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8"/>
  </p:notesMasterIdLst>
  <p:sldIdLst>
    <p:sldId id="291" r:id="rId2"/>
    <p:sldId id="402" r:id="rId3"/>
    <p:sldId id="311" r:id="rId4"/>
    <p:sldId id="296" r:id="rId5"/>
    <p:sldId id="300" r:id="rId6"/>
    <p:sldId id="312" r:id="rId7"/>
    <p:sldId id="304" r:id="rId8"/>
    <p:sldId id="313" r:id="rId9"/>
    <p:sldId id="325" r:id="rId10"/>
    <p:sldId id="326" r:id="rId11"/>
    <p:sldId id="314" r:id="rId12"/>
    <p:sldId id="315" r:id="rId13"/>
    <p:sldId id="309" r:id="rId14"/>
    <p:sldId id="310" r:id="rId15"/>
    <p:sldId id="339" r:id="rId16"/>
    <p:sldId id="308" r:id="rId17"/>
    <p:sldId id="307" r:id="rId18"/>
    <p:sldId id="316" r:id="rId19"/>
    <p:sldId id="318" r:id="rId20"/>
    <p:sldId id="319" r:id="rId21"/>
    <p:sldId id="320" r:id="rId22"/>
    <p:sldId id="321" r:id="rId23"/>
    <p:sldId id="322" r:id="rId24"/>
    <p:sldId id="323" r:id="rId25"/>
    <p:sldId id="324" r:id="rId26"/>
    <p:sldId id="338" r:id="rId27"/>
    <p:sldId id="386" r:id="rId28"/>
    <p:sldId id="257" r:id="rId29"/>
    <p:sldId id="258" r:id="rId30"/>
    <p:sldId id="259" r:id="rId31"/>
    <p:sldId id="328" r:id="rId32"/>
    <p:sldId id="327" r:id="rId33"/>
    <p:sldId id="448" r:id="rId34"/>
    <p:sldId id="332" r:id="rId35"/>
    <p:sldId id="329" r:id="rId36"/>
    <p:sldId id="331" r:id="rId37"/>
    <p:sldId id="330" r:id="rId38"/>
    <p:sldId id="333" r:id="rId39"/>
    <p:sldId id="335" r:id="rId40"/>
    <p:sldId id="337" r:id="rId41"/>
    <p:sldId id="387" r:id="rId42"/>
    <p:sldId id="388" r:id="rId43"/>
    <p:sldId id="336" r:id="rId44"/>
    <p:sldId id="345" r:id="rId45"/>
    <p:sldId id="442" r:id="rId46"/>
    <p:sldId id="443" r:id="rId47"/>
    <p:sldId id="261" r:id="rId48"/>
    <p:sldId id="262" r:id="rId49"/>
    <p:sldId id="263" r:id="rId50"/>
    <p:sldId id="264" r:id="rId51"/>
    <p:sldId id="445" r:id="rId52"/>
    <p:sldId id="446" r:id="rId53"/>
    <p:sldId id="444" r:id="rId54"/>
    <p:sldId id="400" r:id="rId55"/>
    <p:sldId id="398" r:id="rId56"/>
    <p:sldId id="441" r:id="rId57"/>
    <p:sldId id="260" r:id="rId58"/>
    <p:sldId id="266" r:id="rId59"/>
    <p:sldId id="447" r:id="rId60"/>
    <p:sldId id="408" r:id="rId61"/>
    <p:sldId id="409" r:id="rId62"/>
    <p:sldId id="271" r:id="rId63"/>
    <p:sldId id="273" r:id="rId64"/>
    <p:sldId id="274" r:id="rId65"/>
    <p:sldId id="275" r:id="rId66"/>
    <p:sldId id="276" r:id="rId67"/>
    <p:sldId id="278" r:id="rId68"/>
    <p:sldId id="279" r:id="rId69"/>
    <p:sldId id="280" r:id="rId70"/>
    <p:sldId id="436" r:id="rId71"/>
    <p:sldId id="437" r:id="rId72"/>
    <p:sldId id="449" r:id="rId73"/>
    <p:sldId id="283" r:id="rId74"/>
    <p:sldId id="284" r:id="rId75"/>
    <p:sldId id="439" r:id="rId76"/>
    <p:sldId id="440" r:id="rId77"/>
    <p:sldId id="286" r:id="rId78"/>
    <p:sldId id="287" r:id="rId79"/>
    <p:sldId id="288" r:id="rId80"/>
    <p:sldId id="289" r:id="rId81"/>
    <p:sldId id="411" r:id="rId82"/>
    <p:sldId id="412" r:id="rId83"/>
    <p:sldId id="451" r:id="rId84"/>
    <p:sldId id="450" r:id="rId85"/>
    <p:sldId id="297" r:id="rId86"/>
    <p:sldId id="298" r:id="rId87"/>
    <p:sldId id="452" r:id="rId88"/>
    <p:sldId id="454" r:id="rId89"/>
    <p:sldId id="416" r:id="rId90"/>
    <p:sldId id="418" r:id="rId91"/>
    <p:sldId id="419" r:id="rId92"/>
    <p:sldId id="453" r:id="rId93"/>
    <p:sldId id="420" r:id="rId94"/>
    <p:sldId id="421" r:id="rId95"/>
    <p:sldId id="422" r:id="rId96"/>
    <p:sldId id="423" r:id="rId97"/>
    <p:sldId id="426" r:id="rId98"/>
    <p:sldId id="428" r:id="rId99"/>
    <p:sldId id="429" r:id="rId100"/>
    <p:sldId id="281" r:id="rId101"/>
    <p:sldId id="430" r:id="rId102"/>
    <p:sldId id="431" r:id="rId103"/>
    <p:sldId id="432" r:id="rId104"/>
    <p:sldId id="433" r:id="rId105"/>
    <p:sldId id="434" r:id="rId106"/>
    <p:sldId id="435" r:id="rId10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17" userDrawn="1">
          <p15:clr>
            <a:srgbClr val="A4A3A4"/>
          </p15:clr>
        </p15:guide>
        <p15:guide id="2" pos="225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812" autoAdjust="0"/>
  </p:normalViewPr>
  <p:slideViewPr>
    <p:cSldViewPr snapToGrid="0" showGuides="1">
      <p:cViewPr varScale="1">
        <p:scale>
          <a:sx n="68" d="100"/>
          <a:sy n="68" d="100"/>
        </p:scale>
        <p:origin x="1262" y="58"/>
      </p:cViewPr>
      <p:guideLst>
        <p:guide orient="horz" pos="1117"/>
        <p:guide pos="22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274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media/image1.png>
</file>

<file path=ppt/media/image10.png>
</file>

<file path=ppt/media/image100.png>
</file>

<file path=ppt/media/image1000.png>
</file>

<file path=ppt/media/image101.png>
</file>

<file path=ppt/media/image1010.png>
</file>

<file path=ppt/media/image10113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eg>
</file>

<file path=ppt/media/image11.png>
</file>

<file path=ppt/media/image110.png>
</file>

<file path=ppt/media/image1100.png>
</file>

<file path=ppt/media/image1104.png>
</file>

<file path=ppt/media/image1106.png>
</file>

<file path=ppt/media/image1107.png>
</file>

<file path=ppt/media/image111.png>
</file>

<file path=ppt/media/image1110.png>
</file>

<file path=ppt/media/image1115.png>
</file>

<file path=ppt/media/image1117.png>
</file>

<file path=ppt/media/image1118.png>
</file>

<file path=ppt/media/image112.png>
</file>

<file path=ppt/media/image1124.png>
</file>

<file path=ppt/media/image1126.png>
</file>

<file path=ppt/media/image1127.png>
</file>

<file path=ppt/media/image113.png>
</file>

<file path=ppt/media/image1134.png>
</file>

<file path=ppt/media/image1136.png>
</file>

<file path=ppt/media/image1137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g>
</file>

<file path=ppt/media/image120.png>
</file>

<file path=ppt/media/image121.png>
</file>

<file path=ppt/media/image1217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81.png>
</file>

<file path=ppt/media/image149.png>
</file>

<file path=ppt/media/image1491.png>
</file>

<file path=ppt/media/image15.png>
</file>

<file path=ppt/media/image150.png>
</file>

<file path=ppt/media/image1501.png>
</file>

<file path=ppt/media/image151.png>
</file>

<file path=ppt/media/image151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25.png>
</file>

<file path=ppt/media/image1726.png>
</file>

<file path=ppt/media/image1728.png>
</file>

<file path=ppt/media/image173.png>
</file>

<file path=ppt/media/image1735.png>
</file>

<file path=ppt/media/image1736.png>
</file>

<file path=ppt/media/image1738.png>
</file>

<file path=ppt/media/image174.png>
</file>

<file path=ppt/media/image1744.png>
</file>

<file path=ppt/media/image1746.png>
</file>

<file path=ppt/media/image1747.png>
</file>

<file path=ppt/media/image175.png>
</file>

<file path=ppt/media/image1754.png>
</file>

<file path=ppt/media/image1756.png>
</file>

<file path=ppt/media/image1757.png>
</file>

<file path=ppt/media/image176.jpg>
</file>

<file path=ppt/media/image1764.png>
</file>

<file path=ppt/media/image1766.png>
</file>

<file path=ppt/media/image1767.png>
</file>

<file path=ppt/media/image177.jpg>
</file>

<file path=ppt/media/image1774.png>
</file>

<file path=ppt/media/image1776.png>
</file>

<file path=ppt/media/image1777.png>
</file>

<file path=ppt/media/image178.jpg>
</file>

<file path=ppt/media/image178.png>
</file>

<file path=ppt/media/image1784.png>
</file>

<file path=ppt/media/image1786.png>
</file>

<file path=ppt/media/image1787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jpg>
</file>

<file path=ppt/media/image195.png>
</file>

<file path=ppt/media/image196.jpg>
</file>

<file path=ppt/media/image197.jpg>
</file>

<file path=ppt/media/image197.png>
</file>

<file path=ppt/media/image198.png>
</file>

<file path=ppt/media/image1983.png>
</file>

<file path=ppt/media/image1984.png>
</file>

<file path=ppt/media/image199.png>
</file>

<file path=ppt/media/image1993.png>
</file>

<file path=ppt/media/image1994.png>
</file>

<file path=ppt/media/image2.jpe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24.png>
</file>

<file path=ppt/media/image2126.png>
</file>

<file path=ppt/media/image2127.png>
</file>

<file path=ppt/media/image213.png>
</file>

<file path=ppt/media/image2134.png>
</file>

<file path=ppt/media/image2136.png>
</file>

<file path=ppt/media/image2137.png>
</file>

<file path=ppt/media/image214.png>
</file>

<file path=ppt/media/image215.png>
</file>

<file path=ppt/media/image216.png>
</file>

<file path=ppt/media/image2164.png>
</file>

<file path=ppt/media/image2166.png>
</file>

<file path=ppt/media/image2167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13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13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1.png>
</file>

<file path=ppt/media/image2612.png>
</file>

<file path=ppt/media/image269.png>
</file>

<file path=ppt/media/image27.png>
</file>

<file path=ppt/media/image271.png>
</file>

<file path=ppt/media/image2712.png>
</file>

<file path=ppt/media/image2731.png>
</file>

<file path=ppt/media/image2732.png>
</file>

<file path=ppt/media/image2761.png>
</file>

<file path=ppt/media/image2762.png>
</file>

<file path=ppt/media/image2771.png>
</file>

<file path=ppt/media/image2772.png>
</file>

<file path=ppt/media/image2781.png>
</file>

<file path=ppt/media/image2782.png>
</file>

<file path=ppt/media/image2791.png>
</file>

<file path=ppt/media/image2792.png>
</file>

<file path=ppt/media/image28.png>
</file>

<file path=ppt/media/image2801.png>
</file>

<file path=ppt/media/image2802.png>
</file>

<file path=ppt/media/image281.png>
</file>

<file path=ppt/media/image2815.png>
</file>

<file path=ppt/media/image2816.png>
</file>

<file path=ppt/media/image2817.png>
</file>

<file path=ppt/media/image2821.png>
</file>

<file path=ppt/media/image2822.png>
</file>

<file path=ppt/media/image2891.png>
</file>

<file path=ppt/media/image2892.png>
</file>

<file path=ppt/media/image29.png>
</file>

<file path=ppt/media/image2903.png>
</file>

<file path=ppt/media/image2904.png>
</file>

<file path=ppt/media/image291.png>
</file>

<file path=ppt/media/image2917.png>
</file>

<file path=ppt/media/image2941.png>
</file>

<file path=ppt/media/image2942.png>
</file>

<file path=ppt/media/image2951.png>
</file>

<file path=ppt/media/image2952.png>
</file>

<file path=ppt/media/image2961.png>
</file>

<file path=ppt/media/image2962.png>
</file>

<file path=ppt/media/image2971.png>
</file>

<file path=ppt/media/image2972.png>
</file>

<file path=ppt/media/image2981.png>
</file>

<file path=ppt/media/image2982.png>
</file>

<file path=ppt/media/image2991.png>
</file>

<file path=ppt/media/image2992.png>
</file>

<file path=ppt/media/image3.jpeg>
</file>

<file path=ppt/media/image30.png>
</file>

<file path=ppt/media/image3001.png>
</file>

<file path=ppt/media/image3002.png>
</file>

<file path=ppt/media/image301.png>
</file>

<file path=ppt/media/image3014.png>
</file>

<file path=ppt/media/image3015.png>
</file>

<file path=ppt/media/image3016.png>
</file>

<file path=ppt/media/image31.png>
</file>

<file path=ppt/media/image311.png>
</file>

<file path=ppt/media/image3112.png>
</file>

<file path=ppt/media/image315.png>
</file>

<file path=ppt/media/image316.png>
</file>

<file path=ppt/media/image317.png>
</file>

<file path=ppt/media/image318.png>
</file>

<file path=ppt/media/image32.png>
</file>

<file path=ppt/media/image321.png>
</file>

<file path=ppt/media/image3214.png>
</file>

<file path=ppt/media/image3233.png>
</file>

<file path=ppt/media/image33.png>
</file>

<file path=ppt/media/image331.png>
</file>

<file path=ppt/media/image3313.png>
</file>

<file path=ppt/media/image3353.png>
</file>

<file path=ppt/media/image337.png>
</file>

<file path=ppt/media/image338.png>
</file>

<file path=ppt/media/image34.png>
</file>

<file path=ppt/media/image3404.png>
</file>

<file path=ppt/media/image341.png>
</file>

<file path=ppt/media/image3411.png>
</file>

<file path=ppt/media/image347.png>
</file>

<file path=ppt/media/image348.png>
</file>

<file path=ppt/media/image349.png>
</file>

<file path=ppt/media/image35.png>
</file>

<file path=ppt/media/image351.png>
</file>

<file path=ppt/media/image3510.png>
</file>

<file path=ppt/media/image354.png>
</file>

<file path=ppt/media/image355.png>
</file>

<file path=ppt/media/image356.png>
</file>

<file path=ppt/media/image357.png>
</file>

<file path=ppt/media/image358.png>
</file>

<file path=ppt/media/image359.png>
</file>

<file path=ppt/media/image36.png>
</file>

<file path=ppt/media/image360.png>
</file>

<file path=ppt/media/image3611.png>
</file>

<file path=ppt/media/image3612.png>
</file>

<file path=ppt/media/image3613.png>
</file>

<file path=ppt/media/image362.png>
</file>

<file path=ppt/media/image363.png>
</file>

<file path=ppt/media/image364.png>
</file>

<file path=ppt/media/image365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0.png>
</file>

<file path=ppt/media/image3711.png>
</file>

<file path=ppt/media/image3712.png>
</file>

<file path=ppt/media/image372.png>
</file>

<file path=ppt/media/image38.png>
</file>

<file path=ppt/media/image381.png>
</file>

<file path=ppt/media/image38120.png>
</file>

<file path=ppt/media/image38122.png>
</file>

<file path=ppt/media/image38123.png>
</file>

<file path=ppt/media/image39.png>
</file>

<file path=ppt/media/image391.png>
</file>

<file path=ppt/media/image39120.png>
</file>

<file path=ppt/media/image39122.png>
</file>

<file path=ppt/media/image39123.png>
</file>

<file path=ppt/media/image3916.png>
</file>

<file path=ppt/media/image4.JPG>
</file>

<file path=ppt/media/image40.png>
</file>

<file path=ppt/media/image401.png>
</file>

<file path=ppt/media/image4012.png>
</file>

<file path=ppt/media/image4040.png>
</file>

<file path=ppt/media/image4042.png>
</file>

<file path=ppt/media/image4043.png>
</file>

<file path=ppt/media/image41.png>
</file>

<file path=ppt/media/image411.png>
</file>

<file path=ppt/media/image4112.png>
</file>

<file path=ppt/media/image4130.png>
</file>

<file path=ppt/media/image4132.png>
</file>

<file path=ppt/media/image4133.png>
</file>

<file path=ppt/media/image42.png>
</file>

<file path=ppt/media/image420.png>
</file>

<file path=ppt/media/image4210.png>
</file>

<file path=ppt/media/image426.png>
</file>

<file path=ppt/media/image427.png>
</file>

<file path=ppt/media/image428.png>
</file>

<file path=ppt/media/image429.png>
</file>

<file path=ppt/media/image43.png>
</file>

<file path=ppt/media/image4310.png>
</file>

<file path=ppt/media/image434.png>
</file>

<file path=ppt/media/image435.png>
</file>

<file path=ppt/media/image436.png>
</file>

<file path=ppt/media/image437.png>
</file>

<file path=ppt/media/image438.png>
</file>

<file path=ppt/media/image439.png>
</file>

<file path=ppt/media/image44.png>
</file>

<file path=ppt/media/image440.png>
</file>

<file path=ppt/media/image4410.png>
</file>

<file path=ppt/media/image444.png>
</file>

<file path=ppt/media/image445.png>
</file>

<file path=ppt/media/image446.png>
</file>

<file path=ppt/media/image447.png>
</file>

<file path=ppt/media/image45.png>
</file>

<file path=ppt/media/image451.png>
</file>

<file path=ppt/media/image4510.png>
</file>

<file path=ppt/media/image46.png>
</file>

<file path=ppt/media/image460.png>
</file>

<file path=ppt/media/image4610.png>
</file>

<file path=ppt/media/image464.png>
</file>

<file path=ppt/media/image47.png>
</file>

<file path=ppt/media/image470.png>
</file>

<file path=ppt/media/image48.png>
</file>

<file path=ppt/media/image481.png>
</file>

<file path=ppt/media/image49.png>
</file>

<file path=ppt/media/image490.png>
</file>

<file path=ppt/media/image495.png>
</file>

<file path=ppt/media/image496.png>
</file>

<file path=ppt/media/image497.png>
</file>

<file path=ppt/media/image498.png>
</file>

<file path=ppt/media/image499.png>
</file>

<file path=ppt/media/image5.jpeg>
</file>

<file path=ppt/media/image5.png>
</file>

<file path=ppt/media/image50.png>
</file>

<file path=ppt/media/image500.png>
</file>

<file path=ppt/media/image501.png>
</file>

<file path=ppt/media/image5010.png>
</file>

<file path=ppt/media/image5011.png>
</file>

<file path=ppt/media/image502.png>
</file>

<file path=ppt/media/image503.png>
</file>

<file path=ppt/media/image504.png>
</file>

<file path=ppt/media/image505.png>
</file>

<file path=ppt/media/image506.png>
</file>

<file path=ppt/media/image507.png>
</file>

<file path=ppt/media/image508.png>
</file>

<file path=ppt/media/image509.png>
</file>

<file path=ppt/media/image51.png>
</file>

<file path=ppt/media/image510.png>
</file>

<file path=ppt/media/image511.png>
</file>

<file path=ppt/media/image512.png>
</file>

<file path=ppt/media/image513.png>
</file>

<file path=ppt/media/image514.png>
</file>

<file path=ppt/media/image515.png>
</file>

<file path=ppt/media/image52.png>
</file>

<file path=ppt/media/image520.png>
</file>

<file path=ppt/media/image526.png>
</file>

<file path=ppt/media/image527.png>
</file>

<file path=ppt/media/image528.png>
</file>

<file path=ppt/media/image529.png>
</file>

<file path=ppt/media/image53.png>
</file>

<file path=ppt/media/image530.png>
</file>

<file path=ppt/media/image531.png>
</file>

<file path=ppt/media/image533.png>
</file>

<file path=ppt/media/image534.png>
</file>

<file path=ppt/media/image535.png>
</file>

<file path=ppt/media/image536.png>
</file>

<file path=ppt/media/image537.png>
</file>

<file path=ppt/media/image539.png>
</file>

<file path=ppt/media/image54.png>
</file>

<file path=ppt/media/image541.png>
</file>

<file path=ppt/media/image542.png>
</file>

<file path=ppt/media/image544.png>
</file>

<file path=ppt/media/image55.png>
</file>

<file path=ppt/media/image550.png>
</file>

<file path=ppt/media/image551.png>
</file>

<file path=ppt/media/image56.png>
</file>

<file path=ppt/media/image560.png>
</file>

<file path=ppt/media/image57.png>
</file>

<file path=ppt/media/image570.png>
</file>

<file path=ppt/media/image58.jpeg>
</file>

<file path=ppt/media/image58.png>
</file>

<file path=ppt/media/image583.png>
</file>

<file path=ppt/media/image584.png>
</file>

<file path=ppt/media/image586.png>
</file>

<file path=ppt/media/image59.png>
</file>

<file path=ppt/media/image6.jpeg>
</file>

<file path=ppt/media/image6.png>
</file>

<file path=ppt/media/image60.png>
</file>

<file path=ppt/media/image602.png>
</file>

<file path=ppt/media/image604.png>
</file>

<file path=ppt/media/image607.png>
</file>

<file path=ppt/media/image608.png>
</file>

<file path=ppt/media/image609.png>
</file>

<file path=ppt/media/image61.png>
</file>

<file path=ppt/media/image614.png>
</file>

<file path=ppt/media/image615.png>
</file>

<file path=ppt/media/image616.png>
</file>

<file path=ppt/media/image617.png>
</file>

<file path=ppt/media/image618.png>
</file>

<file path=ppt/media/image619.png>
</file>

<file path=ppt/media/image62.png>
</file>

<file path=ppt/media/image623.png>
</file>

<file path=ppt/media/image625.png>
</file>

<file path=ppt/media/image626.png>
</file>

<file path=ppt/media/image627.png>
</file>

<file path=ppt/media/image628.png>
</file>

<file path=ppt/media/image629.png>
</file>

<file path=ppt/media/image63.png>
</file>

<file path=ppt/media/image630.png>
</file>

<file path=ppt/media/image631.png>
</file>

<file path=ppt/media/image632.png>
</file>

<file path=ppt/media/image633.png>
</file>

<file path=ppt/media/image634.png>
</file>

<file path=ppt/media/image635.png>
</file>

<file path=ppt/media/image637.png>
</file>

<file path=ppt/media/image638.png>
</file>

<file path=ppt/media/image639.png>
</file>

<file path=ppt/media/image64.png>
</file>

<file path=ppt/media/image643.png>
</file>

<file path=ppt/media/image644.png>
</file>

<file path=ppt/media/image645.png>
</file>

<file path=ppt/media/image646.png>
</file>

<file path=ppt/media/image647.png>
</file>

<file path=ppt/media/image648.png>
</file>

<file path=ppt/media/image65.png>
</file>

<file path=ppt/media/image650.png>
</file>

<file path=ppt/media/image654.png>
</file>

<file path=ppt/media/image655.png>
</file>

<file path=ppt/media/image658.png>
</file>

<file path=ppt/media/image659.png>
</file>

<file path=ppt/media/image66.png>
</file>

<file path=ppt/media/image661.png>
</file>

<file path=ppt/media/image662.png>
</file>

<file path=ppt/media/image663.png>
</file>

<file path=ppt/media/image664.png>
</file>

<file path=ppt/media/image665.png>
</file>

<file path=ppt/media/image666.png>
</file>

<file path=ppt/media/image667.png>
</file>

<file path=ppt/media/image668.png>
</file>

<file path=ppt/media/image669.png>
</file>

<file path=ppt/media/image67.png>
</file>

<file path=ppt/media/image671.png>
</file>

<file path=ppt/media/image672.png>
</file>

<file path=ppt/media/image673.png>
</file>

<file path=ppt/media/image674.png>
</file>

<file path=ppt/media/image68.png>
</file>

<file path=ppt/media/image684.png>
</file>

<file path=ppt/media/image685.png>
</file>

<file path=ppt/media/image686.png>
</file>

<file path=ppt/media/image687.png>
</file>

<file path=ppt/media/image688.png>
</file>

<file path=ppt/media/image689.png>
</file>

<file path=ppt/media/image69.png>
</file>

<file path=ppt/media/image691.png>
</file>

<file path=ppt/media/image692.png>
</file>

<file path=ppt/media/image693.png>
</file>

<file path=ppt/media/image694.png>
</file>

<file path=ppt/media/image695.png>
</file>

<file path=ppt/media/image696.png>
</file>

<file path=ppt/media/image697.png>
</file>

<file path=ppt/media/image698.png>
</file>

<file path=ppt/media/image699.png>
</file>

<file path=ppt/media/image7.png>
</file>

<file path=ppt/media/image70.png>
</file>

<file path=ppt/media/image701.png>
</file>

<file path=ppt/media/image702.png>
</file>

<file path=ppt/media/image703.png>
</file>

<file path=ppt/media/image704.png>
</file>

<file path=ppt/media/image705.png>
</file>

<file path=ppt/media/image706.png>
</file>

<file path=ppt/media/image707.png>
</file>

<file path=ppt/media/image708.png>
</file>

<file path=ppt/media/image709.png>
</file>

<file path=ppt/media/image71.png>
</file>

<file path=ppt/media/image712.png>
</file>

<file path=ppt/media/image713.png>
</file>

<file path=ppt/media/image714.png>
</file>

<file path=ppt/media/image715.png>
</file>

<file path=ppt/media/image716.png>
</file>

<file path=ppt/media/image717.png>
</file>

<file path=ppt/media/image718.png>
</file>

<file path=ppt/media/image719.png>
</file>

<file path=ppt/media/image72.png>
</file>

<file path=ppt/media/image721.png>
</file>

<file path=ppt/media/image722.png>
</file>

<file path=ppt/media/image723.png>
</file>

<file path=ppt/media/image724.png>
</file>

<file path=ppt/media/image725.png>
</file>

<file path=ppt/media/image726.png>
</file>

<file path=ppt/media/image727.png>
</file>

<file path=ppt/media/image728.png>
</file>

<file path=ppt/media/image729.png>
</file>

<file path=ppt/media/image73.png>
</file>

<file path=ppt/media/image731.png>
</file>

<file path=ppt/media/image732.png>
</file>

<file path=ppt/media/image733.png>
</file>

<file path=ppt/media/image734.png>
</file>

<file path=ppt/media/image735.png>
</file>

<file path=ppt/media/image736.png>
</file>

<file path=ppt/media/image737.png>
</file>

<file path=ppt/media/image738.png>
</file>

<file path=ppt/media/image739.png>
</file>

<file path=ppt/media/image74.png>
</file>

<file path=ppt/media/image741.png>
</file>

<file path=ppt/media/image742.png>
</file>

<file path=ppt/media/image743.png>
</file>

<file path=ppt/media/image744.png>
</file>

<file path=ppt/media/image745.png>
</file>

<file path=ppt/media/image746.png>
</file>

<file path=ppt/media/image747.png>
</file>

<file path=ppt/media/image748.png>
</file>

<file path=ppt/media/image749.png>
</file>

<file path=ppt/media/image75.png>
</file>

<file path=ppt/media/image751.png>
</file>

<file path=ppt/media/image752.png>
</file>

<file path=ppt/media/image753.png>
</file>

<file path=ppt/media/image754.png>
</file>

<file path=ppt/media/image755.png>
</file>

<file path=ppt/media/image756.png>
</file>

<file path=ppt/media/image757.png>
</file>

<file path=ppt/media/image758.png>
</file>

<file path=ppt/media/image76.png>
</file>

<file path=ppt/media/image765.png>
</file>

<file path=ppt/media/image766.png>
</file>

<file path=ppt/media/image767.png>
</file>

<file path=ppt/media/image77.jpeg>
</file>

<file path=ppt/media/image775.png>
</file>

<file path=ppt/media/image776.png>
</file>

<file path=ppt/media/image779.png>
</file>

<file path=ppt/media/image78.png>
</file>

<file path=ppt/media/image781.png>
</file>

<file path=ppt/media/image782.png>
</file>

<file path=ppt/media/image783.png>
</file>

<file path=ppt/media/image784.png>
</file>

<file path=ppt/media/image785.png>
</file>

<file path=ppt/media/image786.png>
</file>

<file path=ppt/media/image787.png>
</file>

<file path=ppt/media/image788.png>
</file>

<file path=ppt/media/image789.png>
</file>

<file path=ppt/media/image79.png>
</file>

<file path=ppt/media/image791.png>
</file>

<file path=ppt/media/image792.png>
</file>

<file path=ppt/media/image793.png>
</file>

<file path=ppt/media/image794.png>
</file>

<file path=ppt/media/image795.png>
</file>

<file path=ppt/media/image796.png>
</file>

<file path=ppt/media/image797.png>
</file>

<file path=ppt/media/image798.png>
</file>

<file path=ppt/media/image799.png>
</file>

<file path=ppt/media/image8.jpeg>
</file>

<file path=ppt/media/image80.png>
</file>

<file path=ppt/media/image804.png>
</file>

<file path=ppt/media/image806.png>
</file>

<file path=ppt/media/image807.png>
</file>

<file path=ppt/media/image809.png>
</file>

<file path=ppt/media/image81.png>
</file>

<file path=ppt/media/image810.png>
</file>

<file path=ppt/media/image815.png>
</file>

<file path=ppt/media/image817.png>
</file>

<file path=ppt/media/image818.png>
</file>

<file path=ppt/media/image819.png>
</file>

<file path=ppt/media/image82.png>
</file>

<file path=ppt/media/image824.png>
</file>

<file path=ppt/media/image826.png>
</file>

<file path=ppt/media/image827.png>
</file>

<file path=ppt/media/image829.png>
</file>

<file path=ppt/media/image83.png>
</file>

<file path=ppt/media/image834.png>
</file>

<file path=ppt/media/image836.png>
</file>

<file path=ppt/media/image837.png>
</file>

<file path=ppt/media/image839.png>
</file>

<file path=ppt/media/image84.png>
</file>

<file path=ppt/media/image841.png>
</file>

<file path=ppt/media/image842.png>
</file>

<file path=ppt/media/image843.png>
</file>

<file path=ppt/media/image844.png>
</file>

<file path=ppt/media/image845.png>
</file>

<file path=ppt/media/image846.png>
</file>

<file path=ppt/media/image847.png>
</file>

<file path=ppt/media/image848.png>
</file>

<file path=ppt/media/image849.png>
</file>

<file path=ppt/media/image85.png>
</file>

<file path=ppt/media/image851.png>
</file>

<file path=ppt/media/image852.png>
</file>

<file path=ppt/media/image853.png>
</file>

<file path=ppt/media/image854.png>
</file>

<file path=ppt/media/image855.png>
</file>

<file path=ppt/media/image856.png>
</file>

<file path=ppt/media/image857.png>
</file>

<file path=ppt/media/image858.png>
</file>

<file path=ppt/media/image859.png>
</file>

<file path=ppt/media/image86.png>
</file>

<file path=ppt/media/image861.png>
</file>

<file path=ppt/media/image862.png>
</file>

<file path=ppt/media/image863.png>
</file>

<file path=ppt/media/image864.png>
</file>

<file path=ppt/media/image865.png>
</file>

<file path=ppt/media/image866.png>
</file>

<file path=ppt/media/image867.png>
</file>

<file path=ppt/media/image868.png>
</file>

<file path=ppt/media/image869.png>
</file>

<file path=ppt/media/image87.png>
</file>

<file path=ppt/media/image870.png>
</file>

<file path=ppt/media/image871.png>
</file>

<file path=ppt/media/image872.png>
</file>

<file path=ppt/media/image873.png>
</file>

<file path=ppt/media/image874.png>
</file>

<file path=ppt/media/image875.png>
</file>

<file path=ppt/media/image876.png>
</file>

<file path=ppt/media/image877.png>
</file>

<file path=ppt/media/image878.png>
</file>

<file path=ppt/media/image879.png>
</file>

<file path=ppt/media/image88.png>
</file>

<file path=ppt/media/image881.png>
</file>

<file path=ppt/media/image882.png>
</file>

<file path=ppt/media/image883.png>
</file>

<file path=ppt/media/image884.png>
</file>

<file path=ppt/media/image885.png>
</file>

<file path=ppt/media/image886.png>
</file>

<file path=ppt/media/image887.png>
</file>

<file path=ppt/media/image888.png>
</file>

<file path=ppt/media/image889.png>
</file>

<file path=ppt/media/image89.png>
</file>

<file path=ppt/media/image892.png>
</file>

<file path=ppt/media/image893.png>
</file>

<file path=ppt/media/image894.png>
</file>

<file path=ppt/media/image895.png>
</file>

<file path=ppt/media/image896.png>
</file>

<file path=ppt/media/image897.png>
</file>

<file path=ppt/media/image898.png>
</file>

<file path=ppt/media/image899.png>
</file>

<file path=ppt/media/image9.png>
</file>

<file path=ppt/media/image90.png>
</file>

<file path=ppt/media/image901.png>
</file>

<file path=ppt/media/image902.png>
</file>

<file path=ppt/media/image903.png>
</file>

<file path=ppt/media/image904.png>
</file>

<file path=ppt/media/image905.png>
</file>

<file path=ppt/media/image906.png>
</file>

<file path=ppt/media/image907.png>
</file>

<file path=ppt/media/image908.png>
</file>

<file path=ppt/media/image909.png>
</file>

<file path=ppt/media/image91.png>
</file>

<file path=ppt/media/image910.png>
</file>

<file path=ppt/media/image911.png>
</file>

<file path=ppt/media/image912.png>
</file>

<file path=ppt/media/image913.png>
</file>

<file path=ppt/media/image914.png>
</file>

<file path=ppt/media/image915.png>
</file>

<file path=ppt/media/image916.png>
</file>

<file path=ppt/media/image917.png>
</file>

<file path=ppt/media/image918.png>
</file>

<file path=ppt/media/image919.png>
</file>

<file path=ppt/media/image92.png>
</file>

<file path=ppt/media/image920.png>
</file>

<file path=ppt/media/image921.png>
</file>

<file path=ppt/media/image922.png>
</file>

<file path=ppt/media/image923.png>
</file>

<file path=ppt/media/image924.png>
</file>

<file path=ppt/media/image925.png>
</file>

<file path=ppt/media/image926.png>
</file>

<file path=ppt/media/image927.png>
</file>

<file path=ppt/media/image93.png>
</file>

<file path=ppt/media/image938.png>
</file>

<file path=ppt/media/image939.png>
</file>

<file path=ppt/media/image94.png>
</file>

<file path=ppt/media/image941.png>
</file>

<file path=ppt/media/image942.png>
</file>

<file path=ppt/media/image944.png>
</file>

<file path=ppt/media/image945.png>
</file>

<file path=ppt/media/image946.png>
</file>

<file path=ppt/media/image947.png>
</file>

<file path=ppt/media/image948.png>
</file>

<file path=ppt/media/image949.png>
</file>

<file path=ppt/media/image95.png>
</file>

<file path=ppt/media/image951.png>
</file>

<file path=ppt/media/image952.png>
</file>

<file path=ppt/media/image953.png>
</file>

<file path=ppt/media/image954.png>
</file>

<file path=ppt/media/image955.png>
</file>

<file path=ppt/media/image956.png>
</file>

<file path=ppt/media/image957.png>
</file>

<file path=ppt/media/image958.png>
</file>

<file path=ppt/media/image959.png>
</file>

<file path=ppt/media/image96.png>
</file>

<file path=ppt/media/image962.png>
</file>

<file path=ppt/media/image963.png>
</file>

<file path=ppt/media/image964.png>
</file>

<file path=ppt/media/image965.png>
</file>

<file path=ppt/media/image966.png>
</file>

<file path=ppt/media/image967.png>
</file>

<file path=ppt/media/image969.png>
</file>

<file path=ppt/media/image97.png>
</file>

<file path=ppt/media/image98.png>
</file>

<file path=ppt/media/image980.png>
</file>

<file path=ppt/media/image99.png>
</file>

<file path=ppt/media/image9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25FE1C-AD2C-492F-8649-426F40AA196F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F0A8C1-464A-4837-A9A3-322CACC0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65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המידע התורשתי שבתאים שלנו מורכב מנוקלאוטידים, כאן מסומנים באותיות </a:t>
            </a:r>
            <a:r>
              <a:rPr lang="en-US" dirty="0"/>
              <a:t>A,C,G,T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479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העיגולים האפורים הם חלבונים הנקראים נוקלאוזומים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במצב הסגור האנהנסר מלופף סביב הנוקלאוזום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לא זמין לפעילות ביוכימית</a:t>
            </a:r>
          </a:p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76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כשהאנהנסר לא פתוח הוא זמין לפעילות ביוכימית ולכן יכול להיות פעיל</a:t>
            </a:r>
            <a:endParaRPr lang="en-US" dirty="0"/>
          </a:p>
          <a:p>
            <a:r>
              <a:rPr lang="he-IL" dirty="0"/>
              <a:t>ברקמה אחת אנהנסר יכול להיות פתוח ובשנייה סגור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826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רוב הרגולציה קוראת במצב הפרומוטר והגן</a:t>
            </a:r>
          </a:p>
          <a:p>
            <a:r>
              <a:rPr lang="he-IL" dirty="0"/>
              <a:t>יש עוד מנגנוני רגולציה כמו מטילציה </a:t>
            </a:r>
          </a:p>
          <a:p>
            <a:r>
              <a:rPr lang="he-IL" dirty="0"/>
              <a:t>ומודיפיקציות על הנוקלאוזומים</a:t>
            </a:r>
          </a:p>
          <a:p>
            <a:r>
              <a:rPr lang="he-IL" dirty="0"/>
              <a:t>כפי שאפשר לראות הבקוביות הצבעוניות על זנבות הנוקלאוזום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801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כשהאנהנסר לא פעיל, אין הפעלה של גן המטרה שלו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02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כשהוא פעיל יש הפעלה של הגן</a:t>
            </a:r>
          </a:p>
          <a:p>
            <a:r>
              <a:rPr lang="he-IL" dirty="0"/>
              <a:t>הגן משועתק לאר.אנ.איי ומשם הוא מתורגם לחלבון</a:t>
            </a:r>
          </a:p>
          <a:p>
            <a:r>
              <a:rPr lang="he-IL" dirty="0"/>
              <a:t>שימו לב שיש עוד מתג קטן ליד קצה הצינור, זהו הפרומוטור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605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94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he-IL" dirty="0"/>
              <a:t>פקטורי השעתוק נמצאים בסביבת הדי.אנ.איי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3326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והם נקשרים לאזורי הבקרה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888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הדי.אנ.איי מתכופף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826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ויוצר לולאה שבחיבור שלה נוצר קומפלקס חלבונים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78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אורכו של גנום האדם כ-3 מיליארד נוקלאוטידים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8951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שמגייס את אר.אנ.איי פולימרז שמייצר את האר.אנ.איי</a:t>
            </a:r>
            <a:endParaRPr lang="en-IL" dirty="0"/>
          </a:p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350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5782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שימו לב</a:t>
            </a:r>
          </a:p>
          <a:p>
            <a:r>
              <a:rPr lang="he-IL" dirty="0"/>
              <a:t>נוכחות פקטורי השעתוק גם הם משפיעים על פעילות האנהנסר</a:t>
            </a:r>
          </a:p>
          <a:p>
            <a:r>
              <a:rPr lang="he-IL" dirty="0"/>
              <a:t>פקטורי שעתוק מסויימים נמצאים רק בסוג רקמה מסויים, ורק שם יפעל האנהנסר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027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אתרי הקשירה, הם למעשה מוטיבים</a:t>
            </a:r>
          </a:p>
          <a:p>
            <a:pPr algn="r" rtl="1"/>
            <a:r>
              <a:rPr lang="he-IL" dirty="0"/>
              <a:t>לכל מוטיב יש סיכוי קשירה עם פקטורי השיעתוק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709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אך לכל סוג של פקטורי שיעתוק יש העדפה למוטיבים מסויימים, אם סבילות מסויימת לחריגות</a:t>
            </a:r>
          </a:p>
          <a:p>
            <a:pPr algn="r" rtl="1"/>
            <a:r>
              <a:rPr lang="he-IL" dirty="0"/>
              <a:t>לכל רצף </a:t>
            </a:r>
            <a:r>
              <a:rPr lang="en-US" dirty="0"/>
              <a:t>DNA</a:t>
            </a:r>
            <a:r>
              <a:rPr lang="he-IL" dirty="0"/>
              <a:t> אנרגיית קשירה שונה לפקטורי שיעתוק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891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3767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עד כאן</a:t>
            </a:r>
          </a:p>
          <a:p>
            <a:pPr algn="r" rtl="1"/>
            <a:r>
              <a:rPr lang="he-IL" dirty="0"/>
              <a:t>אנהנסרים הם קטעי רגולציה על גנים</a:t>
            </a:r>
          </a:p>
          <a:p>
            <a:pPr algn="r" rtl="1"/>
            <a:r>
              <a:rPr lang="he-IL" dirty="0"/>
              <a:t>אנהנסרים חשובים לתפקוד התא</a:t>
            </a:r>
          </a:p>
          <a:p>
            <a:pPr algn="r" rtl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240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נתבונן בדרכים למצוא את האנהאנסרים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237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המסלול הביולוגי האפיגנטי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901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משיגים רקמה מביופסיה</a:t>
            </a:r>
          </a:p>
          <a:p>
            <a:pPr algn="r" rtl="1"/>
            <a:r>
              <a:rPr lang="he-IL" dirty="0"/>
              <a:t>מחיית מעבדה או מאנשים</a:t>
            </a:r>
          </a:p>
          <a:p>
            <a:pPr algn="r" rtl="1"/>
            <a:r>
              <a:rPr lang="he-IL" dirty="0"/>
              <a:t>(שמתו או שהתנדבו)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654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מתוכו כ-</a:t>
            </a:r>
            <a:r>
              <a:rPr lang="en-US" dirty="0"/>
              <a:t>38%</a:t>
            </a:r>
            <a:r>
              <a:rPr lang="he-IL" dirty="0"/>
              <a:t> גנים, אבל רק כ-1% מהגנום, מקודדים חלבונים</a:t>
            </a:r>
          </a:p>
          <a:p>
            <a:pPr algn="r" rtl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615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פרוטוקולי סינון תאים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645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פרוצדורות לקריאת המידע האפיגנטי, כלומר שעל גבי הגנום</a:t>
            </a:r>
          </a:p>
          <a:p>
            <a:pPr algn="r" rtl="1"/>
            <a:r>
              <a:rPr lang="he-IL" dirty="0"/>
              <a:t>בדוגמאות:</a:t>
            </a:r>
          </a:p>
          <a:p>
            <a:pPr algn="r" rtl="1"/>
            <a:r>
              <a:rPr lang="he-IL" dirty="0"/>
              <a:t>מודיפיקציות של היסטונים (זנבות הנוקלאוזומים שראינו מקודם)</a:t>
            </a:r>
          </a:p>
          <a:p>
            <a:pPr algn="r" rtl="1"/>
            <a:r>
              <a:rPr lang="he-IL" dirty="0"/>
              <a:t>פתיחות של הדי.אנ.איי</a:t>
            </a:r>
          </a:p>
          <a:p>
            <a:pPr algn="r" rtl="1"/>
            <a:r>
              <a:rPr lang="he-IL" dirty="0"/>
              <a:t>או כמות השעתוק של קטעים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408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מהמידע האפיגנטי נעשית אנוטציה (מתן תיוג לאזורים בגנום)</a:t>
            </a:r>
          </a:p>
          <a:p>
            <a:pPr algn="r" rtl="1"/>
            <a:r>
              <a:rPr lang="he-IL" dirty="0"/>
              <a:t>זו למעשה המטרה שלנו, לתאר את תפקיד כל אזור בגנום</a:t>
            </a:r>
          </a:p>
          <a:p>
            <a:pPr algn="r" rtl="1"/>
            <a:r>
              <a:rPr lang="he-IL" dirty="0"/>
              <a:t>שימו לב שזה מאפשר לנו לסמן אנהנסרים שיהיו פעילים ברקמה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4795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במקום ניסוי ביולוגי, כמדעני מחשב אנחנו נרצה לנבא את התוצאות לפי הרצף הגנטי ללא עבודה במעבדה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913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ננבא את הקריאות האפיגנטיות על ידי מודלי למידה</a:t>
            </a:r>
          </a:p>
          <a:p>
            <a:pPr algn="r" rtl="1"/>
            <a:r>
              <a:rPr lang="he-IL" dirty="0"/>
              <a:t>מאמנים את המודלים על הדאטה האפיגנטי מהניסויים שכבר עשינו</a:t>
            </a:r>
          </a:p>
          <a:p>
            <a:pPr algn="r" rtl="1"/>
            <a:r>
              <a:rPr lang="he-IL" dirty="0"/>
              <a:t>רוב העבודות המפורסמות הן כאלה, נביא 2 דוגמאות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73320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עבודה מקיפה והמוצלחת ביותר כיום, מנבאת קריאות אפיגנטיות על סמך הרצף הגנטי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3897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עבודה ותיקה יותר ומפורסמת מאוד, משתמשת בפיצ'רים מהגנום, </a:t>
            </a:r>
            <a:r>
              <a:rPr lang="en-US" dirty="0" err="1"/>
              <a:t>kmers</a:t>
            </a:r>
            <a:r>
              <a:rPr lang="he-IL" dirty="0"/>
              <a:t>, לנבוי מידע אפיגנטי</a:t>
            </a:r>
            <a:endParaRPr lang="en-IL" dirty="0"/>
          </a:p>
          <a:p>
            <a:pPr algn="r" rtl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0115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אופציה אחרת, גם כאן נתחיל מהרצף הגנטי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009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במקום לנבא את המידע האפיגנטי, בואו ננבא את מה שמעניין אותנו באמת: תיוג הגנום</a:t>
            </a:r>
          </a:p>
          <a:p>
            <a:pPr algn="r" rtl="1"/>
            <a:r>
              <a:rPr lang="he-IL" dirty="0"/>
              <a:t>זו האסטרטגיה של העבודה שלנו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0657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מודל בו ישנו הילוך מרקובי בין מצבים: רקע ואנהנסר</a:t>
            </a:r>
          </a:p>
          <a:p>
            <a:pPr algn="r" rtl="1"/>
            <a:r>
              <a:rPr lang="he-IL" dirty="0"/>
              <a:t>בכל מצב יש התפלגות נוקלאוטידים שונה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198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החלקים המקודדים, אקסונים, מכילים את האינפורמציה הדרושה ליצור חלבונים בתא. </a:t>
            </a:r>
          </a:p>
          <a:p>
            <a:pPr algn="r" rtl="1"/>
            <a:r>
              <a:rPr lang="he-IL" dirty="0"/>
              <a:t>אנו מכירים את המבנה שלהם היטב, ושלמותם קריטית לתפקוד תקין של התא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21768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דוגמה לריצה אפשרית של המודל</a:t>
            </a:r>
          </a:p>
          <a:p>
            <a:pPr algn="r" rtl="1"/>
            <a:r>
              <a:rPr lang="he-IL" dirty="0"/>
              <a:t>ברצף מצבים, נוקלאוטיד נפלט על ידי כל מצב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02383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אפשר לתייג עם המודל הזה את הרצף הגנטי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5258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הפליטה שכל נוקלאוטיד היא בלתי תלויה בקודמת</a:t>
            </a:r>
          </a:p>
          <a:p>
            <a:pPr algn="r" rtl="1"/>
            <a:r>
              <a:rPr lang="he-IL" dirty="0"/>
              <a:t>הפליטה נדגמת מהתפלגות של המצב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6416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דוגמא לתיוג אפשרי שהמודל יכול לתאר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1019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דוגמא למודל משוכלל יותר</a:t>
            </a:r>
          </a:p>
          <a:p>
            <a:pPr algn="r" rtl="1"/>
            <a:r>
              <a:rPr lang="he-IL" dirty="0"/>
              <a:t>לכל אנהנסר התפלגות אותיות שונה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4436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תובנות לגבי מבנה האנהנסר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4110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באנהנסרים יש אתרי קשירה</a:t>
            </a:r>
          </a:p>
          <a:p>
            <a:pPr algn="r" rtl="1"/>
            <a:r>
              <a:rPr lang="he-IL" dirty="0"/>
              <a:t>באנהנסרים התפלגות זוגות ו</a:t>
            </a:r>
            <a:r>
              <a:rPr lang="en-US" dirty="0" err="1"/>
              <a:t>Kmers</a:t>
            </a:r>
            <a:r>
              <a:rPr lang="en-US" dirty="0"/>
              <a:t> </a:t>
            </a:r>
            <a:r>
              <a:rPr lang="he-IL" dirty="0"/>
              <a:t> שונה משאר הגנום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956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כפי שאמרנו קודם</a:t>
            </a:r>
          </a:p>
          <a:p>
            <a:pPr algn="r" rtl="1"/>
            <a:r>
              <a:rPr lang="he-IL" dirty="0"/>
              <a:t>לפקטורי שיעתוק יש הסתברות קשירה לרצפים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71133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דרך קומפקטית לאפיין את הרצפי הקשירה לפי מודל הסתברותי שמניח אי תלות בין העמדות השונות</a:t>
            </a:r>
          </a:p>
          <a:p>
            <a:pPr algn="r" rtl="1"/>
            <a:r>
              <a:rPr lang="he-IL" dirty="0"/>
              <a:t>מתאר את התפלגות ההסתברות של האות בכל עמדה</a:t>
            </a:r>
          </a:p>
          <a:p>
            <a:pPr algn="r" rtl="1"/>
            <a:r>
              <a:rPr lang="he-IL" dirty="0"/>
              <a:t>בונים את ה </a:t>
            </a:r>
            <a:r>
              <a:rPr lang="en-US" dirty="0"/>
              <a:t>PWM</a:t>
            </a:r>
            <a:r>
              <a:rPr lang="he-IL" dirty="0"/>
              <a:t> ע"י מדידת השכיחות של האותיות במקומות בהם הייתה קשירה לפקטור השיעתוק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7675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היינו רוצים מודל שמסוגל לייצר תיוג כזה: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496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אנחנו היום נדבר על אזורי רגולציה על הגנים אשר מרוחקים מהגנים ונקראים אנהנסרים</a:t>
            </a:r>
          </a:p>
          <a:p>
            <a:pPr algn="r" rtl="1"/>
            <a:r>
              <a:rPr lang="he-IL" dirty="0"/>
              <a:t>עליהם ידוע פחות ביחס לגנים – כמות, מאפייני מבנה, תפקוד.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30132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הוספנו מצבים שמתארים מצב קשירה, </a:t>
            </a:r>
          </a:p>
          <a:p>
            <a:pPr algn="r" rtl="1"/>
            <a:r>
              <a:rPr lang="he-IL" dirty="0"/>
              <a:t>למצבים משמאל נקרא מעכשיו מצבי בסיס</a:t>
            </a:r>
          </a:p>
          <a:p>
            <a:pPr algn="r" rtl="1"/>
            <a:r>
              <a:rPr lang="he-IL" dirty="0"/>
              <a:t>איך נמדל את הפליטה של אתרי הקשירה?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0655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נעבור לדוגמא קטנה יותר עם 2 מצבי בסיס</a:t>
            </a:r>
          </a:p>
          <a:p>
            <a:pPr algn="r" rtl="1"/>
            <a:r>
              <a:rPr lang="he-IL" dirty="0"/>
              <a:t>במקום ללמוד את התפלגות הרצפים אתרי הקשירה</a:t>
            </a:r>
          </a:p>
          <a:p>
            <a:pPr algn="r" rtl="1"/>
            <a:r>
              <a:rPr lang="he-IL" dirty="0"/>
              <a:t>נקח </a:t>
            </a:r>
            <a:r>
              <a:rPr lang="en-US" dirty="0"/>
              <a:t>PWM</a:t>
            </a:r>
            <a:r>
              <a:rPr lang="he-IL" dirty="0"/>
              <a:t> שנלמדו כבר מ-</a:t>
            </a:r>
            <a:r>
              <a:rPr lang="en-US" dirty="0"/>
              <a:t>JASPAR</a:t>
            </a:r>
            <a:r>
              <a:rPr lang="he-IL" dirty="0"/>
              <a:t>, מאגר אתרי קשירה מפורסם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1402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מסומן כאן ב-</a:t>
            </a:r>
            <a:r>
              <a:rPr lang="en-US" dirty="0"/>
              <a:t>G</a:t>
            </a:r>
            <a:r>
              <a:rPr lang="he-IL" dirty="0"/>
              <a:t>, ההסתברות למעבר ממצב בסיס למצב אתר קשירה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1648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מעבר לדוגמא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17521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המצב פולט אתר קשירה עם מספר קבוע של 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5482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נוסיף הכללה נוספת: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43847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נאפשר למצבי הבסיס פליטה תוך תלות בנוקלאוטידים הקודמים (פליטה מסדר גבוה)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90762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הפליטה יכולה להיות תלויה במספר נוקלאוטידים קודמים כרצוננו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7658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נבקר שוב בתובנות שהיו לנו לגבי מבנה האנהנסר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35341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אנחנו מטפלים בקיומם של אתרי קשירה ספציפיים לסוגי אנהנסרים עם ההסתברות למעבר למצבי אתרי קשירה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795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הגנים חשובים לתפקוד האורגניזם</a:t>
            </a:r>
          </a:p>
          <a:p>
            <a:r>
              <a:rPr lang="he-IL" dirty="0"/>
              <a:t>מוטציה בגן יכולה לגרום למחלות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85346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ומאפשרים התפלגות זוגות ושלושות וכו' של נוקלאוטידים בכל אחד ממצבי הבסיס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365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הערה על המודל: הוא למעשה שקול ל</a:t>
            </a:r>
            <a:r>
              <a:rPr lang="en-US" dirty="0"/>
              <a:t>HMM </a:t>
            </a:r>
            <a:r>
              <a:rPr lang="he-IL" dirty="0"/>
              <a:t> גדול במיוחד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06709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למה כל כך הרבה פרמטרים?</a:t>
            </a:r>
          </a:p>
          <a:p>
            <a:pPr algn="r" rtl="1"/>
            <a:r>
              <a:rPr lang="he-IL" dirty="0"/>
              <a:t>ב</a:t>
            </a:r>
            <a:r>
              <a:rPr lang="en-US" dirty="0"/>
              <a:t>HMM </a:t>
            </a:r>
            <a:r>
              <a:rPr lang="he-IL" dirty="0"/>
              <a:t> היינו צריכים מצב מיוחד עבר כל עמדה באתר קשירה, כפול הסיכוי לעבור אליהם מכל מצב בסיס</a:t>
            </a:r>
          </a:p>
          <a:p>
            <a:pPr algn="r" rtl="1"/>
            <a:r>
              <a:rPr lang="he-IL" dirty="0"/>
              <a:t>רוב הפרמטרים הללו היו אפסים, לכן </a:t>
            </a:r>
            <a:r>
              <a:rPr lang="en-US" dirty="0"/>
              <a:t>HOP</a:t>
            </a:r>
            <a:r>
              <a:rPr lang="he-IL" dirty="0"/>
              <a:t>-</a:t>
            </a:r>
            <a:r>
              <a:rPr lang="en-US" dirty="0"/>
              <a:t>HMM</a:t>
            </a:r>
            <a:r>
              <a:rPr lang="he-IL" dirty="0"/>
              <a:t> הוא דרך קומפקטית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44564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אין לנו אנוטציה, יש לנו את הרצף הגנטי</a:t>
            </a:r>
          </a:p>
          <a:p>
            <a:pPr algn="r" rtl="1"/>
            <a:r>
              <a:rPr lang="he-IL" dirty="0"/>
              <a:t>המטרה שלנו היא כפולה:</a:t>
            </a:r>
          </a:p>
          <a:p>
            <a:pPr algn="r" rtl="1"/>
            <a:r>
              <a:rPr lang="he-IL" dirty="0"/>
              <a:t>למידת הפרמטרים שמסבירים הכי טוב את הרצף</a:t>
            </a:r>
          </a:p>
          <a:p>
            <a:pPr algn="r" rtl="1"/>
            <a:r>
              <a:rPr lang="he-IL" dirty="0"/>
              <a:t>מציאת האנוטציה = מציאת המצבים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3157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אבל מה היינו עושים אם כבר היו לנו את המצבים?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90170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היינו יכולים לחשב את הנראות של פרמטרים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516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ואז לגזור ולחפש מקסימום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94033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לדוגמא, הפיתרון של מציאת ה </a:t>
            </a:r>
            <a:r>
              <a:rPr lang="en-US" dirty="0"/>
              <a:t>MLE</a:t>
            </a:r>
            <a:r>
              <a:rPr lang="he-IL" dirty="0"/>
              <a:t> היה מביא לתוצאה הבאה</a:t>
            </a:r>
          </a:p>
          <a:p>
            <a:pPr algn="r" rtl="1"/>
            <a:r>
              <a:rPr lang="he-IL" dirty="0"/>
              <a:t>ששקול לספירת המעברים חלקי ספירת המקומות שהיה אפשר לעשות מעבר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49960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אבל אין לנו את המצבים, ואין לנו יכולת לחשב אנליטית את כל המצבים האפשריים ולגזור ולחפש מקסימום (אקספוננציאלי)</a:t>
            </a:r>
          </a:p>
          <a:p>
            <a:pPr algn="r" rtl="1"/>
            <a:r>
              <a:rPr lang="he-IL" dirty="0"/>
              <a:t>לכן נשתמש באסטרטגיית </a:t>
            </a:r>
            <a:r>
              <a:rPr lang="en-US" dirty="0"/>
              <a:t>EM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7176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נשתמש בהתפלגות פוסטיריורית, שהיא הסיכוי להיות במצב מסויים בכל מקום ברצף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80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מוטציה באזורי הבקרה אף היא קשורה למחלות ולשינויים בפנוטיפ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55303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89278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כפי שדיברנו קודם, באמצעות הפרמטרים שנלמדו</a:t>
            </a:r>
          </a:p>
          <a:p>
            <a:pPr algn="r" rtl="1"/>
            <a:r>
              <a:rPr lang="he-IL" dirty="0"/>
              <a:t>אנחנו יכולים לחשב את ה </a:t>
            </a:r>
            <a:r>
              <a:rPr lang="en-US" dirty="0"/>
              <a:t>POSTIRIOR PROBABILITY</a:t>
            </a:r>
            <a:endParaRPr lang="he-IL" dirty="0"/>
          </a:p>
          <a:p>
            <a:pPr algn="r" rtl="1"/>
            <a:r>
              <a:rPr lang="he-IL" dirty="0"/>
              <a:t>ואת התיוגים לפי מסלולי ויטרבי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0002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האדום מתאר שגיאה, כלומר שההסתברות למצב הנכון לא הייתה 1</a:t>
            </a:r>
          </a:p>
          <a:p>
            <a:pPr algn="r" rtl="1"/>
            <a:r>
              <a:rPr lang="he-IL" dirty="0"/>
              <a:t>ניתן לראות שהרבה מהטעיות הן באתרי הקשירה שפוספסו או הומצאו (להראות איפה)</a:t>
            </a:r>
          </a:p>
          <a:p>
            <a:pPr algn="r" rtl="1"/>
            <a:r>
              <a:rPr lang="he-IL" dirty="0"/>
              <a:t>ברמה העקרונית, מציאת אתרי קשירה זה בונוס והעיקר הוא להיות במצב הבסיס הנכון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3646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פה רואים את ההתכנסות של הפרמטרים הנלמדים לערכים נכנונים שלהם</a:t>
            </a:r>
          </a:p>
          <a:p>
            <a:pPr algn="r" rtl="1"/>
            <a:r>
              <a:rPr lang="he-IL" dirty="0"/>
              <a:t>הצבע הולך ומתחזק לפי האיטרציות של ה </a:t>
            </a:r>
            <a:r>
              <a:rPr lang="en-US" dirty="0"/>
              <a:t>EM</a:t>
            </a:r>
            <a:endParaRPr lang="he-IL" dirty="0"/>
          </a:p>
          <a:p>
            <a:pPr algn="r" rtl="1"/>
            <a:r>
              <a:rPr lang="he-IL" dirty="0"/>
              <a:t>אפשר לראות שבאיטרציה האחרונה, בכחול חזק, הערכים באלכסון והלמידה מצליחה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3705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בניית הדאטא, בוחר אנהנסרים לפי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08784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לקחתי שוליים רחבים כדי להבטיח שכל האנהנסר בפנים, אורך של אנהנסר לרוב בין 500 ל 1500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97422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אין גרף שמסכם את הכל, אבל הנה דוגמאות טובות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127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</a:rPr>
              <a:t>FOX proteins – 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embryonic development</a:t>
            </a:r>
            <a:endParaRPr lang="he-IL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r" rtl="1"/>
            <a:r>
              <a:rPr lang="he-IL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לסיכום, זוהי דרך טובה כי הראנו שהמודל מסוגל לתייג נכון אנהנסרים, בלי לראות את התיוג שנוצר ע"י ניסוי</a:t>
            </a:r>
          </a:p>
          <a:p>
            <a:pPr algn="r" rtl="1"/>
            <a:r>
              <a:rPr lang="he-IL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כך הוא יכול ללמוד אנהנסרים של רקמות שאנחנו לא יודעים היום לבודד, להבדיל משיטוח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5F49F-21BF-44E1-86EB-BB94835F5E01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097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SRY – sex determining</a:t>
            </a:r>
          </a:p>
          <a:p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Mesendoderm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– first stage cells in embryo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5F49F-21BF-44E1-86EB-BB94835F5E01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7306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5F49F-21BF-44E1-86EB-BB94835F5E01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175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נציג בצורה פשטנית את תפקיד האנהנסר והמצבים השונים שלו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31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האנהנסר הוא מתג, או ברז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0A8C1-464A-4837-A9A3-322CACC0D91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10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D6A4-4F34-47FE-8F38-CE891347309C}" type="datetime1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455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BD7EB-B7FE-4C2D-8145-FA6B560225D2}" type="datetime1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499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3083B-5151-4130-A958-1B39FAF1964C}" type="datetime1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196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A1610-7E55-414B-80CE-AEEAAC0A2FD0}" type="datetime1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493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1CD5F-DBEF-4BC0-8B52-C773CC0C2E68}" type="datetime1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615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C98D8-4A4A-4E26-8195-18FC3ED7F2E3}" type="datetime1">
              <a:rPr lang="en-US" smtClean="0"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74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12C88-09B0-4EF5-B4C6-65A71CF2BAE5}" type="datetime1">
              <a:rPr lang="en-US" smtClean="0"/>
              <a:t>7/10/2020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36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CAD4-3650-4BCB-88BE-1F41746EB34E}" type="datetime1">
              <a:rPr lang="en-US" smtClean="0"/>
              <a:t>7/10/2020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45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47FCD-4E06-49F4-AFF8-BA644B356409}" type="datetime1">
              <a:rPr lang="en-US" smtClean="0"/>
              <a:t>7/10/2020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981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AC982-45CD-4271-B720-AE2EA2F09A80}" type="datetime1">
              <a:rPr lang="en-US" smtClean="0"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93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56D98-F8C8-49B6-8244-D7D40CB78D2E}" type="datetime1">
              <a:rPr lang="en-US" smtClean="0"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7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5787A-C2D8-47CB-855A-C6DDD95FB610}" type="datetime1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C485A-32F9-4A42-910E-DDCFEC420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941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03.png"/><Relationship Id="rId18" Type="http://schemas.openxmlformats.org/officeDocument/2006/relationships/image" Target="../media/image208.png"/><Relationship Id="rId26" Type="http://schemas.openxmlformats.org/officeDocument/2006/relationships/image" Target="../media/image222.png"/><Relationship Id="rId39" Type="http://schemas.openxmlformats.org/officeDocument/2006/relationships/image" Target="../media/image236.png"/><Relationship Id="rId21" Type="http://schemas.openxmlformats.org/officeDocument/2006/relationships/image" Target="../media/image213.png"/><Relationship Id="rId34" Type="http://schemas.openxmlformats.org/officeDocument/2006/relationships/image" Target="../media/image230.png"/><Relationship Id="rId42" Type="http://schemas.openxmlformats.org/officeDocument/2006/relationships/image" Target="../media/image239.png"/><Relationship Id="rId47" Type="http://schemas.openxmlformats.org/officeDocument/2006/relationships/image" Target="../media/image245.png"/><Relationship Id="rId50" Type="http://schemas.openxmlformats.org/officeDocument/2006/relationships/image" Target="../media/image248.png"/><Relationship Id="rId55" Type="http://schemas.openxmlformats.org/officeDocument/2006/relationships/image" Target="../media/image255.png"/><Relationship Id="rId7" Type="http://schemas.openxmlformats.org/officeDocument/2006/relationships/image" Target="../media/image54.png"/><Relationship Id="rId2" Type="http://schemas.openxmlformats.org/officeDocument/2006/relationships/image" Target="../media/image980.png"/><Relationship Id="rId16" Type="http://schemas.openxmlformats.org/officeDocument/2006/relationships/image" Target="../media/image206.png"/><Relationship Id="rId29" Type="http://schemas.openxmlformats.org/officeDocument/2006/relationships/image" Target="../media/image225.png"/><Relationship Id="rId11" Type="http://schemas.openxmlformats.org/officeDocument/2006/relationships/image" Target="../media/image199.png"/><Relationship Id="rId24" Type="http://schemas.openxmlformats.org/officeDocument/2006/relationships/image" Target="../media/image216.png"/><Relationship Id="rId32" Type="http://schemas.openxmlformats.org/officeDocument/2006/relationships/image" Target="../media/image228.png"/><Relationship Id="rId37" Type="http://schemas.openxmlformats.org/officeDocument/2006/relationships/image" Target="../media/image234.png"/><Relationship Id="rId40" Type="http://schemas.openxmlformats.org/officeDocument/2006/relationships/image" Target="../media/image237.png"/><Relationship Id="rId45" Type="http://schemas.openxmlformats.org/officeDocument/2006/relationships/image" Target="../media/image243.png"/><Relationship Id="rId53" Type="http://schemas.openxmlformats.org/officeDocument/2006/relationships/image" Target="../media/image252.png"/><Relationship Id="rId58" Type="http://schemas.openxmlformats.org/officeDocument/2006/relationships/image" Target="../media/image258.png"/><Relationship Id="rId5" Type="http://schemas.openxmlformats.org/officeDocument/2006/relationships/image" Target="../media/image6.png"/><Relationship Id="rId19" Type="http://schemas.openxmlformats.org/officeDocument/2006/relationships/image" Target="../media/image209.png"/><Relationship Id="rId9" Type="http://schemas.openxmlformats.org/officeDocument/2006/relationships/image" Target="../media/image197.png"/><Relationship Id="rId14" Type="http://schemas.openxmlformats.org/officeDocument/2006/relationships/image" Target="../media/image204.png"/><Relationship Id="rId22" Type="http://schemas.openxmlformats.org/officeDocument/2006/relationships/image" Target="../media/image214.png"/><Relationship Id="rId27" Type="http://schemas.openxmlformats.org/officeDocument/2006/relationships/image" Target="../media/image223.png"/><Relationship Id="rId30" Type="http://schemas.openxmlformats.org/officeDocument/2006/relationships/image" Target="../media/image226.png"/><Relationship Id="rId35" Type="http://schemas.openxmlformats.org/officeDocument/2006/relationships/image" Target="../media/image232.png"/><Relationship Id="rId43" Type="http://schemas.openxmlformats.org/officeDocument/2006/relationships/image" Target="../media/image240.png"/><Relationship Id="rId48" Type="http://schemas.openxmlformats.org/officeDocument/2006/relationships/image" Target="../media/image246.png"/><Relationship Id="rId56" Type="http://schemas.openxmlformats.org/officeDocument/2006/relationships/image" Target="../media/image256.png"/><Relationship Id="rId8" Type="http://schemas.openxmlformats.org/officeDocument/2006/relationships/image" Target="../media/image55.png"/><Relationship Id="rId51" Type="http://schemas.openxmlformats.org/officeDocument/2006/relationships/image" Target="../media/image249.png"/><Relationship Id="rId3" Type="http://schemas.openxmlformats.org/officeDocument/2006/relationships/image" Target="../media/image550.png"/><Relationship Id="rId12" Type="http://schemas.openxmlformats.org/officeDocument/2006/relationships/image" Target="../media/image201.png"/><Relationship Id="rId17" Type="http://schemas.openxmlformats.org/officeDocument/2006/relationships/image" Target="../media/image207.png"/><Relationship Id="rId25" Type="http://schemas.openxmlformats.org/officeDocument/2006/relationships/image" Target="../media/image220.png"/><Relationship Id="rId33" Type="http://schemas.openxmlformats.org/officeDocument/2006/relationships/image" Target="../media/image229.png"/><Relationship Id="rId38" Type="http://schemas.openxmlformats.org/officeDocument/2006/relationships/image" Target="../media/image235.png"/><Relationship Id="rId46" Type="http://schemas.openxmlformats.org/officeDocument/2006/relationships/image" Target="../media/image244.png"/><Relationship Id="rId59" Type="http://schemas.openxmlformats.org/officeDocument/2006/relationships/image" Target="../media/image259.png"/><Relationship Id="rId20" Type="http://schemas.openxmlformats.org/officeDocument/2006/relationships/image" Target="../media/image212.png"/><Relationship Id="rId41" Type="http://schemas.openxmlformats.org/officeDocument/2006/relationships/image" Target="../media/image238.png"/><Relationship Id="rId54" Type="http://schemas.openxmlformats.org/officeDocument/2006/relationships/image" Target="../media/image2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4.png"/><Relationship Id="rId15" Type="http://schemas.openxmlformats.org/officeDocument/2006/relationships/image" Target="../media/image205.png"/><Relationship Id="rId23" Type="http://schemas.openxmlformats.org/officeDocument/2006/relationships/image" Target="../media/image215.png"/><Relationship Id="rId28" Type="http://schemas.openxmlformats.org/officeDocument/2006/relationships/image" Target="../media/image224.png"/><Relationship Id="rId36" Type="http://schemas.openxmlformats.org/officeDocument/2006/relationships/image" Target="../media/image233.png"/><Relationship Id="rId49" Type="http://schemas.openxmlformats.org/officeDocument/2006/relationships/image" Target="../media/image247.png"/><Relationship Id="rId57" Type="http://schemas.openxmlformats.org/officeDocument/2006/relationships/image" Target="../media/image257.png"/><Relationship Id="rId10" Type="http://schemas.openxmlformats.org/officeDocument/2006/relationships/image" Target="../media/image198.png"/><Relationship Id="rId31" Type="http://schemas.openxmlformats.org/officeDocument/2006/relationships/image" Target="../media/image227.png"/><Relationship Id="rId44" Type="http://schemas.openxmlformats.org/officeDocument/2006/relationships/image" Target="../media/image242.png"/><Relationship Id="rId52" Type="http://schemas.openxmlformats.org/officeDocument/2006/relationships/image" Target="../media/image250.png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4.png"/><Relationship Id="rId3" Type="http://schemas.openxmlformats.org/officeDocument/2006/relationships/image" Target="../media/image990.png"/><Relationship Id="rId7" Type="http://schemas.openxmlformats.org/officeDocument/2006/relationships/image" Target="../media/image650.png"/><Relationship Id="rId2" Type="http://schemas.openxmlformats.org/officeDocument/2006/relationships/image" Target="../media/image11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0.png"/><Relationship Id="rId5" Type="http://schemas.openxmlformats.org/officeDocument/2006/relationships/image" Target="../media/image77.jpeg"/><Relationship Id="rId4" Type="http://schemas.openxmlformats.org/officeDocument/2006/relationships/image" Target="../media/image175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jp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jp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jp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7.jp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jp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9" Type="http://schemas.openxmlformats.org/officeDocument/2006/relationships/image" Target="../media/image4410.png"/><Relationship Id="rId3" Type="http://schemas.openxmlformats.org/officeDocument/2006/relationships/image" Target="../media/image496.png"/><Relationship Id="rId34" Type="http://schemas.openxmlformats.org/officeDocument/2006/relationships/image" Target="../media/image3916.png"/><Relationship Id="rId42" Type="http://schemas.openxmlformats.org/officeDocument/2006/relationships/image" Target="../media/image509.png"/><Relationship Id="rId47" Type="http://schemas.openxmlformats.org/officeDocument/2006/relationships/image" Target="../media/image515.png"/><Relationship Id="rId38" Type="http://schemas.openxmlformats.org/officeDocument/2006/relationships/image" Target="../media/image4310.png"/><Relationship Id="rId46" Type="http://schemas.openxmlformats.org/officeDocument/2006/relationships/image" Target="../media/image514.png"/><Relationship Id="rId2" Type="http://schemas.openxmlformats.org/officeDocument/2006/relationships/notesSlide" Target="../notesSlides/notesSlide39.xml"/><Relationship Id="rId29" Type="http://schemas.openxmlformats.org/officeDocument/2006/relationships/image" Target="../media/image3404.png"/><Relationship Id="rId41" Type="http://schemas.openxmlformats.org/officeDocument/2006/relationships/image" Target="../media/image4610.png"/><Relationship Id="rId1" Type="http://schemas.openxmlformats.org/officeDocument/2006/relationships/slideLayout" Target="../slideLayouts/slideLayout2.xml"/><Relationship Id="rId32" Type="http://schemas.openxmlformats.org/officeDocument/2006/relationships/image" Target="../media/image3710.png"/><Relationship Id="rId37" Type="http://schemas.openxmlformats.org/officeDocument/2006/relationships/image" Target="../media/image4210.png"/><Relationship Id="rId40" Type="http://schemas.openxmlformats.org/officeDocument/2006/relationships/image" Target="../media/image4510.png"/><Relationship Id="rId45" Type="http://schemas.openxmlformats.org/officeDocument/2006/relationships/image" Target="../media/image513.png"/><Relationship Id="rId5" Type="http://schemas.openxmlformats.org/officeDocument/2006/relationships/image" Target="../media/image10113.png"/><Relationship Id="rId28" Type="http://schemas.openxmlformats.org/officeDocument/2006/relationships/image" Target="../media/image3353.png"/><Relationship Id="rId36" Type="http://schemas.openxmlformats.org/officeDocument/2006/relationships/image" Target="../media/image4112.png"/><Relationship Id="rId31" Type="http://schemas.openxmlformats.org/officeDocument/2006/relationships/image" Target="../media/image3611.png"/><Relationship Id="rId44" Type="http://schemas.openxmlformats.org/officeDocument/2006/relationships/image" Target="../media/image512.png"/><Relationship Id="rId4" Type="http://schemas.openxmlformats.org/officeDocument/2006/relationships/image" Target="../media/image497.png"/><Relationship Id="rId27" Type="http://schemas.openxmlformats.org/officeDocument/2006/relationships/image" Target="../media/image3233.png"/><Relationship Id="rId35" Type="http://schemas.openxmlformats.org/officeDocument/2006/relationships/image" Target="../media/image4012.png"/><Relationship Id="rId43" Type="http://schemas.openxmlformats.org/officeDocument/2006/relationships/image" Target="../media/image511.png"/></Relationships>
</file>

<file path=ppt/slides/_rels/slide4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05.png"/><Relationship Id="rId18" Type="http://schemas.openxmlformats.org/officeDocument/2006/relationships/image" Target="../media/image2612.png"/><Relationship Id="rId26" Type="http://schemas.openxmlformats.org/officeDocument/2006/relationships/image" Target="../media/image3411.png"/><Relationship Id="rId39" Type="http://schemas.openxmlformats.org/officeDocument/2006/relationships/image" Target="../media/image4410.png"/><Relationship Id="rId21" Type="http://schemas.openxmlformats.org/officeDocument/2006/relationships/image" Target="../media/image2917.png"/><Relationship Id="rId34" Type="http://schemas.openxmlformats.org/officeDocument/2006/relationships/image" Target="../media/image3916.png"/><Relationship Id="rId42" Type="http://schemas.openxmlformats.org/officeDocument/2006/relationships/image" Target="../media/image509.png"/><Relationship Id="rId47" Type="http://schemas.openxmlformats.org/officeDocument/2006/relationships/image" Target="../media/image515.png"/><Relationship Id="rId7" Type="http://schemas.openxmlformats.org/officeDocument/2006/relationships/image" Target="../media/image498.png"/><Relationship Id="rId2" Type="http://schemas.openxmlformats.org/officeDocument/2006/relationships/notesSlide" Target="../notesSlides/notesSlide40.xml"/><Relationship Id="rId16" Type="http://schemas.openxmlformats.org/officeDocument/2006/relationships/image" Target="../media/image2413.png"/><Relationship Id="rId29" Type="http://schemas.openxmlformats.org/officeDocument/2006/relationships/image" Target="../media/image3353.png"/><Relationship Id="rId11" Type="http://schemas.openxmlformats.org/officeDocument/2006/relationships/image" Target="../media/image503.png"/><Relationship Id="rId24" Type="http://schemas.openxmlformats.org/officeDocument/2006/relationships/image" Target="../media/image3214.png"/><Relationship Id="rId32" Type="http://schemas.openxmlformats.org/officeDocument/2006/relationships/image" Target="../media/image3710.png"/><Relationship Id="rId37" Type="http://schemas.openxmlformats.org/officeDocument/2006/relationships/image" Target="../media/image4210.png"/><Relationship Id="rId40" Type="http://schemas.openxmlformats.org/officeDocument/2006/relationships/image" Target="../media/image4510.png"/><Relationship Id="rId45" Type="http://schemas.openxmlformats.org/officeDocument/2006/relationships/image" Target="../media/image513.png"/><Relationship Id="rId5" Type="http://schemas.openxmlformats.org/officeDocument/2006/relationships/image" Target="../media/image497.png"/><Relationship Id="rId15" Type="http://schemas.openxmlformats.org/officeDocument/2006/relationships/image" Target="../media/image507.png"/><Relationship Id="rId23" Type="http://schemas.openxmlformats.org/officeDocument/2006/relationships/image" Target="../media/image3112.png"/><Relationship Id="rId28" Type="http://schemas.openxmlformats.org/officeDocument/2006/relationships/image" Target="../media/image3233.png"/><Relationship Id="rId36" Type="http://schemas.openxmlformats.org/officeDocument/2006/relationships/image" Target="../media/image4112.png"/><Relationship Id="rId49" Type="http://schemas.openxmlformats.org/officeDocument/2006/relationships/image" Target="../media/image957.png"/><Relationship Id="rId10" Type="http://schemas.openxmlformats.org/officeDocument/2006/relationships/image" Target="../media/image502.png"/><Relationship Id="rId19" Type="http://schemas.openxmlformats.org/officeDocument/2006/relationships/image" Target="../media/image2712.png"/><Relationship Id="rId31" Type="http://schemas.openxmlformats.org/officeDocument/2006/relationships/image" Target="../media/image3611.png"/><Relationship Id="rId44" Type="http://schemas.openxmlformats.org/officeDocument/2006/relationships/image" Target="../media/image512.png"/><Relationship Id="rId4" Type="http://schemas.openxmlformats.org/officeDocument/2006/relationships/image" Target="../media/image496.png"/><Relationship Id="rId9" Type="http://schemas.openxmlformats.org/officeDocument/2006/relationships/image" Target="../media/image501.png"/><Relationship Id="rId14" Type="http://schemas.openxmlformats.org/officeDocument/2006/relationships/image" Target="../media/image506.png"/><Relationship Id="rId22" Type="http://schemas.openxmlformats.org/officeDocument/2006/relationships/image" Target="../media/image3014.png"/><Relationship Id="rId27" Type="http://schemas.openxmlformats.org/officeDocument/2006/relationships/image" Target="../media/image3510.png"/><Relationship Id="rId30" Type="http://schemas.openxmlformats.org/officeDocument/2006/relationships/image" Target="../media/image3404.png"/><Relationship Id="rId35" Type="http://schemas.openxmlformats.org/officeDocument/2006/relationships/image" Target="../media/image4012.png"/><Relationship Id="rId43" Type="http://schemas.openxmlformats.org/officeDocument/2006/relationships/image" Target="../media/image511.png"/><Relationship Id="rId48" Type="http://schemas.openxmlformats.org/officeDocument/2006/relationships/image" Target="../media/image956.png"/><Relationship Id="rId8" Type="http://schemas.openxmlformats.org/officeDocument/2006/relationships/image" Target="../media/image499.png"/><Relationship Id="rId3" Type="http://schemas.openxmlformats.org/officeDocument/2006/relationships/image" Target="../media/image1217.png"/><Relationship Id="rId12" Type="http://schemas.openxmlformats.org/officeDocument/2006/relationships/image" Target="../media/image504.png"/><Relationship Id="rId17" Type="http://schemas.openxmlformats.org/officeDocument/2006/relationships/image" Target="../media/image2513.png"/><Relationship Id="rId25" Type="http://schemas.openxmlformats.org/officeDocument/2006/relationships/image" Target="../media/image3313.png"/><Relationship Id="rId33" Type="http://schemas.openxmlformats.org/officeDocument/2006/relationships/image" Target="../media/image508.png"/><Relationship Id="rId38" Type="http://schemas.openxmlformats.org/officeDocument/2006/relationships/image" Target="../media/image4310.png"/><Relationship Id="rId46" Type="http://schemas.openxmlformats.org/officeDocument/2006/relationships/image" Target="../media/image514.png"/><Relationship Id="rId20" Type="http://schemas.openxmlformats.org/officeDocument/2006/relationships/image" Target="../media/image2815.png"/><Relationship Id="rId41" Type="http://schemas.openxmlformats.org/officeDocument/2006/relationships/image" Target="../media/image46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13.png"/></Relationships>
</file>

<file path=ppt/slides/_rels/slide4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05.png"/><Relationship Id="rId18" Type="http://schemas.openxmlformats.org/officeDocument/2006/relationships/image" Target="../media/image2612.png"/><Relationship Id="rId26" Type="http://schemas.openxmlformats.org/officeDocument/2006/relationships/image" Target="../media/image3411.png"/><Relationship Id="rId39" Type="http://schemas.openxmlformats.org/officeDocument/2006/relationships/image" Target="../media/image4410.png"/><Relationship Id="rId21" Type="http://schemas.openxmlformats.org/officeDocument/2006/relationships/image" Target="../media/image2917.png"/><Relationship Id="rId34" Type="http://schemas.openxmlformats.org/officeDocument/2006/relationships/image" Target="../media/image3916.png"/><Relationship Id="rId42" Type="http://schemas.openxmlformats.org/officeDocument/2006/relationships/image" Target="../media/image509.png"/><Relationship Id="rId47" Type="http://schemas.openxmlformats.org/officeDocument/2006/relationships/image" Target="../media/image515.png"/><Relationship Id="rId7" Type="http://schemas.openxmlformats.org/officeDocument/2006/relationships/image" Target="../media/image498.png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413.png"/><Relationship Id="rId29" Type="http://schemas.openxmlformats.org/officeDocument/2006/relationships/image" Target="../media/image3353.png"/><Relationship Id="rId11" Type="http://schemas.openxmlformats.org/officeDocument/2006/relationships/image" Target="../media/image503.png"/><Relationship Id="rId24" Type="http://schemas.openxmlformats.org/officeDocument/2006/relationships/image" Target="../media/image3214.png"/><Relationship Id="rId32" Type="http://schemas.openxmlformats.org/officeDocument/2006/relationships/image" Target="../media/image3710.png"/><Relationship Id="rId37" Type="http://schemas.openxmlformats.org/officeDocument/2006/relationships/image" Target="../media/image4210.png"/><Relationship Id="rId40" Type="http://schemas.openxmlformats.org/officeDocument/2006/relationships/image" Target="../media/image4510.png"/><Relationship Id="rId45" Type="http://schemas.openxmlformats.org/officeDocument/2006/relationships/image" Target="../media/image513.png"/><Relationship Id="rId5" Type="http://schemas.openxmlformats.org/officeDocument/2006/relationships/image" Target="../media/image497.png"/><Relationship Id="rId15" Type="http://schemas.openxmlformats.org/officeDocument/2006/relationships/image" Target="../media/image507.png"/><Relationship Id="rId23" Type="http://schemas.openxmlformats.org/officeDocument/2006/relationships/image" Target="../media/image3112.png"/><Relationship Id="rId28" Type="http://schemas.openxmlformats.org/officeDocument/2006/relationships/image" Target="../media/image3233.png"/><Relationship Id="rId36" Type="http://schemas.openxmlformats.org/officeDocument/2006/relationships/image" Target="../media/image4112.png"/><Relationship Id="rId49" Type="http://schemas.openxmlformats.org/officeDocument/2006/relationships/image" Target="../media/image957.png"/><Relationship Id="rId10" Type="http://schemas.openxmlformats.org/officeDocument/2006/relationships/image" Target="../media/image502.png"/><Relationship Id="rId19" Type="http://schemas.openxmlformats.org/officeDocument/2006/relationships/image" Target="../media/image2712.png"/><Relationship Id="rId31" Type="http://schemas.openxmlformats.org/officeDocument/2006/relationships/image" Target="../media/image3611.png"/><Relationship Id="rId44" Type="http://schemas.openxmlformats.org/officeDocument/2006/relationships/image" Target="../media/image512.png"/><Relationship Id="rId4" Type="http://schemas.openxmlformats.org/officeDocument/2006/relationships/image" Target="../media/image496.png"/><Relationship Id="rId9" Type="http://schemas.openxmlformats.org/officeDocument/2006/relationships/image" Target="../media/image501.png"/><Relationship Id="rId14" Type="http://schemas.openxmlformats.org/officeDocument/2006/relationships/image" Target="../media/image506.png"/><Relationship Id="rId22" Type="http://schemas.openxmlformats.org/officeDocument/2006/relationships/image" Target="../media/image3014.png"/><Relationship Id="rId27" Type="http://schemas.openxmlformats.org/officeDocument/2006/relationships/image" Target="../media/image3510.png"/><Relationship Id="rId30" Type="http://schemas.openxmlformats.org/officeDocument/2006/relationships/image" Target="../media/image3404.png"/><Relationship Id="rId35" Type="http://schemas.openxmlformats.org/officeDocument/2006/relationships/image" Target="../media/image4012.png"/><Relationship Id="rId43" Type="http://schemas.openxmlformats.org/officeDocument/2006/relationships/image" Target="../media/image511.png"/><Relationship Id="rId48" Type="http://schemas.openxmlformats.org/officeDocument/2006/relationships/image" Target="../media/image956.png"/><Relationship Id="rId8" Type="http://schemas.openxmlformats.org/officeDocument/2006/relationships/image" Target="../media/image499.png"/><Relationship Id="rId3" Type="http://schemas.openxmlformats.org/officeDocument/2006/relationships/image" Target="../media/image1217.png"/><Relationship Id="rId12" Type="http://schemas.openxmlformats.org/officeDocument/2006/relationships/image" Target="../media/image504.png"/><Relationship Id="rId17" Type="http://schemas.openxmlformats.org/officeDocument/2006/relationships/image" Target="../media/image2513.png"/><Relationship Id="rId25" Type="http://schemas.openxmlformats.org/officeDocument/2006/relationships/image" Target="../media/image3313.png"/><Relationship Id="rId33" Type="http://schemas.openxmlformats.org/officeDocument/2006/relationships/image" Target="../media/image508.png"/><Relationship Id="rId38" Type="http://schemas.openxmlformats.org/officeDocument/2006/relationships/image" Target="../media/image4310.png"/><Relationship Id="rId46" Type="http://schemas.openxmlformats.org/officeDocument/2006/relationships/image" Target="../media/image514.png"/><Relationship Id="rId20" Type="http://schemas.openxmlformats.org/officeDocument/2006/relationships/image" Target="../media/image2815.png"/><Relationship Id="rId41" Type="http://schemas.openxmlformats.org/officeDocument/2006/relationships/image" Target="../media/image46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13.png"/></Relationships>
</file>

<file path=ppt/slides/_rels/slide48.xml.rels><?xml version="1.0" encoding="UTF-8" standalone="yes"?>
<Relationships xmlns="http://schemas.openxmlformats.org/package/2006/relationships"><Relationship Id="rId26" Type="http://schemas.openxmlformats.org/officeDocument/2006/relationships/image" Target="../media/image3510.png"/><Relationship Id="rId84" Type="http://schemas.openxmlformats.org/officeDocument/2006/relationships/image" Target="../media/image956.png"/><Relationship Id="rId21" Type="http://schemas.openxmlformats.org/officeDocument/2006/relationships/image" Target="../media/image3014.png"/><Relationship Id="rId89" Type="http://schemas.openxmlformats.org/officeDocument/2006/relationships/image" Target="../media/image15.png"/><Relationship Id="rId68" Type="http://schemas.openxmlformats.org/officeDocument/2006/relationships/image" Target="../media/image529.png"/><Relationship Id="rId112" Type="http://schemas.openxmlformats.org/officeDocument/2006/relationships/image" Target="../media/image38.png"/><Relationship Id="rId16" Type="http://schemas.openxmlformats.org/officeDocument/2006/relationships/image" Target="../media/image2513.png"/><Relationship Id="rId107" Type="http://schemas.openxmlformats.org/officeDocument/2006/relationships/image" Target="../media/image33.png"/><Relationship Id="rId11" Type="http://schemas.openxmlformats.org/officeDocument/2006/relationships/image" Target="../media/image504.png"/><Relationship Id="rId32" Type="http://schemas.openxmlformats.org/officeDocument/2006/relationships/image" Target="../media/image3710.png"/><Relationship Id="rId37" Type="http://schemas.openxmlformats.org/officeDocument/2006/relationships/image" Target="../media/image4210.png"/><Relationship Id="rId102" Type="http://schemas.openxmlformats.org/officeDocument/2006/relationships/image" Target="../media/image28.png"/><Relationship Id="rId79" Type="http://schemas.openxmlformats.org/officeDocument/2006/relationships/image" Target="../media/image316.png"/><Relationship Id="rId5" Type="http://schemas.openxmlformats.org/officeDocument/2006/relationships/image" Target="../media/image10113.png"/><Relationship Id="rId90" Type="http://schemas.openxmlformats.org/officeDocument/2006/relationships/image" Target="../media/image16.png"/><Relationship Id="rId95" Type="http://schemas.openxmlformats.org/officeDocument/2006/relationships/image" Target="../media/image21.png"/><Relationship Id="rId19" Type="http://schemas.openxmlformats.org/officeDocument/2006/relationships/image" Target="../media/image2815.png"/><Relationship Id="rId14" Type="http://schemas.openxmlformats.org/officeDocument/2006/relationships/image" Target="../media/image507.png"/><Relationship Id="rId22" Type="http://schemas.openxmlformats.org/officeDocument/2006/relationships/image" Target="../media/image3112.png"/><Relationship Id="rId27" Type="http://schemas.openxmlformats.org/officeDocument/2006/relationships/image" Target="../media/image3233.png"/><Relationship Id="rId35" Type="http://schemas.openxmlformats.org/officeDocument/2006/relationships/image" Target="../media/image4012.png"/><Relationship Id="rId100" Type="http://schemas.openxmlformats.org/officeDocument/2006/relationships/image" Target="../media/image26.png"/><Relationship Id="rId105" Type="http://schemas.openxmlformats.org/officeDocument/2006/relationships/image" Target="../media/image31.png"/><Relationship Id="rId69" Type="http://schemas.openxmlformats.org/officeDocument/2006/relationships/image" Target="../media/image254.png"/><Relationship Id="rId113" Type="http://schemas.openxmlformats.org/officeDocument/2006/relationships/image" Target="../media/image39.png"/><Relationship Id="rId85" Type="http://schemas.openxmlformats.org/officeDocument/2006/relationships/image" Target="../media/image957.png"/><Relationship Id="rId8" Type="http://schemas.openxmlformats.org/officeDocument/2006/relationships/image" Target="../media/image501.png"/><Relationship Id="rId93" Type="http://schemas.openxmlformats.org/officeDocument/2006/relationships/image" Target="../media/image19.png"/><Relationship Id="rId98" Type="http://schemas.openxmlformats.org/officeDocument/2006/relationships/image" Target="../media/image24.png"/><Relationship Id="rId72" Type="http://schemas.openxmlformats.org/officeDocument/2006/relationships/image" Target="../media/image269.png"/><Relationship Id="rId80" Type="http://schemas.openxmlformats.org/officeDocument/2006/relationships/image" Target="../media/image317.png"/><Relationship Id="rId3" Type="http://schemas.openxmlformats.org/officeDocument/2006/relationships/image" Target="../media/image496.png"/><Relationship Id="rId12" Type="http://schemas.openxmlformats.org/officeDocument/2006/relationships/image" Target="../media/image505.png"/><Relationship Id="rId17" Type="http://schemas.openxmlformats.org/officeDocument/2006/relationships/image" Target="../media/image2612.png"/><Relationship Id="rId25" Type="http://schemas.openxmlformats.org/officeDocument/2006/relationships/image" Target="../media/image3411.png"/><Relationship Id="rId33" Type="http://schemas.openxmlformats.org/officeDocument/2006/relationships/image" Target="../media/image508.png"/><Relationship Id="rId38" Type="http://schemas.openxmlformats.org/officeDocument/2006/relationships/image" Target="../media/image4310.png"/><Relationship Id="rId103" Type="http://schemas.openxmlformats.org/officeDocument/2006/relationships/image" Target="../media/image29.png"/><Relationship Id="rId108" Type="http://schemas.openxmlformats.org/officeDocument/2006/relationships/image" Target="../media/image34.png"/><Relationship Id="rId67" Type="http://schemas.openxmlformats.org/officeDocument/2006/relationships/image" Target="../media/image528.png"/><Relationship Id="rId20" Type="http://schemas.openxmlformats.org/officeDocument/2006/relationships/image" Target="../media/image2917.png"/><Relationship Id="rId41" Type="http://schemas.openxmlformats.org/officeDocument/2006/relationships/image" Target="../media/image4610.png"/><Relationship Id="rId88" Type="http://schemas.openxmlformats.org/officeDocument/2006/relationships/image" Target="../media/image14.png"/><Relationship Id="rId91" Type="http://schemas.openxmlformats.org/officeDocument/2006/relationships/image" Target="../media/image17.png"/><Relationship Id="rId96" Type="http://schemas.openxmlformats.org/officeDocument/2006/relationships/image" Target="../media/image22.png"/><Relationship Id="rId62" Type="http://schemas.openxmlformats.org/officeDocument/2006/relationships/image" Target="../media/image527.png"/><Relationship Id="rId70" Type="http://schemas.openxmlformats.org/officeDocument/2006/relationships/image" Target="../media/image218.png"/><Relationship Id="rId111" Type="http://schemas.openxmlformats.org/officeDocument/2006/relationships/image" Target="../media/image37.png"/><Relationship Id="rId83" Type="http://schemas.openxmlformats.org/officeDocument/2006/relationships/image" Target="../media/image3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8.png"/><Relationship Id="rId15" Type="http://schemas.openxmlformats.org/officeDocument/2006/relationships/image" Target="../media/image2413.png"/><Relationship Id="rId23" Type="http://schemas.openxmlformats.org/officeDocument/2006/relationships/image" Target="../media/image3214.png"/><Relationship Id="rId28" Type="http://schemas.openxmlformats.org/officeDocument/2006/relationships/image" Target="../media/image3353.png"/><Relationship Id="rId36" Type="http://schemas.openxmlformats.org/officeDocument/2006/relationships/image" Target="../media/image4112.png"/><Relationship Id="rId106" Type="http://schemas.openxmlformats.org/officeDocument/2006/relationships/image" Target="../media/image32.png"/><Relationship Id="rId114" Type="http://schemas.openxmlformats.org/officeDocument/2006/relationships/image" Target="../media/image40.png"/><Relationship Id="rId86" Type="http://schemas.openxmlformats.org/officeDocument/2006/relationships/image" Target="../media/image1217.png"/><Relationship Id="rId10" Type="http://schemas.openxmlformats.org/officeDocument/2006/relationships/image" Target="../media/image503.png"/><Relationship Id="rId31" Type="http://schemas.openxmlformats.org/officeDocument/2006/relationships/image" Target="../media/image3611.png"/><Relationship Id="rId94" Type="http://schemas.openxmlformats.org/officeDocument/2006/relationships/image" Target="../media/image20.png"/><Relationship Id="rId99" Type="http://schemas.openxmlformats.org/officeDocument/2006/relationships/image" Target="../media/image25.png"/><Relationship Id="rId101" Type="http://schemas.openxmlformats.org/officeDocument/2006/relationships/image" Target="../media/image27.png"/><Relationship Id="rId78" Type="http://schemas.openxmlformats.org/officeDocument/2006/relationships/image" Target="../media/image315.png"/><Relationship Id="rId81" Type="http://schemas.openxmlformats.org/officeDocument/2006/relationships/image" Target="../media/image318.png"/><Relationship Id="rId4" Type="http://schemas.openxmlformats.org/officeDocument/2006/relationships/image" Target="../media/image497.png"/><Relationship Id="rId9" Type="http://schemas.openxmlformats.org/officeDocument/2006/relationships/image" Target="../media/image502.png"/><Relationship Id="rId13" Type="http://schemas.openxmlformats.org/officeDocument/2006/relationships/image" Target="../media/image506.png"/><Relationship Id="rId18" Type="http://schemas.openxmlformats.org/officeDocument/2006/relationships/image" Target="../media/image2712.png"/><Relationship Id="rId39" Type="http://schemas.openxmlformats.org/officeDocument/2006/relationships/image" Target="../media/image4410.png"/><Relationship Id="rId109" Type="http://schemas.openxmlformats.org/officeDocument/2006/relationships/image" Target="../media/image35.png"/><Relationship Id="rId34" Type="http://schemas.openxmlformats.org/officeDocument/2006/relationships/image" Target="../media/image3916.png"/><Relationship Id="rId97" Type="http://schemas.openxmlformats.org/officeDocument/2006/relationships/image" Target="../media/image23.png"/><Relationship Id="rId104" Type="http://schemas.openxmlformats.org/officeDocument/2006/relationships/image" Target="../media/image30.png"/><Relationship Id="rId7" Type="http://schemas.openxmlformats.org/officeDocument/2006/relationships/image" Target="../media/image499.png"/><Relationship Id="rId92" Type="http://schemas.openxmlformats.org/officeDocument/2006/relationships/image" Target="../media/image18.png"/><Relationship Id="rId71" Type="http://schemas.openxmlformats.org/officeDocument/2006/relationships/image" Target="../media/image219.png"/><Relationship Id="rId2" Type="http://schemas.openxmlformats.org/officeDocument/2006/relationships/notesSlide" Target="../notesSlides/notesSlide42.xml"/><Relationship Id="rId29" Type="http://schemas.openxmlformats.org/officeDocument/2006/relationships/image" Target="../media/image3404.png"/><Relationship Id="rId24" Type="http://schemas.openxmlformats.org/officeDocument/2006/relationships/image" Target="../media/image3313.png"/><Relationship Id="rId40" Type="http://schemas.openxmlformats.org/officeDocument/2006/relationships/image" Target="../media/image4510.png"/><Relationship Id="rId87" Type="http://schemas.openxmlformats.org/officeDocument/2006/relationships/image" Target="../media/image13.png"/><Relationship Id="rId110" Type="http://schemas.openxmlformats.org/officeDocument/2006/relationships/image" Target="../media/image36.png"/><Relationship Id="rId61" Type="http://schemas.openxmlformats.org/officeDocument/2006/relationships/image" Target="../media/image526.png"/><Relationship Id="rId82" Type="http://schemas.openxmlformats.org/officeDocument/2006/relationships/image" Target="../media/image337.png"/></Relationships>
</file>

<file path=ppt/slides/_rels/slide49.xml.rels><?xml version="1.0" encoding="UTF-8" standalone="yes"?>
<Relationships xmlns="http://schemas.openxmlformats.org/package/2006/relationships"><Relationship Id="rId39" Type="http://schemas.openxmlformats.org/officeDocument/2006/relationships/image" Target="../media/image4410.png"/><Relationship Id="rId3" Type="http://schemas.openxmlformats.org/officeDocument/2006/relationships/image" Target="../media/image496.png"/><Relationship Id="rId34" Type="http://schemas.openxmlformats.org/officeDocument/2006/relationships/image" Target="../media/image3916.png"/><Relationship Id="rId42" Type="http://schemas.openxmlformats.org/officeDocument/2006/relationships/image" Target="../media/image509.png"/><Relationship Id="rId47" Type="http://schemas.openxmlformats.org/officeDocument/2006/relationships/image" Target="../media/image515.png"/><Relationship Id="rId38" Type="http://schemas.openxmlformats.org/officeDocument/2006/relationships/image" Target="../media/image4310.png"/><Relationship Id="rId46" Type="http://schemas.openxmlformats.org/officeDocument/2006/relationships/image" Target="../media/image514.png"/><Relationship Id="rId2" Type="http://schemas.openxmlformats.org/officeDocument/2006/relationships/notesSlide" Target="../notesSlides/notesSlide43.xml"/><Relationship Id="rId29" Type="http://schemas.openxmlformats.org/officeDocument/2006/relationships/image" Target="../media/image3404.png"/><Relationship Id="rId41" Type="http://schemas.openxmlformats.org/officeDocument/2006/relationships/image" Target="../media/image4610.png"/><Relationship Id="rId1" Type="http://schemas.openxmlformats.org/officeDocument/2006/relationships/slideLayout" Target="../slideLayouts/slideLayout2.xml"/><Relationship Id="rId32" Type="http://schemas.openxmlformats.org/officeDocument/2006/relationships/image" Target="../media/image3710.png"/><Relationship Id="rId37" Type="http://schemas.openxmlformats.org/officeDocument/2006/relationships/image" Target="../media/image4210.png"/><Relationship Id="rId40" Type="http://schemas.openxmlformats.org/officeDocument/2006/relationships/image" Target="../media/image4510.png"/><Relationship Id="rId45" Type="http://schemas.openxmlformats.org/officeDocument/2006/relationships/image" Target="../media/image513.png"/><Relationship Id="rId5" Type="http://schemas.openxmlformats.org/officeDocument/2006/relationships/image" Target="../media/image10113.png"/><Relationship Id="rId28" Type="http://schemas.openxmlformats.org/officeDocument/2006/relationships/image" Target="../media/image3353.png"/><Relationship Id="rId36" Type="http://schemas.openxmlformats.org/officeDocument/2006/relationships/image" Target="../media/image4112.png"/><Relationship Id="rId31" Type="http://schemas.openxmlformats.org/officeDocument/2006/relationships/image" Target="../media/image3611.png"/><Relationship Id="rId44" Type="http://schemas.openxmlformats.org/officeDocument/2006/relationships/image" Target="../media/image512.png"/><Relationship Id="rId4" Type="http://schemas.openxmlformats.org/officeDocument/2006/relationships/image" Target="../media/image497.png"/><Relationship Id="rId27" Type="http://schemas.openxmlformats.org/officeDocument/2006/relationships/image" Target="../media/image3233.png"/><Relationship Id="rId35" Type="http://schemas.openxmlformats.org/officeDocument/2006/relationships/image" Target="../media/image4012.png"/><Relationship Id="rId43" Type="http://schemas.openxmlformats.org/officeDocument/2006/relationships/image" Target="../media/image5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9" Type="http://schemas.openxmlformats.org/officeDocument/2006/relationships/image" Target="../media/image514.png"/><Relationship Id="rId3" Type="http://schemas.openxmlformats.org/officeDocument/2006/relationships/image" Target="../media/image496.png"/><Relationship Id="rId34" Type="http://schemas.openxmlformats.org/officeDocument/2006/relationships/image" Target="../media/image3916.png"/><Relationship Id="rId42" Type="http://schemas.openxmlformats.org/officeDocument/2006/relationships/image" Target="../media/image534.png"/><Relationship Id="rId47" Type="http://schemas.openxmlformats.org/officeDocument/2006/relationships/image" Target="../media/image539.png"/><Relationship Id="rId38" Type="http://schemas.openxmlformats.org/officeDocument/2006/relationships/image" Target="../media/image513.png"/><Relationship Id="rId2" Type="http://schemas.openxmlformats.org/officeDocument/2006/relationships/notesSlide" Target="../notesSlides/notesSlide44.xml"/><Relationship Id="rId29" Type="http://schemas.openxmlformats.org/officeDocument/2006/relationships/image" Target="../media/image3404.png"/><Relationship Id="rId41" Type="http://schemas.openxmlformats.org/officeDocument/2006/relationships/image" Target="../media/image533.png"/><Relationship Id="rId54" Type="http://schemas.openxmlformats.org/officeDocument/2006/relationships/image" Target="../media/image655.png"/><Relationship Id="rId1" Type="http://schemas.openxmlformats.org/officeDocument/2006/relationships/slideLayout" Target="../slideLayouts/slideLayout2.xml"/><Relationship Id="rId37" Type="http://schemas.openxmlformats.org/officeDocument/2006/relationships/image" Target="../media/image4210.png"/><Relationship Id="rId40" Type="http://schemas.openxmlformats.org/officeDocument/2006/relationships/image" Target="../media/image41.png"/><Relationship Id="rId45" Type="http://schemas.openxmlformats.org/officeDocument/2006/relationships/image" Target="../media/image42.png"/><Relationship Id="rId53" Type="http://schemas.openxmlformats.org/officeDocument/2006/relationships/image" Target="../media/image654.png"/><Relationship Id="rId36" Type="http://schemas.openxmlformats.org/officeDocument/2006/relationships/image" Target="../media/image4112.png"/><Relationship Id="rId49" Type="http://schemas.openxmlformats.org/officeDocument/2006/relationships/image" Target="../media/image43.png"/><Relationship Id="rId31" Type="http://schemas.openxmlformats.org/officeDocument/2006/relationships/image" Target="../media/image3611.png"/><Relationship Id="rId44" Type="http://schemas.openxmlformats.org/officeDocument/2006/relationships/image" Target="../media/image536.png"/><Relationship Id="rId52" Type="http://schemas.openxmlformats.org/officeDocument/2006/relationships/image" Target="../media/image544.png"/><Relationship Id="rId35" Type="http://schemas.openxmlformats.org/officeDocument/2006/relationships/image" Target="../media/image4012.png"/><Relationship Id="rId43" Type="http://schemas.openxmlformats.org/officeDocument/2006/relationships/image" Target="../media/image535.png"/><Relationship Id="rId48" Type="http://schemas.openxmlformats.org/officeDocument/2006/relationships/image" Target="../media/image54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23.png"/><Relationship Id="rId18" Type="http://schemas.openxmlformats.org/officeDocument/2006/relationships/image" Target="../media/image626.png"/><Relationship Id="rId26" Type="http://schemas.openxmlformats.org/officeDocument/2006/relationships/image" Target="../media/image634.png"/><Relationship Id="rId21" Type="http://schemas.openxmlformats.org/officeDocument/2006/relationships/image" Target="../media/image629.png"/><Relationship Id="rId34" Type="http://schemas.openxmlformats.org/officeDocument/2006/relationships/image" Target="../media/image645.png"/><Relationship Id="rId7" Type="http://schemas.openxmlformats.org/officeDocument/2006/relationships/image" Target="../media/image615.png"/><Relationship Id="rId12" Type="http://schemas.openxmlformats.org/officeDocument/2006/relationships/image" Target="../media/image619.png"/><Relationship Id="rId17" Type="http://schemas.openxmlformats.org/officeDocument/2006/relationships/image" Target="../media/image584.png"/><Relationship Id="rId25" Type="http://schemas.openxmlformats.org/officeDocument/2006/relationships/image" Target="../media/image602.png"/><Relationship Id="rId33" Type="http://schemas.openxmlformats.org/officeDocument/2006/relationships/image" Target="../media/image644.png"/><Relationship Id="rId38" Type="http://schemas.openxmlformats.org/officeDocument/2006/relationships/image" Target="../media/image648.png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583.png"/><Relationship Id="rId20" Type="http://schemas.openxmlformats.org/officeDocument/2006/relationships/image" Target="../media/image628.png"/><Relationship Id="rId29" Type="http://schemas.openxmlformats.org/officeDocument/2006/relationships/image" Target="../media/image6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4.png"/><Relationship Id="rId11" Type="http://schemas.openxmlformats.org/officeDocument/2006/relationships/image" Target="../media/image618.png"/><Relationship Id="rId24" Type="http://schemas.openxmlformats.org/officeDocument/2006/relationships/image" Target="../media/image633.png"/><Relationship Id="rId32" Type="http://schemas.openxmlformats.org/officeDocument/2006/relationships/image" Target="../media/image643.png"/><Relationship Id="rId37" Type="http://schemas.openxmlformats.org/officeDocument/2006/relationships/image" Target="../media/image604.png"/><Relationship Id="rId5" Type="http://schemas.openxmlformats.org/officeDocument/2006/relationships/image" Target="../media/image609.png"/><Relationship Id="rId15" Type="http://schemas.openxmlformats.org/officeDocument/2006/relationships/image" Target="../media/image625.png"/><Relationship Id="rId23" Type="http://schemas.openxmlformats.org/officeDocument/2006/relationships/image" Target="../media/image632.png"/><Relationship Id="rId28" Type="http://schemas.openxmlformats.org/officeDocument/2006/relationships/image" Target="../media/image46.png"/><Relationship Id="rId36" Type="http://schemas.openxmlformats.org/officeDocument/2006/relationships/image" Target="../media/image647.png"/><Relationship Id="rId10" Type="http://schemas.openxmlformats.org/officeDocument/2006/relationships/image" Target="../media/image617.png"/><Relationship Id="rId19" Type="http://schemas.openxmlformats.org/officeDocument/2006/relationships/image" Target="../media/image627.png"/><Relationship Id="rId31" Type="http://schemas.openxmlformats.org/officeDocument/2006/relationships/image" Target="../media/image639.png"/><Relationship Id="rId4" Type="http://schemas.openxmlformats.org/officeDocument/2006/relationships/image" Target="../media/image608.png"/><Relationship Id="rId9" Type="http://schemas.openxmlformats.org/officeDocument/2006/relationships/image" Target="../media/image616.png"/><Relationship Id="rId14" Type="http://schemas.openxmlformats.org/officeDocument/2006/relationships/image" Target="../media/image45.png"/><Relationship Id="rId22" Type="http://schemas.openxmlformats.org/officeDocument/2006/relationships/image" Target="../media/image631.png"/><Relationship Id="rId27" Type="http://schemas.openxmlformats.org/officeDocument/2006/relationships/image" Target="../media/image635.png"/><Relationship Id="rId30" Type="http://schemas.openxmlformats.org/officeDocument/2006/relationships/image" Target="../media/image638.png"/><Relationship Id="rId35" Type="http://schemas.openxmlformats.org/officeDocument/2006/relationships/image" Target="../media/image646.png"/><Relationship Id="rId8" Type="http://schemas.openxmlformats.org/officeDocument/2006/relationships/image" Target="../media/image586.png"/><Relationship Id="rId3" Type="http://schemas.openxmlformats.org/officeDocument/2006/relationships/image" Target="../media/image60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29" Type="http://schemas.openxmlformats.org/officeDocument/2006/relationships/image" Target="../media/image687.png"/><Relationship Id="rId340" Type="http://schemas.openxmlformats.org/officeDocument/2006/relationships/image" Target="../media/image699.png"/><Relationship Id="rId324" Type="http://schemas.openxmlformats.org/officeDocument/2006/relationships/image" Target="../media/image669.png"/><Relationship Id="rId345" Type="http://schemas.openxmlformats.org/officeDocument/2006/relationships/image" Target="../media/image705.png"/><Relationship Id="rId7" Type="http://schemas.openxmlformats.org/officeDocument/2006/relationships/image" Target="../media/image834.png"/><Relationship Id="rId234" Type="http://schemas.openxmlformats.org/officeDocument/2006/relationships/image" Target="../media/image47.png"/><Relationship Id="rId2" Type="http://schemas.openxmlformats.org/officeDocument/2006/relationships/notesSlide" Target="../notesSlides/notesSlide51.xml"/><Relationship Id="rId319" Type="http://schemas.openxmlformats.org/officeDocument/2006/relationships/image" Target="../media/image664.png"/><Relationship Id="rId37" Type="http://schemas.openxmlformats.org/officeDocument/2006/relationships/image" Target="../media/image1134.png"/><Relationship Id="rId102" Type="http://schemas.openxmlformats.org/officeDocument/2006/relationships/image" Target="../media/image1784.png"/><Relationship Id="rId136" Type="http://schemas.openxmlformats.org/officeDocument/2006/relationships/image" Target="../media/image2124.png"/><Relationship Id="rId327" Type="http://schemas.openxmlformats.org/officeDocument/2006/relationships/image" Target="../media/image685.png"/><Relationship Id="rId314" Type="http://schemas.openxmlformats.org/officeDocument/2006/relationships/image" Target="../media/image658.png"/><Relationship Id="rId330" Type="http://schemas.openxmlformats.org/officeDocument/2006/relationships/image" Target="../media/image688.png"/><Relationship Id="rId335" Type="http://schemas.openxmlformats.org/officeDocument/2006/relationships/image" Target="../media/image694.png"/><Relationship Id="rId322" Type="http://schemas.openxmlformats.org/officeDocument/2006/relationships/image" Target="../media/image667.png"/><Relationship Id="rId343" Type="http://schemas.openxmlformats.org/officeDocument/2006/relationships/image" Target="../media/image703.png"/><Relationship Id="rId348" Type="http://schemas.openxmlformats.org/officeDocument/2006/relationships/image" Target="../media/image708.png"/><Relationship Id="rId301" Type="http://schemas.openxmlformats.org/officeDocument/2006/relationships/image" Target="../media/image495.png"/><Relationship Id="rId5" Type="http://schemas.openxmlformats.org/officeDocument/2006/relationships/image" Target="../media/image815.png"/><Relationship Id="rId351" Type="http://schemas.openxmlformats.org/officeDocument/2006/relationships/image" Target="../media/image49.png"/><Relationship Id="rId232" Type="http://schemas.openxmlformats.org/officeDocument/2006/relationships/image" Target="../media/image347.png"/><Relationship Id="rId35" Type="http://schemas.openxmlformats.org/officeDocument/2006/relationships/image" Target="../media/image1115.png"/><Relationship Id="rId100" Type="http://schemas.openxmlformats.org/officeDocument/2006/relationships/image" Target="../media/image1764.png"/><Relationship Id="rId317" Type="http://schemas.openxmlformats.org/officeDocument/2006/relationships/image" Target="../media/image662.png"/><Relationship Id="rId333" Type="http://schemas.openxmlformats.org/officeDocument/2006/relationships/image" Target="../media/image692.png"/><Relationship Id="rId338" Type="http://schemas.openxmlformats.org/officeDocument/2006/relationships/image" Target="../media/image697.png"/><Relationship Id="rId320" Type="http://schemas.openxmlformats.org/officeDocument/2006/relationships/image" Target="../media/image665.png"/><Relationship Id="rId346" Type="http://schemas.openxmlformats.org/officeDocument/2006/relationships/image" Target="../media/image706.png"/><Relationship Id="rId325" Type="http://schemas.openxmlformats.org/officeDocument/2006/relationships/image" Target="../media/image671.png"/><Relationship Id="rId8" Type="http://schemas.openxmlformats.org/officeDocument/2006/relationships/image" Target="../media/image370.png"/><Relationship Id="rId98" Type="http://schemas.openxmlformats.org/officeDocument/2006/relationships/image" Target="../media/image1744.png"/><Relationship Id="rId341" Type="http://schemas.openxmlformats.org/officeDocument/2006/relationships/image" Target="../media/image701.png"/><Relationship Id="rId3" Type="http://schemas.openxmlformats.org/officeDocument/2006/relationships/image" Target="../media/image360.png"/><Relationship Id="rId235" Type="http://schemas.openxmlformats.org/officeDocument/2006/relationships/image" Target="../media/image48.png"/><Relationship Id="rId33" Type="http://schemas.openxmlformats.org/officeDocument/2006/relationships/image" Target="../media/image39120.png"/><Relationship Id="rId38" Type="http://schemas.openxmlformats.org/officeDocument/2006/relationships/image" Target="../media/image4040.png"/><Relationship Id="rId137" Type="http://schemas.openxmlformats.org/officeDocument/2006/relationships/image" Target="../media/image2134.png"/><Relationship Id="rId315" Type="http://schemas.openxmlformats.org/officeDocument/2006/relationships/image" Target="../media/image659.png"/><Relationship Id="rId328" Type="http://schemas.openxmlformats.org/officeDocument/2006/relationships/image" Target="../media/image686.png"/><Relationship Id="rId336" Type="http://schemas.openxmlformats.org/officeDocument/2006/relationships/image" Target="../media/image695.png"/><Relationship Id="rId323" Type="http://schemas.openxmlformats.org/officeDocument/2006/relationships/image" Target="../media/image668.png"/><Relationship Id="rId344" Type="http://schemas.openxmlformats.org/officeDocument/2006/relationships/image" Target="../media/image704.png"/><Relationship Id="rId349" Type="http://schemas.openxmlformats.org/officeDocument/2006/relationships/image" Target="../media/image709.png"/><Relationship Id="rId140" Type="http://schemas.openxmlformats.org/officeDocument/2006/relationships/image" Target="../media/image2164.png"/><Relationship Id="rId331" Type="http://schemas.openxmlformats.org/officeDocument/2006/relationships/image" Target="../media/image689.png"/><Relationship Id="rId352" Type="http://schemas.openxmlformats.org/officeDocument/2006/relationships/image" Target="../media/image9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4.png"/><Relationship Id="rId233" Type="http://schemas.openxmlformats.org/officeDocument/2006/relationships/image" Target="../media/image348.png"/><Relationship Id="rId36" Type="http://schemas.openxmlformats.org/officeDocument/2006/relationships/image" Target="../media/image1124.png"/><Relationship Id="rId270" Type="http://schemas.openxmlformats.org/officeDocument/2006/relationships/image" Target="../media/image464.png"/><Relationship Id="rId339" Type="http://schemas.openxmlformats.org/officeDocument/2006/relationships/image" Target="../media/image698.png"/><Relationship Id="rId318" Type="http://schemas.openxmlformats.org/officeDocument/2006/relationships/image" Target="../media/image663.png"/><Relationship Id="rId347" Type="http://schemas.openxmlformats.org/officeDocument/2006/relationships/image" Target="../media/image707.png"/><Relationship Id="rId326" Type="http://schemas.openxmlformats.org/officeDocument/2006/relationships/image" Target="../media/image672.png"/><Relationship Id="rId99" Type="http://schemas.openxmlformats.org/officeDocument/2006/relationships/image" Target="../media/image1754.png"/><Relationship Id="rId101" Type="http://schemas.openxmlformats.org/officeDocument/2006/relationships/image" Target="../media/image1774.png"/><Relationship Id="rId334" Type="http://schemas.openxmlformats.org/officeDocument/2006/relationships/image" Target="../media/image693.png"/><Relationship Id="rId321" Type="http://schemas.openxmlformats.org/officeDocument/2006/relationships/image" Target="../media/image666.png"/><Relationship Id="rId342" Type="http://schemas.openxmlformats.org/officeDocument/2006/relationships/image" Target="../media/image702.png"/><Relationship Id="rId350" Type="http://schemas.openxmlformats.org/officeDocument/2006/relationships/image" Target="../media/image712.png"/><Relationship Id="rId4" Type="http://schemas.openxmlformats.org/officeDocument/2006/relationships/image" Target="../media/image804.png"/><Relationship Id="rId9" Type="http://schemas.openxmlformats.org/officeDocument/2006/relationships/image" Target="../media/image38120.png"/><Relationship Id="rId39" Type="http://schemas.openxmlformats.org/officeDocument/2006/relationships/image" Target="../media/image4130.png"/><Relationship Id="rId316" Type="http://schemas.openxmlformats.org/officeDocument/2006/relationships/image" Target="../media/image661.png"/><Relationship Id="rId337" Type="http://schemas.openxmlformats.org/officeDocument/2006/relationships/image" Target="../media/image696.png"/><Relationship Id="rId34" Type="http://schemas.openxmlformats.org/officeDocument/2006/relationships/image" Target="../media/image1104.png"/><Relationship Id="rId332" Type="http://schemas.openxmlformats.org/officeDocument/2006/relationships/image" Target="../media/image691.png"/><Relationship Id="rId353" Type="http://schemas.openxmlformats.org/officeDocument/2006/relationships/image" Target="../media/image959.png"/></Relationships>
</file>

<file path=ppt/slides/_rels/slide61.xml.rels><?xml version="1.0" encoding="UTF-8" standalone="yes"?>
<Relationships xmlns="http://schemas.openxmlformats.org/package/2006/relationships"><Relationship Id="rId231" Type="http://schemas.openxmlformats.org/officeDocument/2006/relationships/image" Target="../media/image427.png"/><Relationship Id="rId294" Type="http://schemas.openxmlformats.org/officeDocument/2006/relationships/image" Target="../media/image692.png"/><Relationship Id="rId299" Type="http://schemas.openxmlformats.org/officeDocument/2006/relationships/image" Target="../media/image697.png"/><Relationship Id="rId303" Type="http://schemas.openxmlformats.org/officeDocument/2006/relationships/image" Target="../media/image664.png"/><Relationship Id="rId308" Type="http://schemas.openxmlformats.org/officeDocument/2006/relationships/image" Target="../media/image668.png"/><Relationship Id="rId63" Type="http://schemas.openxmlformats.org/officeDocument/2006/relationships/image" Target="../media/image2903.png"/><Relationship Id="rId324" Type="http://schemas.openxmlformats.org/officeDocument/2006/relationships/image" Target="../media/image51.png"/><Relationship Id="rId200" Type="http://schemas.openxmlformats.org/officeDocument/2006/relationships/image" Target="../media/image355.png"/><Relationship Id="rId205" Type="http://schemas.openxmlformats.org/officeDocument/2006/relationships/image" Target="../media/image2801.png"/><Relationship Id="rId226" Type="http://schemas.openxmlformats.org/officeDocument/2006/relationships/image" Target="../media/image50.png"/><Relationship Id="rId221" Type="http://schemas.openxmlformats.org/officeDocument/2006/relationships/image" Target="../media/image2961.png"/><Relationship Id="rId242" Type="http://schemas.openxmlformats.org/officeDocument/2006/relationships/image" Target="../media/image446.png"/><Relationship Id="rId284" Type="http://schemas.openxmlformats.org/officeDocument/2006/relationships/image" Target="../media/image685.png"/><Relationship Id="rId289" Type="http://schemas.openxmlformats.org/officeDocument/2006/relationships/image" Target="../media/image687.png"/><Relationship Id="rId319" Type="http://schemas.openxmlformats.org/officeDocument/2006/relationships/image" Target="../media/image671.png"/><Relationship Id="rId11" Type="http://schemas.openxmlformats.org/officeDocument/2006/relationships/image" Target="../media/image348.png"/><Relationship Id="rId37" Type="http://schemas.openxmlformats.org/officeDocument/2006/relationships/image" Target="../media/image1136.png"/><Relationship Id="rId102" Type="http://schemas.openxmlformats.org/officeDocument/2006/relationships/image" Target="../media/image1786.png"/><Relationship Id="rId123" Type="http://schemas.openxmlformats.org/officeDocument/2006/relationships/image" Target="../media/image1993.png"/><Relationship Id="rId314" Type="http://schemas.openxmlformats.org/officeDocument/2006/relationships/image" Target="../media/image706.png"/><Relationship Id="rId5" Type="http://schemas.openxmlformats.org/officeDocument/2006/relationships/image" Target="../media/image806.png"/><Relationship Id="rId216" Type="http://schemas.openxmlformats.org/officeDocument/2006/relationships/image" Target="../media/image366.png"/><Relationship Id="rId237" Type="http://schemas.openxmlformats.org/officeDocument/2006/relationships/image" Target="../media/image437.png"/><Relationship Id="rId211" Type="http://schemas.openxmlformats.org/officeDocument/2006/relationships/image" Target="../media/image359.png"/><Relationship Id="rId232" Type="http://schemas.openxmlformats.org/officeDocument/2006/relationships/image" Target="../media/image428.png"/><Relationship Id="rId295" Type="http://schemas.openxmlformats.org/officeDocument/2006/relationships/image" Target="../media/image693.png"/><Relationship Id="rId309" Type="http://schemas.openxmlformats.org/officeDocument/2006/relationships/image" Target="../media/image702.png"/><Relationship Id="rId64" Type="http://schemas.openxmlformats.org/officeDocument/2006/relationships/image" Target="../media/image1725.png"/><Relationship Id="rId290" Type="http://schemas.openxmlformats.org/officeDocument/2006/relationships/image" Target="../media/image662.png"/><Relationship Id="rId304" Type="http://schemas.openxmlformats.org/officeDocument/2006/relationships/image" Target="../media/image665.png"/><Relationship Id="rId320" Type="http://schemas.openxmlformats.org/officeDocument/2006/relationships/image" Target="../media/image672.png"/><Relationship Id="rId325" Type="http://schemas.openxmlformats.org/officeDocument/2006/relationships/image" Target="../media/image52.png"/><Relationship Id="rId206" Type="http://schemas.openxmlformats.org/officeDocument/2006/relationships/image" Target="../media/image2816.png"/><Relationship Id="rId227" Type="http://schemas.openxmlformats.org/officeDocument/2006/relationships/image" Target="../media/image2991.png"/><Relationship Id="rId201" Type="http://schemas.openxmlformats.org/officeDocument/2006/relationships/image" Target="../media/image2761.png"/><Relationship Id="rId222" Type="http://schemas.openxmlformats.org/officeDocument/2006/relationships/image" Target="../media/image2971.png"/><Relationship Id="rId243" Type="http://schemas.openxmlformats.org/officeDocument/2006/relationships/image" Target="../media/image447.png"/><Relationship Id="rId285" Type="http://schemas.openxmlformats.org/officeDocument/2006/relationships/image" Target="../media/image658.png"/><Relationship Id="rId33" Type="http://schemas.openxmlformats.org/officeDocument/2006/relationships/image" Target="../media/image39122.png"/><Relationship Id="rId38" Type="http://schemas.openxmlformats.org/officeDocument/2006/relationships/image" Target="../media/image4042.png"/><Relationship Id="rId103" Type="http://schemas.openxmlformats.org/officeDocument/2006/relationships/image" Target="../media/image47.png"/><Relationship Id="rId310" Type="http://schemas.openxmlformats.org/officeDocument/2006/relationships/image" Target="../media/image669.png"/><Relationship Id="rId315" Type="http://schemas.openxmlformats.org/officeDocument/2006/relationships/image" Target="../media/image707.png"/><Relationship Id="rId217" Type="http://schemas.openxmlformats.org/officeDocument/2006/relationships/image" Target="../media/image367.png"/><Relationship Id="rId140" Type="http://schemas.openxmlformats.org/officeDocument/2006/relationships/image" Target="../media/image21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7.png"/><Relationship Id="rId212" Type="http://schemas.openxmlformats.org/officeDocument/2006/relationships/image" Target="../media/image363.png"/><Relationship Id="rId233" Type="http://schemas.openxmlformats.org/officeDocument/2006/relationships/image" Target="../media/image429.png"/><Relationship Id="rId238" Type="http://schemas.openxmlformats.org/officeDocument/2006/relationships/image" Target="../media/image438.png"/><Relationship Id="rId291" Type="http://schemas.openxmlformats.org/officeDocument/2006/relationships/image" Target="../media/image688.png"/><Relationship Id="rId296" Type="http://schemas.openxmlformats.org/officeDocument/2006/relationships/image" Target="../media/image694.png"/><Relationship Id="rId300" Type="http://schemas.openxmlformats.org/officeDocument/2006/relationships/image" Target="../media/image698.png"/><Relationship Id="rId305" Type="http://schemas.openxmlformats.org/officeDocument/2006/relationships/image" Target="../media/image701.png"/><Relationship Id="rId198" Type="http://schemas.openxmlformats.org/officeDocument/2006/relationships/image" Target="../media/image2731.png"/><Relationship Id="rId65" Type="http://schemas.openxmlformats.org/officeDocument/2006/relationships/image" Target="../media/image1735.png"/><Relationship Id="rId321" Type="http://schemas.openxmlformats.org/officeDocument/2006/relationships/image" Target="../media/image958.png"/><Relationship Id="rId4" Type="http://schemas.openxmlformats.org/officeDocument/2006/relationships/image" Target="../media/image3612.png"/><Relationship Id="rId9" Type="http://schemas.openxmlformats.org/officeDocument/2006/relationships/image" Target="../media/image3711.png"/><Relationship Id="rId202" Type="http://schemas.openxmlformats.org/officeDocument/2006/relationships/image" Target="../media/image2771.png"/><Relationship Id="rId207" Type="http://schemas.openxmlformats.org/officeDocument/2006/relationships/image" Target="../media/image2821.png"/><Relationship Id="rId210" Type="http://schemas.openxmlformats.org/officeDocument/2006/relationships/image" Target="../media/image358.png"/><Relationship Id="rId215" Type="http://schemas.openxmlformats.org/officeDocument/2006/relationships/image" Target="../media/image365.png"/><Relationship Id="rId223" Type="http://schemas.openxmlformats.org/officeDocument/2006/relationships/image" Target="../media/image369.png"/><Relationship Id="rId228" Type="http://schemas.openxmlformats.org/officeDocument/2006/relationships/image" Target="../media/image3001.png"/><Relationship Id="rId236" Type="http://schemas.openxmlformats.org/officeDocument/2006/relationships/image" Target="../media/image436.png"/><Relationship Id="rId244" Type="http://schemas.openxmlformats.org/officeDocument/2006/relationships/image" Target="../media/image49.png"/><Relationship Id="rId39" Type="http://schemas.openxmlformats.org/officeDocument/2006/relationships/image" Target="../media/image4132.png"/><Relationship Id="rId286" Type="http://schemas.openxmlformats.org/officeDocument/2006/relationships/image" Target="../media/image659.png"/><Relationship Id="rId316" Type="http://schemas.openxmlformats.org/officeDocument/2006/relationships/image" Target="../media/image708.png"/><Relationship Id="rId34" Type="http://schemas.openxmlformats.org/officeDocument/2006/relationships/image" Target="../media/image1106.png"/><Relationship Id="rId311" Type="http://schemas.openxmlformats.org/officeDocument/2006/relationships/image" Target="../media/image703.png"/><Relationship Id="rId7" Type="http://schemas.openxmlformats.org/officeDocument/2006/relationships/image" Target="../media/image826.png"/><Relationship Id="rId213" Type="http://schemas.openxmlformats.org/officeDocument/2006/relationships/image" Target="../media/image364.png"/><Relationship Id="rId218" Type="http://schemas.openxmlformats.org/officeDocument/2006/relationships/image" Target="../media/image368.png"/><Relationship Id="rId234" Type="http://schemas.openxmlformats.org/officeDocument/2006/relationships/image" Target="../media/image434.png"/><Relationship Id="rId239" Type="http://schemas.openxmlformats.org/officeDocument/2006/relationships/image" Target="../media/image439.png"/><Relationship Id="rId2" Type="http://schemas.openxmlformats.org/officeDocument/2006/relationships/notesSlide" Target="../notesSlides/notesSlide52.xml"/><Relationship Id="rId292" Type="http://schemas.openxmlformats.org/officeDocument/2006/relationships/image" Target="../media/image689.png"/><Relationship Id="rId297" Type="http://schemas.openxmlformats.org/officeDocument/2006/relationships/image" Target="../media/image695.png"/><Relationship Id="rId306" Type="http://schemas.openxmlformats.org/officeDocument/2006/relationships/image" Target="../media/image666.png"/><Relationship Id="rId136" Type="http://schemas.openxmlformats.org/officeDocument/2006/relationships/image" Target="../media/image2126.png"/><Relationship Id="rId301" Type="http://schemas.openxmlformats.org/officeDocument/2006/relationships/image" Target="../media/image699.png"/><Relationship Id="rId322" Type="http://schemas.openxmlformats.org/officeDocument/2006/relationships/image" Target="../media/image959.png"/><Relationship Id="rId199" Type="http://schemas.openxmlformats.org/officeDocument/2006/relationships/image" Target="../media/image354.png"/><Relationship Id="rId203" Type="http://schemas.openxmlformats.org/officeDocument/2006/relationships/image" Target="../media/image2781.png"/><Relationship Id="rId208" Type="http://schemas.openxmlformats.org/officeDocument/2006/relationships/image" Target="../media/image356.png"/><Relationship Id="rId229" Type="http://schemas.openxmlformats.org/officeDocument/2006/relationships/image" Target="../media/image3015.png"/><Relationship Id="rId224" Type="http://schemas.openxmlformats.org/officeDocument/2006/relationships/image" Target="../media/image48.png"/><Relationship Id="rId240" Type="http://schemas.openxmlformats.org/officeDocument/2006/relationships/image" Target="../media/image444.png"/><Relationship Id="rId287" Type="http://schemas.openxmlformats.org/officeDocument/2006/relationships/image" Target="../media/image686.png"/><Relationship Id="rId35" Type="http://schemas.openxmlformats.org/officeDocument/2006/relationships/image" Target="../media/image1117.png"/><Relationship Id="rId100" Type="http://schemas.openxmlformats.org/officeDocument/2006/relationships/image" Target="../media/image1766.png"/><Relationship Id="rId105" Type="http://schemas.openxmlformats.org/officeDocument/2006/relationships/image" Target="../media/image349.png"/><Relationship Id="rId312" Type="http://schemas.openxmlformats.org/officeDocument/2006/relationships/image" Target="../media/image704.png"/><Relationship Id="rId317" Type="http://schemas.openxmlformats.org/officeDocument/2006/relationships/image" Target="../media/image709.png"/><Relationship Id="rId282" Type="http://schemas.openxmlformats.org/officeDocument/2006/relationships/image" Target="../media/image495.png"/><Relationship Id="rId8" Type="http://schemas.openxmlformats.org/officeDocument/2006/relationships/image" Target="../media/image836.png"/><Relationship Id="rId98" Type="http://schemas.openxmlformats.org/officeDocument/2006/relationships/image" Target="../media/image1746.png"/><Relationship Id="rId219" Type="http://schemas.openxmlformats.org/officeDocument/2006/relationships/image" Target="../media/image2941.png"/><Relationship Id="rId3" Type="http://schemas.openxmlformats.org/officeDocument/2006/relationships/image" Target="../media/image347.png"/><Relationship Id="rId214" Type="http://schemas.openxmlformats.org/officeDocument/2006/relationships/image" Target="../media/image2891.png"/><Relationship Id="rId230" Type="http://schemas.openxmlformats.org/officeDocument/2006/relationships/image" Target="../media/image426.png"/><Relationship Id="rId235" Type="http://schemas.openxmlformats.org/officeDocument/2006/relationships/image" Target="../media/image435.png"/><Relationship Id="rId251" Type="http://schemas.openxmlformats.org/officeDocument/2006/relationships/image" Target="../media/image464.png"/><Relationship Id="rId298" Type="http://schemas.openxmlformats.org/officeDocument/2006/relationships/image" Target="../media/image696.png"/><Relationship Id="rId137" Type="http://schemas.openxmlformats.org/officeDocument/2006/relationships/image" Target="../media/image2136.png"/><Relationship Id="rId293" Type="http://schemas.openxmlformats.org/officeDocument/2006/relationships/image" Target="../media/image691.png"/><Relationship Id="rId302" Type="http://schemas.openxmlformats.org/officeDocument/2006/relationships/image" Target="../media/image663.png"/><Relationship Id="rId307" Type="http://schemas.openxmlformats.org/officeDocument/2006/relationships/image" Target="../media/image667.png"/><Relationship Id="rId323" Type="http://schemas.openxmlformats.org/officeDocument/2006/relationships/image" Target="../media/image5011.png"/><Relationship Id="rId209" Type="http://schemas.openxmlformats.org/officeDocument/2006/relationships/image" Target="../media/image357.png"/><Relationship Id="rId204" Type="http://schemas.openxmlformats.org/officeDocument/2006/relationships/image" Target="../media/image2791.png"/><Relationship Id="rId220" Type="http://schemas.openxmlformats.org/officeDocument/2006/relationships/image" Target="../media/image2951.png"/><Relationship Id="rId225" Type="http://schemas.openxmlformats.org/officeDocument/2006/relationships/image" Target="../media/image2981.png"/><Relationship Id="rId241" Type="http://schemas.openxmlformats.org/officeDocument/2006/relationships/image" Target="../media/image445.png"/><Relationship Id="rId288" Type="http://schemas.openxmlformats.org/officeDocument/2006/relationships/image" Target="../media/image661.png"/><Relationship Id="rId36" Type="http://schemas.openxmlformats.org/officeDocument/2006/relationships/image" Target="../media/image1126.png"/><Relationship Id="rId313" Type="http://schemas.openxmlformats.org/officeDocument/2006/relationships/image" Target="../media/image705.png"/><Relationship Id="rId318" Type="http://schemas.openxmlformats.org/officeDocument/2006/relationships/image" Target="../media/image712.png"/><Relationship Id="rId10" Type="http://schemas.openxmlformats.org/officeDocument/2006/relationships/image" Target="../media/image38122.png"/><Relationship Id="rId99" Type="http://schemas.openxmlformats.org/officeDocument/2006/relationships/image" Target="../media/image1756.png"/><Relationship Id="rId101" Type="http://schemas.openxmlformats.org/officeDocument/2006/relationships/image" Target="../media/image1776.png"/><Relationship Id="rId122" Type="http://schemas.openxmlformats.org/officeDocument/2006/relationships/image" Target="../media/image1983.png"/></Relationships>
</file>

<file path=ppt/slides/_rels/slide62.xml.rels><?xml version="1.0" encoding="UTF-8" standalone="yes"?>
<Relationships xmlns="http://schemas.openxmlformats.org/package/2006/relationships"><Relationship Id="rId231" Type="http://schemas.openxmlformats.org/officeDocument/2006/relationships/image" Target="../media/image428.png"/><Relationship Id="rId294" Type="http://schemas.openxmlformats.org/officeDocument/2006/relationships/image" Target="../media/image689.png"/><Relationship Id="rId299" Type="http://schemas.openxmlformats.org/officeDocument/2006/relationships/image" Target="../media/image695.png"/><Relationship Id="rId303" Type="http://schemas.openxmlformats.org/officeDocument/2006/relationships/image" Target="../media/image699.png"/><Relationship Id="rId308" Type="http://schemas.openxmlformats.org/officeDocument/2006/relationships/image" Target="../media/image666.png"/><Relationship Id="rId63" Type="http://schemas.openxmlformats.org/officeDocument/2006/relationships/image" Target="../media/image2903.png"/><Relationship Id="rId324" Type="http://schemas.openxmlformats.org/officeDocument/2006/relationships/image" Target="../media/image959.png"/><Relationship Id="rId200" Type="http://schemas.openxmlformats.org/officeDocument/2006/relationships/image" Target="../media/image355.png"/><Relationship Id="rId205" Type="http://schemas.openxmlformats.org/officeDocument/2006/relationships/image" Target="../media/image2801.png"/><Relationship Id="rId226" Type="http://schemas.openxmlformats.org/officeDocument/2006/relationships/image" Target="../media/image2991.png"/><Relationship Id="rId221" Type="http://schemas.openxmlformats.org/officeDocument/2006/relationships/image" Target="../media/image2961.png"/><Relationship Id="rId242" Type="http://schemas.openxmlformats.org/officeDocument/2006/relationships/image" Target="../media/image447.png"/><Relationship Id="rId284" Type="http://schemas.openxmlformats.org/officeDocument/2006/relationships/image" Target="../media/image673.png"/><Relationship Id="rId289" Type="http://schemas.openxmlformats.org/officeDocument/2006/relationships/image" Target="../media/image686.png"/><Relationship Id="rId319" Type="http://schemas.openxmlformats.org/officeDocument/2006/relationships/image" Target="../media/image709.png"/><Relationship Id="rId11" Type="http://schemas.openxmlformats.org/officeDocument/2006/relationships/image" Target="../media/image348.png"/><Relationship Id="rId37" Type="http://schemas.openxmlformats.org/officeDocument/2006/relationships/image" Target="../media/image1136.png"/><Relationship Id="rId102" Type="http://schemas.openxmlformats.org/officeDocument/2006/relationships/image" Target="../media/image1786.png"/><Relationship Id="rId123" Type="http://schemas.openxmlformats.org/officeDocument/2006/relationships/image" Target="../media/image1993.png"/><Relationship Id="rId314" Type="http://schemas.openxmlformats.org/officeDocument/2006/relationships/image" Target="../media/image704.png"/><Relationship Id="rId5" Type="http://schemas.openxmlformats.org/officeDocument/2006/relationships/image" Target="../media/image806.png"/><Relationship Id="rId216" Type="http://schemas.openxmlformats.org/officeDocument/2006/relationships/image" Target="../media/image366.png"/><Relationship Id="rId237" Type="http://schemas.openxmlformats.org/officeDocument/2006/relationships/image" Target="../media/image438.png"/><Relationship Id="rId211" Type="http://schemas.openxmlformats.org/officeDocument/2006/relationships/image" Target="../media/image359.png"/><Relationship Id="rId232" Type="http://schemas.openxmlformats.org/officeDocument/2006/relationships/image" Target="../media/image429.png"/><Relationship Id="rId295" Type="http://schemas.openxmlformats.org/officeDocument/2006/relationships/image" Target="../media/image691.png"/><Relationship Id="rId309" Type="http://schemas.openxmlformats.org/officeDocument/2006/relationships/image" Target="../media/image667.png"/><Relationship Id="rId64" Type="http://schemas.openxmlformats.org/officeDocument/2006/relationships/image" Target="../media/image1725.png"/><Relationship Id="rId290" Type="http://schemas.openxmlformats.org/officeDocument/2006/relationships/image" Target="../media/image661.png"/><Relationship Id="rId304" Type="http://schemas.openxmlformats.org/officeDocument/2006/relationships/image" Target="../media/image663.png"/><Relationship Id="rId320" Type="http://schemas.openxmlformats.org/officeDocument/2006/relationships/image" Target="../media/image712.png"/><Relationship Id="rId325" Type="http://schemas.openxmlformats.org/officeDocument/2006/relationships/image" Target="../media/image5011.png"/><Relationship Id="rId227" Type="http://schemas.openxmlformats.org/officeDocument/2006/relationships/image" Target="../media/image3001.png"/><Relationship Id="rId201" Type="http://schemas.openxmlformats.org/officeDocument/2006/relationships/image" Target="../media/image2761.png"/><Relationship Id="rId222" Type="http://schemas.openxmlformats.org/officeDocument/2006/relationships/image" Target="../media/image2971.png"/><Relationship Id="rId243" Type="http://schemas.openxmlformats.org/officeDocument/2006/relationships/image" Target="../media/image49.png"/><Relationship Id="rId285" Type="http://schemas.openxmlformats.org/officeDocument/2006/relationships/image" Target="../media/image674.png"/><Relationship Id="rId33" Type="http://schemas.openxmlformats.org/officeDocument/2006/relationships/image" Target="../media/image39122.png"/><Relationship Id="rId38" Type="http://schemas.openxmlformats.org/officeDocument/2006/relationships/image" Target="../media/image4042.png"/><Relationship Id="rId103" Type="http://schemas.openxmlformats.org/officeDocument/2006/relationships/image" Target="../media/image47.png"/><Relationship Id="rId310" Type="http://schemas.openxmlformats.org/officeDocument/2006/relationships/image" Target="../media/image668.png"/><Relationship Id="rId315" Type="http://schemas.openxmlformats.org/officeDocument/2006/relationships/image" Target="../media/image705.png"/><Relationship Id="rId217" Type="http://schemas.openxmlformats.org/officeDocument/2006/relationships/image" Target="../media/image367.png"/><Relationship Id="rId140" Type="http://schemas.openxmlformats.org/officeDocument/2006/relationships/image" Target="../media/image21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7.png"/><Relationship Id="rId212" Type="http://schemas.openxmlformats.org/officeDocument/2006/relationships/image" Target="../media/image363.png"/><Relationship Id="rId233" Type="http://schemas.openxmlformats.org/officeDocument/2006/relationships/image" Target="../media/image434.png"/><Relationship Id="rId238" Type="http://schemas.openxmlformats.org/officeDocument/2006/relationships/image" Target="../media/image439.png"/><Relationship Id="rId291" Type="http://schemas.openxmlformats.org/officeDocument/2006/relationships/image" Target="../media/image687.png"/><Relationship Id="rId296" Type="http://schemas.openxmlformats.org/officeDocument/2006/relationships/image" Target="../media/image692.png"/><Relationship Id="rId300" Type="http://schemas.openxmlformats.org/officeDocument/2006/relationships/image" Target="../media/image696.png"/><Relationship Id="rId305" Type="http://schemas.openxmlformats.org/officeDocument/2006/relationships/image" Target="../media/image664.png"/><Relationship Id="rId326" Type="http://schemas.openxmlformats.org/officeDocument/2006/relationships/image" Target="../media/image51.png"/><Relationship Id="rId198" Type="http://schemas.openxmlformats.org/officeDocument/2006/relationships/image" Target="../media/image2731.png"/><Relationship Id="rId65" Type="http://schemas.openxmlformats.org/officeDocument/2006/relationships/image" Target="../media/image1735.png"/><Relationship Id="rId321" Type="http://schemas.openxmlformats.org/officeDocument/2006/relationships/image" Target="../media/image671.png"/><Relationship Id="rId4" Type="http://schemas.openxmlformats.org/officeDocument/2006/relationships/image" Target="../media/image3612.png"/><Relationship Id="rId9" Type="http://schemas.openxmlformats.org/officeDocument/2006/relationships/image" Target="../media/image3711.png"/><Relationship Id="rId202" Type="http://schemas.openxmlformats.org/officeDocument/2006/relationships/image" Target="../media/image2771.png"/><Relationship Id="rId207" Type="http://schemas.openxmlformats.org/officeDocument/2006/relationships/image" Target="../media/image2821.png"/><Relationship Id="rId210" Type="http://schemas.openxmlformats.org/officeDocument/2006/relationships/image" Target="../media/image358.png"/><Relationship Id="rId215" Type="http://schemas.openxmlformats.org/officeDocument/2006/relationships/image" Target="../media/image365.png"/><Relationship Id="rId223" Type="http://schemas.openxmlformats.org/officeDocument/2006/relationships/image" Target="../media/image369.png"/><Relationship Id="rId228" Type="http://schemas.openxmlformats.org/officeDocument/2006/relationships/image" Target="../media/image3015.png"/><Relationship Id="rId236" Type="http://schemas.openxmlformats.org/officeDocument/2006/relationships/image" Target="../media/image437.png"/><Relationship Id="rId39" Type="http://schemas.openxmlformats.org/officeDocument/2006/relationships/image" Target="../media/image4132.png"/><Relationship Id="rId286" Type="http://schemas.openxmlformats.org/officeDocument/2006/relationships/image" Target="../media/image685.png"/><Relationship Id="rId316" Type="http://schemas.openxmlformats.org/officeDocument/2006/relationships/image" Target="../media/image706.png"/><Relationship Id="rId34" Type="http://schemas.openxmlformats.org/officeDocument/2006/relationships/image" Target="../media/image1106.png"/><Relationship Id="rId311" Type="http://schemas.openxmlformats.org/officeDocument/2006/relationships/image" Target="../media/image702.png"/><Relationship Id="rId7" Type="http://schemas.openxmlformats.org/officeDocument/2006/relationships/image" Target="../media/image826.png"/><Relationship Id="rId213" Type="http://schemas.openxmlformats.org/officeDocument/2006/relationships/image" Target="../media/image364.png"/><Relationship Id="rId218" Type="http://schemas.openxmlformats.org/officeDocument/2006/relationships/image" Target="../media/image368.png"/><Relationship Id="rId234" Type="http://schemas.openxmlformats.org/officeDocument/2006/relationships/image" Target="../media/image435.png"/><Relationship Id="rId239" Type="http://schemas.openxmlformats.org/officeDocument/2006/relationships/image" Target="../media/image444.png"/><Relationship Id="rId2" Type="http://schemas.openxmlformats.org/officeDocument/2006/relationships/notesSlide" Target="../notesSlides/notesSlide53.xml"/><Relationship Id="rId292" Type="http://schemas.openxmlformats.org/officeDocument/2006/relationships/image" Target="../media/image662.png"/><Relationship Id="rId297" Type="http://schemas.openxmlformats.org/officeDocument/2006/relationships/image" Target="../media/image693.png"/><Relationship Id="rId306" Type="http://schemas.openxmlformats.org/officeDocument/2006/relationships/image" Target="../media/image665.png"/><Relationship Id="rId136" Type="http://schemas.openxmlformats.org/officeDocument/2006/relationships/image" Target="../media/image2126.png"/><Relationship Id="rId301" Type="http://schemas.openxmlformats.org/officeDocument/2006/relationships/image" Target="../media/image697.png"/><Relationship Id="rId322" Type="http://schemas.openxmlformats.org/officeDocument/2006/relationships/image" Target="../media/image672.png"/><Relationship Id="rId327" Type="http://schemas.openxmlformats.org/officeDocument/2006/relationships/image" Target="../media/image52.png"/><Relationship Id="rId199" Type="http://schemas.openxmlformats.org/officeDocument/2006/relationships/image" Target="../media/image354.png"/><Relationship Id="rId203" Type="http://schemas.openxmlformats.org/officeDocument/2006/relationships/image" Target="../media/image2781.png"/><Relationship Id="rId208" Type="http://schemas.openxmlformats.org/officeDocument/2006/relationships/image" Target="../media/image356.png"/><Relationship Id="rId229" Type="http://schemas.openxmlformats.org/officeDocument/2006/relationships/image" Target="../media/image426.png"/><Relationship Id="rId224" Type="http://schemas.openxmlformats.org/officeDocument/2006/relationships/image" Target="../media/image48.png"/><Relationship Id="rId240" Type="http://schemas.openxmlformats.org/officeDocument/2006/relationships/image" Target="../media/image445.png"/><Relationship Id="rId287" Type="http://schemas.openxmlformats.org/officeDocument/2006/relationships/image" Target="../media/image658.png"/><Relationship Id="rId35" Type="http://schemas.openxmlformats.org/officeDocument/2006/relationships/image" Target="../media/image1117.png"/><Relationship Id="rId100" Type="http://schemas.openxmlformats.org/officeDocument/2006/relationships/image" Target="../media/image1766.png"/><Relationship Id="rId105" Type="http://schemas.openxmlformats.org/officeDocument/2006/relationships/image" Target="../media/image349.png"/><Relationship Id="rId312" Type="http://schemas.openxmlformats.org/officeDocument/2006/relationships/image" Target="../media/image669.png"/><Relationship Id="rId317" Type="http://schemas.openxmlformats.org/officeDocument/2006/relationships/image" Target="../media/image707.png"/><Relationship Id="rId282" Type="http://schemas.openxmlformats.org/officeDocument/2006/relationships/image" Target="../media/image495.png"/><Relationship Id="rId8" Type="http://schemas.openxmlformats.org/officeDocument/2006/relationships/image" Target="../media/image836.png"/><Relationship Id="rId98" Type="http://schemas.openxmlformats.org/officeDocument/2006/relationships/image" Target="../media/image1746.png"/><Relationship Id="rId219" Type="http://schemas.openxmlformats.org/officeDocument/2006/relationships/image" Target="../media/image2941.png"/><Relationship Id="rId3" Type="http://schemas.openxmlformats.org/officeDocument/2006/relationships/image" Target="../media/image347.png"/><Relationship Id="rId214" Type="http://schemas.openxmlformats.org/officeDocument/2006/relationships/image" Target="../media/image2891.png"/><Relationship Id="rId230" Type="http://schemas.openxmlformats.org/officeDocument/2006/relationships/image" Target="../media/image427.png"/><Relationship Id="rId235" Type="http://schemas.openxmlformats.org/officeDocument/2006/relationships/image" Target="../media/image436.png"/><Relationship Id="rId251" Type="http://schemas.openxmlformats.org/officeDocument/2006/relationships/image" Target="../media/image464.png"/><Relationship Id="rId298" Type="http://schemas.openxmlformats.org/officeDocument/2006/relationships/image" Target="../media/image694.png"/><Relationship Id="rId137" Type="http://schemas.openxmlformats.org/officeDocument/2006/relationships/image" Target="../media/image2136.png"/><Relationship Id="rId293" Type="http://schemas.openxmlformats.org/officeDocument/2006/relationships/image" Target="../media/image688.png"/><Relationship Id="rId302" Type="http://schemas.openxmlformats.org/officeDocument/2006/relationships/image" Target="../media/image698.png"/><Relationship Id="rId307" Type="http://schemas.openxmlformats.org/officeDocument/2006/relationships/image" Target="../media/image701.png"/><Relationship Id="rId323" Type="http://schemas.openxmlformats.org/officeDocument/2006/relationships/image" Target="../media/image958.png"/><Relationship Id="rId209" Type="http://schemas.openxmlformats.org/officeDocument/2006/relationships/image" Target="../media/image357.png"/><Relationship Id="rId204" Type="http://schemas.openxmlformats.org/officeDocument/2006/relationships/image" Target="../media/image2791.png"/><Relationship Id="rId220" Type="http://schemas.openxmlformats.org/officeDocument/2006/relationships/image" Target="../media/image2951.png"/><Relationship Id="rId225" Type="http://schemas.openxmlformats.org/officeDocument/2006/relationships/image" Target="../media/image2981.png"/><Relationship Id="rId241" Type="http://schemas.openxmlformats.org/officeDocument/2006/relationships/image" Target="../media/image446.png"/><Relationship Id="rId288" Type="http://schemas.openxmlformats.org/officeDocument/2006/relationships/image" Target="../media/image659.png"/><Relationship Id="rId36" Type="http://schemas.openxmlformats.org/officeDocument/2006/relationships/image" Target="../media/image1126.png"/><Relationship Id="rId313" Type="http://schemas.openxmlformats.org/officeDocument/2006/relationships/image" Target="../media/image703.png"/><Relationship Id="rId318" Type="http://schemas.openxmlformats.org/officeDocument/2006/relationships/image" Target="../media/image708.png"/><Relationship Id="rId10" Type="http://schemas.openxmlformats.org/officeDocument/2006/relationships/image" Target="../media/image38122.png"/><Relationship Id="rId99" Type="http://schemas.openxmlformats.org/officeDocument/2006/relationships/image" Target="../media/image1756.png"/><Relationship Id="rId101" Type="http://schemas.openxmlformats.org/officeDocument/2006/relationships/image" Target="../media/image1776.png"/><Relationship Id="rId122" Type="http://schemas.openxmlformats.org/officeDocument/2006/relationships/image" Target="../media/image1983.png"/></Relationships>
</file>

<file path=ppt/slides/_rels/slide63.xml.rels><?xml version="1.0" encoding="UTF-8" standalone="yes"?>
<Relationships xmlns="http://schemas.openxmlformats.org/package/2006/relationships"><Relationship Id="rId231" Type="http://schemas.openxmlformats.org/officeDocument/2006/relationships/image" Target="../media/image429.png"/><Relationship Id="rId294" Type="http://schemas.openxmlformats.org/officeDocument/2006/relationships/image" Target="../media/image691.png"/><Relationship Id="rId299" Type="http://schemas.openxmlformats.org/officeDocument/2006/relationships/image" Target="../media/image696.png"/><Relationship Id="rId303" Type="http://schemas.openxmlformats.org/officeDocument/2006/relationships/image" Target="../media/image663.png"/><Relationship Id="rId308" Type="http://schemas.openxmlformats.org/officeDocument/2006/relationships/image" Target="../media/image667.png"/><Relationship Id="rId63" Type="http://schemas.openxmlformats.org/officeDocument/2006/relationships/image" Target="../media/image2903.png"/><Relationship Id="rId324" Type="http://schemas.openxmlformats.org/officeDocument/2006/relationships/image" Target="../media/image5011.png"/><Relationship Id="rId200" Type="http://schemas.openxmlformats.org/officeDocument/2006/relationships/image" Target="../media/image355.png"/><Relationship Id="rId205" Type="http://schemas.openxmlformats.org/officeDocument/2006/relationships/image" Target="../media/image2801.png"/><Relationship Id="rId226" Type="http://schemas.openxmlformats.org/officeDocument/2006/relationships/image" Target="../media/image3001.png"/><Relationship Id="rId221" Type="http://schemas.openxmlformats.org/officeDocument/2006/relationships/image" Target="../media/image2961.png"/><Relationship Id="rId242" Type="http://schemas.openxmlformats.org/officeDocument/2006/relationships/image" Target="../media/image49.png"/><Relationship Id="rId284" Type="http://schemas.openxmlformats.org/officeDocument/2006/relationships/image" Target="../media/image684.png"/><Relationship Id="rId289" Type="http://schemas.openxmlformats.org/officeDocument/2006/relationships/image" Target="../media/image661.png"/><Relationship Id="rId319" Type="http://schemas.openxmlformats.org/officeDocument/2006/relationships/image" Target="../media/image712.png"/><Relationship Id="rId11" Type="http://schemas.openxmlformats.org/officeDocument/2006/relationships/image" Target="../media/image348.png"/><Relationship Id="rId37" Type="http://schemas.openxmlformats.org/officeDocument/2006/relationships/image" Target="../media/image1136.png"/><Relationship Id="rId102" Type="http://schemas.openxmlformats.org/officeDocument/2006/relationships/image" Target="../media/image1786.png"/><Relationship Id="rId123" Type="http://schemas.openxmlformats.org/officeDocument/2006/relationships/image" Target="../media/image1993.png"/><Relationship Id="rId314" Type="http://schemas.openxmlformats.org/officeDocument/2006/relationships/image" Target="../media/image714.png"/><Relationship Id="rId5" Type="http://schemas.openxmlformats.org/officeDocument/2006/relationships/image" Target="../media/image806.png"/><Relationship Id="rId216" Type="http://schemas.openxmlformats.org/officeDocument/2006/relationships/image" Target="../media/image366.png"/><Relationship Id="rId237" Type="http://schemas.openxmlformats.org/officeDocument/2006/relationships/image" Target="../media/image439.png"/><Relationship Id="rId211" Type="http://schemas.openxmlformats.org/officeDocument/2006/relationships/image" Target="../media/image359.png"/><Relationship Id="rId232" Type="http://schemas.openxmlformats.org/officeDocument/2006/relationships/image" Target="../media/image434.png"/><Relationship Id="rId295" Type="http://schemas.openxmlformats.org/officeDocument/2006/relationships/image" Target="../media/image692.png"/><Relationship Id="rId309" Type="http://schemas.openxmlformats.org/officeDocument/2006/relationships/image" Target="../media/image668.png"/><Relationship Id="rId64" Type="http://schemas.openxmlformats.org/officeDocument/2006/relationships/image" Target="../media/image1725.png"/><Relationship Id="rId290" Type="http://schemas.openxmlformats.org/officeDocument/2006/relationships/image" Target="../media/image687.png"/><Relationship Id="rId304" Type="http://schemas.openxmlformats.org/officeDocument/2006/relationships/image" Target="../media/image664.png"/><Relationship Id="rId320" Type="http://schemas.openxmlformats.org/officeDocument/2006/relationships/image" Target="../media/image671.png"/><Relationship Id="rId325" Type="http://schemas.openxmlformats.org/officeDocument/2006/relationships/image" Target="../media/image51.png"/><Relationship Id="rId206" Type="http://schemas.openxmlformats.org/officeDocument/2006/relationships/image" Target="../media/image2816.png"/><Relationship Id="rId227" Type="http://schemas.openxmlformats.org/officeDocument/2006/relationships/image" Target="../media/image3015.png"/><Relationship Id="rId201" Type="http://schemas.openxmlformats.org/officeDocument/2006/relationships/image" Target="../media/image2761.png"/><Relationship Id="rId222" Type="http://schemas.openxmlformats.org/officeDocument/2006/relationships/image" Target="../media/image2971.png"/><Relationship Id="rId243" Type="http://schemas.openxmlformats.org/officeDocument/2006/relationships/image" Target="../media/image48.png"/><Relationship Id="rId285" Type="http://schemas.openxmlformats.org/officeDocument/2006/relationships/image" Target="../media/image685.png"/><Relationship Id="rId33" Type="http://schemas.openxmlformats.org/officeDocument/2006/relationships/image" Target="../media/image39122.png"/><Relationship Id="rId38" Type="http://schemas.openxmlformats.org/officeDocument/2006/relationships/image" Target="../media/image4042.png"/><Relationship Id="rId103" Type="http://schemas.openxmlformats.org/officeDocument/2006/relationships/image" Target="../media/image47.png"/><Relationship Id="rId310" Type="http://schemas.openxmlformats.org/officeDocument/2006/relationships/image" Target="../media/image702.png"/><Relationship Id="rId315" Type="http://schemas.openxmlformats.org/officeDocument/2006/relationships/image" Target="../media/image715.png"/><Relationship Id="rId217" Type="http://schemas.openxmlformats.org/officeDocument/2006/relationships/image" Target="../media/image367.png"/><Relationship Id="rId140" Type="http://schemas.openxmlformats.org/officeDocument/2006/relationships/image" Target="../media/image21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7.png"/><Relationship Id="rId212" Type="http://schemas.openxmlformats.org/officeDocument/2006/relationships/image" Target="../media/image363.png"/><Relationship Id="rId233" Type="http://schemas.openxmlformats.org/officeDocument/2006/relationships/image" Target="../media/image435.png"/><Relationship Id="rId238" Type="http://schemas.openxmlformats.org/officeDocument/2006/relationships/image" Target="../media/image444.png"/><Relationship Id="rId291" Type="http://schemas.openxmlformats.org/officeDocument/2006/relationships/image" Target="../media/image662.png"/><Relationship Id="rId296" Type="http://schemas.openxmlformats.org/officeDocument/2006/relationships/image" Target="../media/image693.png"/><Relationship Id="rId300" Type="http://schemas.openxmlformats.org/officeDocument/2006/relationships/image" Target="../media/image697.png"/><Relationship Id="rId305" Type="http://schemas.openxmlformats.org/officeDocument/2006/relationships/image" Target="../media/image665.png"/><Relationship Id="rId275" Type="http://schemas.openxmlformats.org/officeDocument/2006/relationships/image" Target="../media/image495.png"/><Relationship Id="rId326" Type="http://schemas.openxmlformats.org/officeDocument/2006/relationships/image" Target="../media/image53.png"/><Relationship Id="rId198" Type="http://schemas.openxmlformats.org/officeDocument/2006/relationships/image" Target="../media/image2731.png"/><Relationship Id="rId65" Type="http://schemas.openxmlformats.org/officeDocument/2006/relationships/image" Target="../media/image1735.png"/><Relationship Id="rId321" Type="http://schemas.openxmlformats.org/officeDocument/2006/relationships/image" Target="../media/image672.png"/><Relationship Id="rId4" Type="http://schemas.openxmlformats.org/officeDocument/2006/relationships/image" Target="../media/image3612.png"/><Relationship Id="rId9" Type="http://schemas.openxmlformats.org/officeDocument/2006/relationships/image" Target="../media/image3711.png"/><Relationship Id="rId202" Type="http://schemas.openxmlformats.org/officeDocument/2006/relationships/image" Target="../media/image2771.png"/><Relationship Id="rId207" Type="http://schemas.openxmlformats.org/officeDocument/2006/relationships/image" Target="../media/image2821.png"/><Relationship Id="rId210" Type="http://schemas.openxmlformats.org/officeDocument/2006/relationships/image" Target="../media/image358.png"/><Relationship Id="rId215" Type="http://schemas.openxmlformats.org/officeDocument/2006/relationships/image" Target="../media/image365.png"/><Relationship Id="rId223" Type="http://schemas.openxmlformats.org/officeDocument/2006/relationships/image" Target="../media/image369.png"/><Relationship Id="rId228" Type="http://schemas.openxmlformats.org/officeDocument/2006/relationships/image" Target="../media/image426.png"/><Relationship Id="rId236" Type="http://schemas.openxmlformats.org/officeDocument/2006/relationships/image" Target="../media/image438.png"/><Relationship Id="rId39" Type="http://schemas.openxmlformats.org/officeDocument/2006/relationships/image" Target="../media/image4132.png"/><Relationship Id="rId286" Type="http://schemas.openxmlformats.org/officeDocument/2006/relationships/image" Target="../media/image658.png"/><Relationship Id="rId316" Type="http://schemas.openxmlformats.org/officeDocument/2006/relationships/image" Target="../media/image716.png"/><Relationship Id="rId34" Type="http://schemas.openxmlformats.org/officeDocument/2006/relationships/image" Target="../media/image1106.png"/><Relationship Id="rId311" Type="http://schemas.openxmlformats.org/officeDocument/2006/relationships/image" Target="../media/image669.png"/><Relationship Id="rId7" Type="http://schemas.openxmlformats.org/officeDocument/2006/relationships/image" Target="../media/image826.png"/><Relationship Id="rId213" Type="http://schemas.openxmlformats.org/officeDocument/2006/relationships/image" Target="../media/image364.png"/><Relationship Id="rId218" Type="http://schemas.openxmlformats.org/officeDocument/2006/relationships/image" Target="../media/image368.png"/><Relationship Id="rId234" Type="http://schemas.openxmlformats.org/officeDocument/2006/relationships/image" Target="../media/image436.png"/><Relationship Id="rId239" Type="http://schemas.openxmlformats.org/officeDocument/2006/relationships/image" Target="../media/image445.png"/><Relationship Id="rId2" Type="http://schemas.openxmlformats.org/officeDocument/2006/relationships/notesSlide" Target="../notesSlides/notesSlide54.xml"/><Relationship Id="rId292" Type="http://schemas.openxmlformats.org/officeDocument/2006/relationships/image" Target="../media/image688.png"/><Relationship Id="rId250" Type="http://schemas.openxmlformats.org/officeDocument/2006/relationships/image" Target="../media/image464.png"/><Relationship Id="rId297" Type="http://schemas.openxmlformats.org/officeDocument/2006/relationships/image" Target="../media/image694.png"/><Relationship Id="rId306" Type="http://schemas.openxmlformats.org/officeDocument/2006/relationships/image" Target="../media/image701.png"/><Relationship Id="rId136" Type="http://schemas.openxmlformats.org/officeDocument/2006/relationships/image" Target="../media/image2126.png"/><Relationship Id="rId301" Type="http://schemas.openxmlformats.org/officeDocument/2006/relationships/image" Target="../media/image698.png"/><Relationship Id="rId322" Type="http://schemas.openxmlformats.org/officeDocument/2006/relationships/image" Target="../media/image958.png"/><Relationship Id="rId199" Type="http://schemas.openxmlformats.org/officeDocument/2006/relationships/image" Target="../media/image354.png"/><Relationship Id="rId203" Type="http://schemas.openxmlformats.org/officeDocument/2006/relationships/image" Target="../media/image2781.png"/><Relationship Id="rId208" Type="http://schemas.openxmlformats.org/officeDocument/2006/relationships/image" Target="../media/image356.png"/><Relationship Id="rId229" Type="http://schemas.openxmlformats.org/officeDocument/2006/relationships/image" Target="../media/image427.png"/><Relationship Id="rId224" Type="http://schemas.openxmlformats.org/officeDocument/2006/relationships/image" Target="../media/image2981.png"/><Relationship Id="rId240" Type="http://schemas.openxmlformats.org/officeDocument/2006/relationships/image" Target="../media/image446.png"/><Relationship Id="rId287" Type="http://schemas.openxmlformats.org/officeDocument/2006/relationships/image" Target="../media/image659.png"/><Relationship Id="rId35" Type="http://schemas.openxmlformats.org/officeDocument/2006/relationships/image" Target="../media/image1117.png"/><Relationship Id="rId100" Type="http://schemas.openxmlformats.org/officeDocument/2006/relationships/image" Target="../media/image1766.png"/><Relationship Id="rId105" Type="http://schemas.openxmlformats.org/officeDocument/2006/relationships/image" Target="../media/image349.png"/><Relationship Id="rId312" Type="http://schemas.openxmlformats.org/officeDocument/2006/relationships/image" Target="../media/image703.png"/><Relationship Id="rId317" Type="http://schemas.openxmlformats.org/officeDocument/2006/relationships/image" Target="../media/image717.png"/><Relationship Id="rId8" Type="http://schemas.openxmlformats.org/officeDocument/2006/relationships/image" Target="../media/image836.png"/><Relationship Id="rId98" Type="http://schemas.openxmlformats.org/officeDocument/2006/relationships/image" Target="../media/image1746.png"/><Relationship Id="rId219" Type="http://schemas.openxmlformats.org/officeDocument/2006/relationships/image" Target="../media/image2941.png"/><Relationship Id="rId3" Type="http://schemas.openxmlformats.org/officeDocument/2006/relationships/image" Target="../media/image347.png"/><Relationship Id="rId214" Type="http://schemas.openxmlformats.org/officeDocument/2006/relationships/image" Target="../media/image2891.png"/><Relationship Id="rId230" Type="http://schemas.openxmlformats.org/officeDocument/2006/relationships/image" Target="../media/image428.png"/><Relationship Id="rId235" Type="http://schemas.openxmlformats.org/officeDocument/2006/relationships/image" Target="../media/image437.png"/><Relationship Id="rId298" Type="http://schemas.openxmlformats.org/officeDocument/2006/relationships/image" Target="../media/image695.png"/><Relationship Id="rId137" Type="http://schemas.openxmlformats.org/officeDocument/2006/relationships/image" Target="../media/image2136.png"/><Relationship Id="rId293" Type="http://schemas.openxmlformats.org/officeDocument/2006/relationships/image" Target="../media/image689.png"/><Relationship Id="rId302" Type="http://schemas.openxmlformats.org/officeDocument/2006/relationships/image" Target="../media/image699.png"/><Relationship Id="rId307" Type="http://schemas.openxmlformats.org/officeDocument/2006/relationships/image" Target="../media/image666.png"/><Relationship Id="rId323" Type="http://schemas.openxmlformats.org/officeDocument/2006/relationships/image" Target="../media/image959.png"/><Relationship Id="rId209" Type="http://schemas.openxmlformats.org/officeDocument/2006/relationships/image" Target="../media/image357.png"/><Relationship Id="rId204" Type="http://schemas.openxmlformats.org/officeDocument/2006/relationships/image" Target="../media/image2791.png"/><Relationship Id="rId220" Type="http://schemas.openxmlformats.org/officeDocument/2006/relationships/image" Target="../media/image2951.png"/><Relationship Id="rId225" Type="http://schemas.openxmlformats.org/officeDocument/2006/relationships/image" Target="../media/image2991.png"/><Relationship Id="rId241" Type="http://schemas.openxmlformats.org/officeDocument/2006/relationships/image" Target="../media/image447.png"/><Relationship Id="rId288" Type="http://schemas.openxmlformats.org/officeDocument/2006/relationships/image" Target="../media/image686.png"/><Relationship Id="rId36" Type="http://schemas.openxmlformats.org/officeDocument/2006/relationships/image" Target="../media/image1126.png"/><Relationship Id="rId313" Type="http://schemas.openxmlformats.org/officeDocument/2006/relationships/image" Target="../media/image713.png"/><Relationship Id="rId318" Type="http://schemas.openxmlformats.org/officeDocument/2006/relationships/image" Target="../media/image718.png"/><Relationship Id="rId10" Type="http://schemas.openxmlformats.org/officeDocument/2006/relationships/image" Target="../media/image38122.png"/><Relationship Id="rId99" Type="http://schemas.openxmlformats.org/officeDocument/2006/relationships/image" Target="../media/image1756.png"/><Relationship Id="rId101" Type="http://schemas.openxmlformats.org/officeDocument/2006/relationships/image" Target="../media/image1776.png"/><Relationship Id="rId122" Type="http://schemas.openxmlformats.org/officeDocument/2006/relationships/image" Target="../media/image1983.png"/></Relationships>
</file>

<file path=ppt/slides/_rels/slide64.xml.rels><?xml version="1.0" encoding="UTF-8" standalone="yes"?>
<Relationships xmlns="http://schemas.openxmlformats.org/package/2006/relationships"><Relationship Id="rId231" Type="http://schemas.openxmlformats.org/officeDocument/2006/relationships/image" Target="../media/image428.png"/><Relationship Id="rId252" Type="http://schemas.openxmlformats.org/officeDocument/2006/relationships/image" Target="../media/image464.png"/><Relationship Id="rId273" Type="http://schemas.openxmlformats.org/officeDocument/2006/relationships/image" Target="../media/image704.png"/><Relationship Id="rId138" Type="http://schemas.openxmlformats.org/officeDocument/2006/relationships/image" Target="../media/image48.png"/><Relationship Id="rId63" Type="http://schemas.openxmlformats.org/officeDocument/2006/relationships/image" Target="../media/image2904.png"/><Relationship Id="rId200" Type="http://schemas.openxmlformats.org/officeDocument/2006/relationships/image" Target="../media/image355.png"/><Relationship Id="rId205" Type="http://schemas.openxmlformats.org/officeDocument/2006/relationships/image" Target="../media/image2802.png"/><Relationship Id="rId226" Type="http://schemas.openxmlformats.org/officeDocument/2006/relationships/image" Target="../media/image2992.png"/><Relationship Id="rId247" Type="http://schemas.openxmlformats.org/officeDocument/2006/relationships/image" Target="../media/image686.png"/><Relationship Id="rId221" Type="http://schemas.openxmlformats.org/officeDocument/2006/relationships/image" Target="../media/image2962.png"/><Relationship Id="rId242" Type="http://schemas.openxmlformats.org/officeDocument/2006/relationships/image" Target="../media/image447.png"/><Relationship Id="rId263" Type="http://schemas.openxmlformats.org/officeDocument/2006/relationships/image" Target="../media/image663.png"/><Relationship Id="rId268" Type="http://schemas.openxmlformats.org/officeDocument/2006/relationships/image" Target="../media/image667.png"/><Relationship Id="rId284" Type="http://schemas.openxmlformats.org/officeDocument/2006/relationships/image" Target="../media/image958.png"/><Relationship Id="rId11" Type="http://schemas.openxmlformats.org/officeDocument/2006/relationships/image" Target="../media/image348.png"/><Relationship Id="rId37" Type="http://schemas.openxmlformats.org/officeDocument/2006/relationships/image" Target="../media/image1137.png"/><Relationship Id="rId102" Type="http://schemas.openxmlformats.org/officeDocument/2006/relationships/image" Target="../media/image1787.png"/><Relationship Id="rId123" Type="http://schemas.openxmlformats.org/officeDocument/2006/relationships/image" Target="../media/image1994.png"/><Relationship Id="rId5" Type="http://schemas.openxmlformats.org/officeDocument/2006/relationships/image" Target="../media/image807.png"/><Relationship Id="rId216" Type="http://schemas.openxmlformats.org/officeDocument/2006/relationships/image" Target="../media/image366.png"/><Relationship Id="rId237" Type="http://schemas.openxmlformats.org/officeDocument/2006/relationships/image" Target="../media/image438.png"/><Relationship Id="rId211" Type="http://schemas.openxmlformats.org/officeDocument/2006/relationships/image" Target="../media/image359.png"/><Relationship Id="rId232" Type="http://schemas.openxmlformats.org/officeDocument/2006/relationships/image" Target="../media/image429.png"/><Relationship Id="rId253" Type="http://schemas.openxmlformats.org/officeDocument/2006/relationships/image" Target="../media/image689.png"/><Relationship Id="rId258" Type="http://schemas.openxmlformats.org/officeDocument/2006/relationships/image" Target="../media/image695.png"/><Relationship Id="rId274" Type="http://schemas.openxmlformats.org/officeDocument/2006/relationships/image" Target="../media/image705.png"/><Relationship Id="rId279" Type="http://schemas.openxmlformats.org/officeDocument/2006/relationships/image" Target="../media/image712.png"/><Relationship Id="rId64" Type="http://schemas.openxmlformats.org/officeDocument/2006/relationships/image" Target="../media/image1726.png"/><Relationship Id="rId206" Type="http://schemas.openxmlformats.org/officeDocument/2006/relationships/image" Target="../media/image2817.png"/><Relationship Id="rId227" Type="http://schemas.openxmlformats.org/officeDocument/2006/relationships/image" Target="../media/image3002.png"/><Relationship Id="rId201" Type="http://schemas.openxmlformats.org/officeDocument/2006/relationships/image" Target="../media/image2762.png"/><Relationship Id="rId222" Type="http://schemas.openxmlformats.org/officeDocument/2006/relationships/image" Target="../media/image2972.png"/><Relationship Id="rId243" Type="http://schemas.openxmlformats.org/officeDocument/2006/relationships/image" Target="../media/image49.png"/><Relationship Id="rId248" Type="http://schemas.openxmlformats.org/officeDocument/2006/relationships/image" Target="../media/image661.png"/><Relationship Id="rId264" Type="http://schemas.openxmlformats.org/officeDocument/2006/relationships/image" Target="../media/image664.png"/><Relationship Id="rId269" Type="http://schemas.openxmlformats.org/officeDocument/2006/relationships/image" Target="../media/image668.png"/><Relationship Id="rId285" Type="http://schemas.openxmlformats.org/officeDocument/2006/relationships/image" Target="../media/image959.png"/><Relationship Id="rId33" Type="http://schemas.openxmlformats.org/officeDocument/2006/relationships/image" Target="../media/image39123.png"/><Relationship Id="rId38" Type="http://schemas.openxmlformats.org/officeDocument/2006/relationships/image" Target="../media/image4043.png"/><Relationship Id="rId103" Type="http://schemas.openxmlformats.org/officeDocument/2006/relationships/image" Target="../media/image47.png"/><Relationship Id="rId280" Type="http://schemas.openxmlformats.org/officeDocument/2006/relationships/image" Target="../media/image671.png"/><Relationship Id="rId140" Type="http://schemas.openxmlformats.org/officeDocument/2006/relationships/image" Target="../media/image2167.png"/><Relationship Id="rId217" Type="http://schemas.openxmlformats.org/officeDocument/2006/relationships/image" Target="../media/image3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8.png"/><Relationship Id="rId212" Type="http://schemas.openxmlformats.org/officeDocument/2006/relationships/image" Target="../media/image363.png"/><Relationship Id="rId233" Type="http://schemas.openxmlformats.org/officeDocument/2006/relationships/image" Target="../media/image434.png"/><Relationship Id="rId238" Type="http://schemas.openxmlformats.org/officeDocument/2006/relationships/image" Target="../media/image439.png"/><Relationship Id="rId254" Type="http://schemas.openxmlformats.org/officeDocument/2006/relationships/image" Target="../media/image691.png"/><Relationship Id="rId259" Type="http://schemas.openxmlformats.org/officeDocument/2006/relationships/image" Target="../media/image696.png"/><Relationship Id="rId270" Type="http://schemas.openxmlformats.org/officeDocument/2006/relationships/image" Target="../media/image702.png"/><Relationship Id="rId275" Type="http://schemas.openxmlformats.org/officeDocument/2006/relationships/image" Target="../media/image706.png"/><Relationship Id="rId198" Type="http://schemas.openxmlformats.org/officeDocument/2006/relationships/image" Target="../media/image2732.png"/><Relationship Id="rId65" Type="http://schemas.openxmlformats.org/officeDocument/2006/relationships/image" Target="../media/image1736.png"/><Relationship Id="rId4" Type="http://schemas.openxmlformats.org/officeDocument/2006/relationships/image" Target="../media/image3613.png"/><Relationship Id="rId9" Type="http://schemas.openxmlformats.org/officeDocument/2006/relationships/image" Target="../media/image3712.png"/><Relationship Id="rId202" Type="http://schemas.openxmlformats.org/officeDocument/2006/relationships/image" Target="../media/image2772.png"/><Relationship Id="rId207" Type="http://schemas.openxmlformats.org/officeDocument/2006/relationships/image" Target="../media/image2822.png"/><Relationship Id="rId210" Type="http://schemas.openxmlformats.org/officeDocument/2006/relationships/image" Target="../media/image358.png"/><Relationship Id="rId215" Type="http://schemas.openxmlformats.org/officeDocument/2006/relationships/image" Target="../media/image365.png"/><Relationship Id="rId223" Type="http://schemas.openxmlformats.org/officeDocument/2006/relationships/image" Target="../media/image369.png"/><Relationship Id="rId228" Type="http://schemas.openxmlformats.org/officeDocument/2006/relationships/image" Target="../media/image3016.png"/><Relationship Id="rId236" Type="http://schemas.openxmlformats.org/officeDocument/2006/relationships/image" Target="../media/image437.png"/><Relationship Id="rId244" Type="http://schemas.openxmlformats.org/officeDocument/2006/relationships/image" Target="../media/image685.png"/><Relationship Id="rId249" Type="http://schemas.openxmlformats.org/officeDocument/2006/relationships/image" Target="../media/image687.png"/><Relationship Id="rId257" Type="http://schemas.openxmlformats.org/officeDocument/2006/relationships/image" Target="../media/image694.png"/><Relationship Id="rId278" Type="http://schemas.openxmlformats.org/officeDocument/2006/relationships/image" Target="../media/image709.png"/><Relationship Id="rId39" Type="http://schemas.openxmlformats.org/officeDocument/2006/relationships/image" Target="../media/image4133.png"/><Relationship Id="rId260" Type="http://schemas.openxmlformats.org/officeDocument/2006/relationships/image" Target="../media/image697.png"/><Relationship Id="rId265" Type="http://schemas.openxmlformats.org/officeDocument/2006/relationships/image" Target="../media/image665.png"/><Relationship Id="rId281" Type="http://schemas.openxmlformats.org/officeDocument/2006/relationships/image" Target="../media/image672.png"/><Relationship Id="rId286" Type="http://schemas.openxmlformats.org/officeDocument/2006/relationships/image" Target="../media/image5011.png"/><Relationship Id="rId34" Type="http://schemas.openxmlformats.org/officeDocument/2006/relationships/image" Target="../media/image1107.png"/><Relationship Id="rId7" Type="http://schemas.openxmlformats.org/officeDocument/2006/relationships/image" Target="../media/image827.png"/><Relationship Id="rId213" Type="http://schemas.openxmlformats.org/officeDocument/2006/relationships/image" Target="../media/image364.png"/><Relationship Id="rId218" Type="http://schemas.openxmlformats.org/officeDocument/2006/relationships/image" Target="../media/image368.png"/><Relationship Id="rId234" Type="http://schemas.openxmlformats.org/officeDocument/2006/relationships/image" Target="../media/image435.png"/><Relationship Id="rId239" Type="http://schemas.openxmlformats.org/officeDocument/2006/relationships/image" Target="../media/image444.png"/><Relationship Id="rId2" Type="http://schemas.openxmlformats.org/officeDocument/2006/relationships/notesSlide" Target="../notesSlides/notesSlide55.xml"/><Relationship Id="rId250" Type="http://schemas.openxmlformats.org/officeDocument/2006/relationships/image" Target="../media/image662.png"/><Relationship Id="rId255" Type="http://schemas.openxmlformats.org/officeDocument/2006/relationships/image" Target="../media/image692.png"/><Relationship Id="rId271" Type="http://schemas.openxmlformats.org/officeDocument/2006/relationships/image" Target="../media/image669.png"/><Relationship Id="rId276" Type="http://schemas.openxmlformats.org/officeDocument/2006/relationships/image" Target="../media/image707.png"/><Relationship Id="rId136" Type="http://schemas.openxmlformats.org/officeDocument/2006/relationships/image" Target="../media/image2127.png"/><Relationship Id="rId199" Type="http://schemas.openxmlformats.org/officeDocument/2006/relationships/image" Target="../media/image354.png"/><Relationship Id="rId203" Type="http://schemas.openxmlformats.org/officeDocument/2006/relationships/image" Target="../media/image2782.png"/><Relationship Id="rId208" Type="http://schemas.openxmlformats.org/officeDocument/2006/relationships/image" Target="../media/image356.png"/><Relationship Id="rId229" Type="http://schemas.openxmlformats.org/officeDocument/2006/relationships/image" Target="../media/image426.png"/><Relationship Id="rId240" Type="http://schemas.openxmlformats.org/officeDocument/2006/relationships/image" Target="../media/image445.png"/><Relationship Id="rId245" Type="http://schemas.openxmlformats.org/officeDocument/2006/relationships/image" Target="../media/image658.png"/><Relationship Id="rId261" Type="http://schemas.openxmlformats.org/officeDocument/2006/relationships/image" Target="../media/image698.png"/><Relationship Id="rId266" Type="http://schemas.openxmlformats.org/officeDocument/2006/relationships/image" Target="../media/image701.png"/><Relationship Id="rId287" Type="http://schemas.openxmlformats.org/officeDocument/2006/relationships/image" Target="../media/image51.png"/><Relationship Id="rId35" Type="http://schemas.openxmlformats.org/officeDocument/2006/relationships/image" Target="../media/image1118.png"/><Relationship Id="rId100" Type="http://schemas.openxmlformats.org/officeDocument/2006/relationships/image" Target="../media/image1767.png"/><Relationship Id="rId105" Type="http://schemas.openxmlformats.org/officeDocument/2006/relationships/image" Target="../media/image349.png"/><Relationship Id="rId282" Type="http://schemas.openxmlformats.org/officeDocument/2006/relationships/image" Target="../media/image495.png"/><Relationship Id="rId8" Type="http://schemas.openxmlformats.org/officeDocument/2006/relationships/image" Target="../media/image837.png"/><Relationship Id="rId98" Type="http://schemas.openxmlformats.org/officeDocument/2006/relationships/image" Target="../media/image1747.png"/><Relationship Id="rId219" Type="http://schemas.openxmlformats.org/officeDocument/2006/relationships/image" Target="../media/image2942.png"/><Relationship Id="rId3" Type="http://schemas.openxmlformats.org/officeDocument/2006/relationships/image" Target="../media/image347.png"/><Relationship Id="rId214" Type="http://schemas.openxmlformats.org/officeDocument/2006/relationships/image" Target="../media/image2892.png"/><Relationship Id="rId230" Type="http://schemas.openxmlformats.org/officeDocument/2006/relationships/image" Target="../media/image427.png"/><Relationship Id="rId235" Type="http://schemas.openxmlformats.org/officeDocument/2006/relationships/image" Target="../media/image436.png"/><Relationship Id="rId251" Type="http://schemas.openxmlformats.org/officeDocument/2006/relationships/image" Target="../media/image688.png"/><Relationship Id="rId256" Type="http://schemas.openxmlformats.org/officeDocument/2006/relationships/image" Target="../media/image693.png"/><Relationship Id="rId277" Type="http://schemas.openxmlformats.org/officeDocument/2006/relationships/image" Target="../media/image708.png"/><Relationship Id="rId137" Type="http://schemas.openxmlformats.org/officeDocument/2006/relationships/image" Target="../media/image2137.png"/><Relationship Id="rId272" Type="http://schemas.openxmlformats.org/officeDocument/2006/relationships/image" Target="../media/image703.png"/><Relationship Id="rId209" Type="http://schemas.openxmlformats.org/officeDocument/2006/relationships/image" Target="../media/image357.png"/><Relationship Id="rId204" Type="http://schemas.openxmlformats.org/officeDocument/2006/relationships/image" Target="../media/image2792.png"/><Relationship Id="rId220" Type="http://schemas.openxmlformats.org/officeDocument/2006/relationships/image" Target="../media/image2952.png"/><Relationship Id="rId225" Type="http://schemas.openxmlformats.org/officeDocument/2006/relationships/image" Target="../media/image2982.png"/><Relationship Id="rId241" Type="http://schemas.openxmlformats.org/officeDocument/2006/relationships/image" Target="../media/image446.png"/><Relationship Id="rId246" Type="http://schemas.openxmlformats.org/officeDocument/2006/relationships/image" Target="../media/image659.png"/><Relationship Id="rId267" Type="http://schemas.openxmlformats.org/officeDocument/2006/relationships/image" Target="../media/image666.png"/><Relationship Id="rId288" Type="http://schemas.openxmlformats.org/officeDocument/2006/relationships/image" Target="../media/image52.png"/><Relationship Id="rId36" Type="http://schemas.openxmlformats.org/officeDocument/2006/relationships/image" Target="../media/image1127.png"/><Relationship Id="rId262" Type="http://schemas.openxmlformats.org/officeDocument/2006/relationships/image" Target="../media/image699.png"/><Relationship Id="rId283" Type="http://schemas.openxmlformats.org/officeDocument/2006/relationships/image" Target="../media/image719.png"/><Relationship Id="rId10" Type="http://schemas.openxmlformats.org/officeDocument/2006/relationships/image" Target="../media/image38123.png"/><Relationship Id="rId99" Type="http://schemas.openxmlformats.org/officeDocument/2006/relationships/image" Target="../media/image1757.png"/><Relationship Id="rId101" Type="http://schemas.openxmlformats.org/officeDocument/2006/relationships/image" Target="../media/image1777.png"/><Relationship Id="rId122" Type="http://schemas.openxmlformats.org/officeDocument/2006/relationships/image" Target="../media/image1984.png"/></Relationships>
</file>

<file path=ppt/slides/_rels/slide65.xml.rels><?xml version="1.0" encoding="UTF-8" standalone="yes"?>
<Relationships xmlns="http://schemas.openxmlformats.org/package/2006/relationships"><Relationship Id="rId299" Type="http://schemas.openxmlformats.org/officeDocument/2006/relationships/image" Target="../media/image754.png"/><Relationship Id="rId303" Type="http://schemas.openxmlformats.org/officeDocument/2006/relationships/image" Target="../media/image758.png"/><Relationship Id="rId205" Type="http://schemas.openxmlformats.org/officeDocument/2006/relationships/image" Target="../media/image2802.png"/><Relationship Id="rId226" Type="http://schemas.openxmlformats.org/officeDocument/2006/relationships/image" Target="../media/image2992.png"/><Relationship Id="rId247" Type="http://schemas.openxmlformats.org/officeDocument/2006/relationships/image" Target="../media/image698.png"/><Relationship Id="rId268" Type="http://schemas.openxmlformats.org/officeDocument/2006/relationships/image" Target="../media/image495.png"/><Relationship Id="rId289" Type="http://schemas.openxmlformats.org/officeDocument/2006/relationships/image" Target="../media/image743.png"/><Relationship Id="rId11" Type="http://schemas.openxmlformats.org/officeDocument/2006/relationships/image" Target="../media/image348.png"/><Relationship Id="rId37" Type="http://schemas.openxmlformats.org/officeDocument/2006/relationships/image" Target="../media/image1137.png"/><Relationship Id="rId102" Type="http://schemas.openxmlformats.org/officeDocument/2006/relationships/image" Target="../media/image1787.png"/><Relationship Id="rId123" Type="http://schemas.openxmlformats.org/officeDocument/2006/relationships/image" Target="../media/image1994.png"/><Relationship Id="rId5" Type="http://schemas.openxmlformats.org/officeDocument/2006/relationships/image" Target="../media/image807.png"/><Relationship Id="rId216" Type="http://schemas.openxmlformats.org/officeDocument/2006/relationships/image" Target="../media/image366.png"/><Relationship Id="rId237" Type="http://schemas.openxmlformats.org/officeDocument/2006/relationships/image" Target="../media/image688.png"/><Relationship Id="rId211" Type="http://schemas.openxmlformats.org/officeDocument/2006/relationships/image" Target="../media/image359.png"/><Relationship Id="rId232" Type="http://schemas.openxmlformats.org/officeDocument/2006/relationships/image" Target="../media/image659.png"/><Relationship Id="rId253" Type="http://schemas.openxmlformats.org/officeDocument/2006/relationships/image" Target="../media/image666.png"/><Relationship Id="rId258" Type="http://schemas.openxmlformats.org/officeDocument/2006/relationships/image" Target="../media/image703.png"/><Relationship Id="rId274" Type="http://schemas.openxmlformats.org/officeDocument/2006/relationships/image" Target="../media/image726.png"/><Relationship Id="rId279" Type="http://schemas.openxmlformats.org/officeDocument/2006/relationships/image" Target="../media/image732.png"/><Relationship Id="rId295" Type="http://schemas.openxmlformats.org/officeDocument/2006/relationships/image" Target="../media/image749.png"/><Relationship Id="rId290" Type="http://schemas.openxmlformats.org/officeDocument/2006/relationships/image" Target="../media/image744.png"/><Relationship Id="rId304" Type="http://schemas.openxmlformats.org/officeDocument/2006/relationships/image" Target="../media/image958.png"/><Relationship Id="rId206" Type="http://schemas.openxmlformats.org/officeDocument/2006/relationships/image" Target="../media/image2817.png"/><Relationship Id="rId227" Type="http://schemas.openxmlformats.org/officeDocument/2006/relationships/image" Target="../media/image3002.png"/><Relationship Id="rId201" Type="http://schemas.openxmlformats.org/officeDocument/2006/relationships/image" Target="../media/image2762.png"/><Relationship Id="rId222" Type="http://schemas.openxmlformats.org/officeDocument/2006/relationships/image" Target="../media/image2972.png"/><Relationship Id="rId243" Type="http://schemas.openxmlformats.org/officeDocument/2006/relationships/image" Target="../media/image694.png"/><Relationship Id="rId248" Type="http://schemas.openxmlformats.org/officeDocument/2006/relationships/image" Target="../media/image699.png"/><Relationship Id="rId264" Type="http://schemas.openxmlformats.org/officeDocument/2006/relationships/image" Target="../media/image709.png"/><Relationship Id="rId269" Type="http://schemas.openxmlformats.org/officeDocument/2006/relationships/image" Target="../media/image721.png"/><Relationship Id="rId285" Type="http://schemas.openxmlformats.org/officeDocument/2006/relationships/image" Target="../media/image738.png"/><Relationship Id="rId33" Type="http://schemas.openxmlformats.org/officeDocument/2006/relationships/image" Target="../media/image39123.png"/><Relationship Id="rId38" Type="http://schemas.openxmlformats.org/officeDocument/2006/relationships/image" Target="../media/image4043.png"/><Relationship Id="rId103" Type="http://schemas.openxmlformats.org/officeDocument/2006/relationships/image" Target="../media/image47.png"/><Relationship Id="rId280" Type="http://schemas.openxmlformats.org/officeDocument/2006/relationships/image" Target="../media/image733.png"/><Relationship Id="rId217" Type="http://schemas.openxmlformats.org/officeDocument/2006/relationships/image" Target="../media/image367.png"/><Relationship Id="rId140" Type="http://schemas.openxmlformats.org/officeDocument/2006/relationships/image" Target="../media/image21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8.png"/><Relationship Id="rId212" Type="http://schemas.openxmlformats.org/officeDocument/2006/relationships/image" Target="../media/image363.png"/><Relationship Id="rId233" Type="http://schemas.openxmlformats.org/officeDocument/2006/relationships/image" Target="../media/image686.png"/><Relationship Id="rId238" Type="http://schemas.openxmlformats.org/officeDocument/2006/relationships/image" Target="../media/image464.png"/><Relationship Id="rId254" Type="http://schemas.openxmlformats.org/officeDocument/2006/relationships/image" Target="../media/image667.png"/><Relationship Id="rId259" Type="http://schemas.openxmlformats.org/officeDocument/2006/relationships/image" Target="../media/image704.png"/><Relationship Id="rId270" Type="http://schemas.openxmlformats.org/officeDocument/2006/relationships/image" Target="../media/image722.png"/><Relationship Id="rId275" Type="http://schemas.openxmlformats.org/officeDocument/2006/relationships/image" Target="../media/image727.png"/><Relationship Id="rId291" Type="http://schemas.openxmlformats.org/officeDocument/2006/relationships/image" Target="../media/image745.png"/><Relationship Id="rId296" Type="http://schemas.openxmlformats.org/officeDocument/2006/relationships/image" Target="../media/image751.png"/><Relationship Id="rId300" Type="http://schemas.openxmlformats.org/officeDocument/2006/relationships/image" Target="../media/image755.png"/><Relationship Id="rId305" Type="http://schemas.openxmlformats.org/officeDocument/2006/relationships/image" Target="../media/image959.png"/><Relationship Id="rId198" Type="http://schemas.openxmlformats.org/officeDocument/2006/relationships/image" Target="../media/image2732.png"/><Relationship Id="rId202" Type="http://schemas.openxmlformats.org/officeDocument/2006/relationships/image" Target="../media/image2772.png"/><Relationship Id="rId207" Type="http://schemas.openxmlformats.org/officeDocument/2006/relationships/image" Target="../media/image2822.png"/><Relationship Id="rId223" Type="http://schemas.openxmlformats.org/officeDocument/2006/relationships/image" Target="../media/image369.png"/><Relationship Id="rId228" Type="http://schemas.openxmlformats.org/officeDocument/2006/relationships/image" Target="../media/image3016.png"/><Relationship Id="rId244" Type="http://schemas.openxmlformats.org/officeDocument/2006/relationships/image" Target="../media/image695.png"/><Relationship Id="rId249" Type="http://schemas.openxmlformats.org/officeDocument/2006/relationships/image" Target="../media/image663.png"/><Relationship Id="rId39" Type="http://schemas.openxmlformats.org/officeDocument/2006/relationships/image" Target="../media/image4133.png"/><Relationship Id="rId260" Type="http://schemas.openxmlformats.org/officeDocument/2006/relationships/image" Target="../media/image705.png"/><Relationship Id="rId265" Type="http://schemas.openxmlformats.org/officeDocument/2006/relationships/image" Target="../media/image712.png"/><Relationship Id="rId281" Type="http://schemas.openxmlformats.org/officeDocument/2006/relationships/image" Target="../media/image734.png"/><Relationship Id="rId286" Type="http://schemas.openxmlformats.org/officeDocument/2006/relationships/image" Target="../media/image739.png"/><Relationship Id="rId34" Type="http://schemas.openxmlformats.org/officeDocument/2006/relationships/image" Target="../media/image1107.png"/><Relationship Id="rId7" Type="http://schemas.openxmlformats.org/officeDocument/2006/relationships/image" Target="../media/image827.png"/><Relationship Id="rId213" Type="http://schemas.openxmlformats.org/officeDocument/2006/relationships/image" Target="../media/image364.png"/><Relationship Id="rId218" Type="http://schemas.openxmlformats.org/officeDocument/2006/relationships/image" Target="../media/image368.png"/><Relationship Id="rId234" Type="http://schemas.openxmlformats.org/officeDocument/2006/relationships/image" Target="../media/image661.png"/><Relationship Id="rId239" Type="http://schemas.openxmlformats.org/officeDocument/2006/relationships/image" Target="../media/image689.png"/><Relationship Id="rId2" Type="http://schemas.openxmlformats.org/officeDocument/2006/relationships/notesSlide" Target="../notesSlides/notesSlide56.xml"/><Relationship Id="rId250" Type="http://schemas.openxmlformats.org/officeDocument/2006/relationships/image" Target="../media/image664.png"/><Relationship Id="rId255" Type="http://schemas.openxmlformats.org/officeDocument/2006/relationships/image" Target="../media/image668.png"/><Relationship Id="rId271" Type="http://schemas.openxmlformats.org/officeDocument/2006/relationships/image" Target="../media/image723.png"/><Relationship Id="rId276" Type="http://schemas.openxmlformats.org/officeDocument/2006/relationships/image" Target="../media/image728.png"/><Relationship Id="rId292" Type="http://schemas.openxmlformats.org/officeDocument/2006/relationships/image" Target="../media/image746.png"/><Relationship Id="rId297" Type="http://schemas.openxmlformats.org/officeDocument/2006/relationships/image" Target="../media/image752.png"/><Relationship Id="rId306" Type="http://schemas.openxmlformats.org/officeDocument/2006/relationships/image" Target="../media/image531.png"/><Relationship Id="rId136" Type="http://schemas.openxmlformats.org/officeDocument/2006/relationships/image" Target="../media/image2127.png"/><Relationship Id="rId301" Type="http://schemas.openxmlformats.org/officeDocument/2006/relationships/image" Target="../media/image756.png"/><Relationship Id="rId199" Type="http://schemas.openxmlformats.org/officeDocument/2006/relationships/image" Target="../media/image354.png"/><Relationship Id="rId203" Type="http://schemas.openxmlformats.org/officeDocument/2006/relationships/image" Target="../media/image2782.png"/><Relationship Id="rId208" Type="http://schemas.openxmlformats.org/officeDocument/2006/relationships/image" Target="../media/image356.png"/><Relationship Id="rId229" Type="http://schemas.openxmlformats.org/officeDocument/2006/relationships/image" Target="../media/image49.png"/><Relationship Id="rId224" Type="http://schemas.openxmlformats.org/officeDocument/2006/relationships/image" Target="../media/image48.png"/><Relationship Id="rId240" Type="http://schemas.openxmlformats.org/officeDocument/2006/relationships/image" Target="../media/image691.png"/><Relationship Id="rId245" Type="http://schemas.openxmlformats.org/officeDocument/2006/relationships/image" Target="../media/image696.png"/><Relationship Id="rId261" Type="http://schemas.openxmlformats.org/officeDocument/2006/relationships/image" Target="../media/image706.png"/><Relationship Id="rId266" Type="http://schemas.openxmlformats.org/officeDocument/2006/relationships/image" Target="../media/image671.png"/><Relationship Id="rId287" Type="http://schemas.openxmlformats.org/officeDocument/2006/relationships/image" Target="../media/image741.png"/><Relationship Id="rId35" Type="http://schemas.openxmlformats.org/officeDocument/2006/relationships/image" Target="../media/image1118.png"/><Relationship Id="rId100" Type="http://schemas.openxmlformats.org/officeDocument/2006/relationships/image" Target="../media/image1767.png"/><Relationship Id="rId105" Type="http://schemas.openxmlformats.org/officeDocument/2006/relationships/image" Target="../media/image349.png"/><Relationship Id="rId282" Type="http://schemas.openxmlformats.org/officeDocument/2006/relationships/image" Target="../media/image735.png"/><Relationship Id="rId8" Type="http://schemas.openxmlformats.org/officeDocument/2006/relationships/image" Target="../media/image837.png"/><Relationship Id="rId98" Type="http://schemas.openxmlformats.org/officeDocument/2006/relationships/image" Target="../media/image1747.png"/><Relationship Id="rId219" Type="http://schemas.openxmlformats.org/officeDocument/2006/relationships/image" Target="../media/image2942.png"/><Relationship Id="rId3" Type="http://schemas.openxmlformats.org/officeDocument/2006/relationships/image" Target="../media/image347.png"/><Relationship Id="rId214" Type="http://schemas.openxmlformats.org/officeDocument/2006/relationships/image" Target="../media/image2892.png"/><Relationship Id="rId230" Type="http://schemas.openxmlformats.org/officeDocument/2006/relationships/image" Target="../media/image685.png"/><Relationship Id="rId235" Type="http://schemas.openxmlformats.org/officeDocument/2006/relationships/image" Target="../media/image687.png"/><Relationship Id="rId251" Type="http://schemas.openxmlformats.org/officeDocument/2006/relationships/image" Target="../media/image665.png"/><Relationship Id="rId256" Type="http://schemas.openxmlformats.org/officeDocument/2006/relationships/image" Target="../media/image702.png"/><Relationship Id="rId277" Type="http://schemas.openxmlformats.org/officeDocument/2006/relationships/image" Target="../media/image729.png"/><Relationship Id="rId298" Type="http://schemas.openxmlformats.org/officeDocument/2006/relationships/image" Target="../media/image753.png"/><Relationship Id="rId137" Type="http://schemas.openxmlformats.org/officeDocument/2006/relationships/image" Target="../media/image2137.png"/><Relationship Id="rId272" Type="http://schemas.openxmlformats.org/officeDocument/2006/relationships/image" Target="../media/image724.png"/><Relationship Id="rId293" Type="http://schemas.openxmlformats.org/officeDocument/2006/relationships/image" Target="../media/image747.png"/><Relationship Id="rId302" Type="http://schemas.openxmlformats.org/officeDocument/2006/relationships/image" Target="../media/image757.png"/><Relationship Id="rId307" Type="http://schemas.openxmlformats.org/officeDocument/2006/relationships/image" Target="../media/image51.png"/><Relationship Id="rId209" Type="http://schemas.openxmlformats.org/officeDocument/2006/relationships/image" Target="../media/image357.png"/><Relationship Id="rId204" Type="http://schemas.openxmlformats.org/officeDocument/2006/relationships/image" Target="../media/image2792.png"/><Relationship Id="rId220" Type="http://schemas.openxmlformats.org/officeDocument/2006/relationships/image" Target="../media/image2952.png"/><Relationship Id="rId225" Type="http://schemas.openxmlformats.org/officeDocument/2006/relationships/image" Target="../media/image2982.png"/><Relationship Id="rId241" Type="http://schemas.openxmlformats.org/officeDocument/2006/relationships/image" Target="../media/image692.png"/><Relationship Id="rId246" Type="http://schemas.openxmlformats.org/officeDocument/2006/relationships/image" Target="../media/image697.png"/><Relationship Id="rId267" Type="http://schemas.openxmlformats.org/officeDocument/2006/relationships/image" Target="../media/image672.png"/><Relationship Id="rId288" Type="http://schemas.openxmlformats.org/officeDocument/2006/relationships/image" Target="../media/image742.png"/><Relationship Id="rId36" Type="http://schemas.openxmlformats.org/officeDocument/2006/relationships/image" Target="../media/image1127.png"/><Relationship Id="rId262" Type="http://schemas.openxmlformats.org/officeDocument/2006/relationships/image" Target="../media/image707.png"/><Relationship Id="rId283" Type="http://schemas.openxmlformats.org/officeDocument/2006/relationships/image" Target="../media/image736.png"/><Relationship Id="rId10" Type="http://schemas.openxmlformats.org/officeDocument/2006/relationships/image" Target="../media/image38123.png"/><Relationship Id="rId99" Type="http://schemas.openxmlformats.org/officeDocument/2006/relationships/image" Target="../media/image1757.png"/><Relationship Id="rId101" Type="http://schemas.openxmlformats.org/officeDocument/2006/relationships/image" Target="../media/image1777.png"/><Relationship Id="rId122" Type="http://schemas.openxmlformats.org/officeDocument/2006/relationships/image" Target="../media/image1984.png"/><Relationship Id="rId4" Type="http://schemas.openxmlformats.org/officeDocument/2006/relationships/image" Target="../media/image3613.png"/><Relationship Id="rId9" Type="http://schemas.openxmlformats.org/officeDocument/2006/relationships/image" Target="../media/image3712.png"/><Relationship Id="rId210" Type="http://schemas.openxmlformats.org/officeDocument/2006/relationships/image" Target="../media/image358.png"/><Relationship Id="rId215" Type="http://schemas.openxmlformats.org/officeDocument/2006/relationships/image" Target="../media/image365.png"/><Relationship Id="rId236" Type="http://schemas.openxmlformats.org/officeDocument/2006/relationships/image" Target="../media/image662.png"/><Relationship Id="rId257" Type="http://schemas.openxmlformats.org/officeDocument/2006/relationships/image" Target="../media/image669.png"/><Relationship Id="rId278" Type="http://schemas.openxmlformats.org/officeDocument/2006/relationships/image" Target="../media/image731.png"/><Relationship Id="rId231" Type="http://schemas.openxmlformats.org/officeDocument/2006/relationships/image" Target="../media/image658.png"/><Relationship Id="rId252" Type="http://schemas.openxmlformats.org/officeDocument/2006/relationships/image" Target="../media/image701.png"/><Relationship Id="rId273" Type="http://schemas.openxmlformats.org/officeDocument/2006/relationships/image" Target="../media/image725.png"/><Relationship Id="rId294" Type="http://schemas.openxmlformats.org/officeDocument/2006/relationships/image" Target="../media/image748.png"/><Relationship Id="rId308" Type="http://schemas.openxmlformats.org/officeDocument/2006/relationships/image" Target="../media/image52.png"/><Relationship Id="rId200" Type="http://schemas.openxmlformats.org/officeDocument/2006/relationships/image" Target="../media/image355.png"/><Relationship Id="rId221" Type="http://schemas.openxmlformats.org/officeDocument/2006/relationships/image" Target="../media/image2962.png"/><Relationship Id="rId242" Type="http://schemas.openxmlformats.org/officeDocument/2006/relationships/image" Target="../media/image693.png"/><Relationship Id="rId263" Type="http://schemas.openxmlformats.org/officeDocument/2006/relationships/image" Target="../media/image708.png"/><Relationship Id="rId284" Type="http://schemas.openxmlformats.org/officeDocument/2006/relationships/image" Target="../media/image737.png"/></Relationships>
</file>

<file path=ppt/slides/_rels/slide66.xml.rels><?xml version="1.0" encoding="UTF-8" standalone="yes"?>
<Relationships xmlns="http://schemas.openxmlformats.org/package/2006/relationships"><Relationship Id="rId231" Type="http://schemas.openxmlformats.org/officeDocument/2006/relationships/image" Target="../media/image685.png"/><Relationship Id="rId252" Type="http://schemas.openxmlformats.org/officeDocument/2006/relationships/image" Target="../media/image665.png"/><Relationship Id="rId273" Type="http://schemas.openxmlformats.org/officeDocument/2006/relationships/image" Target="../media/image766.png"/><Relationship Id="rId200" Type="http://schemas.openxmlformats.org/officeDocument/2006/relationships/image" Target="../media/image355.png"/><Relationship Id="rId205" Type="http://schemas.openxmlformats.org/officeDocument/2006/relationships/image" Target="../media/image2802.png"/><Relationship Id="rId226" Type="http://schemas.openxmlformats.org/officeDocument/2006/relationships/image" Target="../media/image2982.png"/><Relationship Id="rId247" Type="http://schemas.openxmlformats.org/officeDocument/2006/relationships/image" Target="../media/image697.png"/><Relationship Id="rId221" Type="http://schemas.openxmlformats.org/officeDocument/2006/relationships/image" Target="../media/image2952.png"/><Relationship Id="rId242" Type="http://schemas.openxmlformats.org/officeDocument/2006/relationships/image" Target="../media/image692.png"/><Relationship Id="rId263" Type="http://schemas.openxmlformats.org/officeDocument/2006/relationships/image" Target="../media/image707.png"/><Relationship Id="rId268" Type="http://schemas.openxmlformats.org/officeDocument/2006/relationships/image" Target="../media/image672.png"/><Relationship Id="rId11" Type="http://schemas.openxmlformats.org/officeDocument/2006/relationships/image" Target="../media/image348.png"/><Relationship Id="rId37" Type="http://schemas.openxmlformats.org/officeDocument/2006/relationships/image" Target="../media/image1137.png"/><Relationship Id="rId102" Type="http://schemas.openxmlformats.org/officeDocument/2006/relationships/image" Target="../media/image1787.png"/><Relationship Id="rId123" Type="http://schemas.openxmlformats.org/officeDocument/2006/relationships/image" Target="../media/image1994.png"/><Relationship Id="rId5" Type="http://schemas.openxmlformats.org/officeDocument/2006/relationships/image" Target="../media/image807.png"/><Relationship Id="rId216" Type="http://schemas.openxmlformats.org/officeDocument/2006/relationships/image" Target="../media/image365.png"/><Relationship Id="rId237" Type="http://schemas.openxmlformats.org/officeDocument/2006/relationships/image" Target="../media/image662.png"/><Relationship Id="rId211" Type="http://schemas.openxmlformats.org/officeDocument/2006/relationships/image" Target="../media/image359.png"/><Relationship Id="rId232" Type="http://schemas.openxmlformats.org/officeDocument/2006/relationships/image" Target="../media/image658.png"/><Relationship Id="rId253" Type="http://schemas.openxmlformats.org/officeDocument/2006/relationships/image" Target="../media/image701.png"/><Relationship Id="rId258" Type="http://schemas.openxmlformats.org/officeDocument/2006/relationships/image" Target="../media/image669.png"/><Relationship Id="rId274" Type="http://schemas.openxmlformats.org/officeDocument/2006/relationships/image" Target="../media/image767.png"/><Relationship Id="rId206" Type="http://schemas.openxmlformats.org/officeDocument/2006/relationships/image" Target="../media/image2817.png"/><Relationship Id="rId227" Type="http://schemas.openxmlformats.org/officeDocument/2006/relationships/image" Target="../media/image2992.png"/><Relationship Id="rId201" Type="http://schemas.openxmlformats.org/officeDocument/2006/relationships/image" Target="../media/image2762.png"/><Relationship Id="rId222" Type="http://schemas.openxmlformats.org/officeDocument/2006/relationships/image" Target="../media/image2962.png"/><Relationship Id="rId243" Type="http://schemas.openxmlformats.org/officeDocument/2006/relationships/image" Target="../media/image693.png"/><Relationship Id="rId248" Type="http://schemas.openxmlformats.org/officeDocument/2006/relationships/image" Target="../media/image698.png"/><Relationship Id="rId264" Type="http://schemas.openxmlformats.org/officeDocument/2006/relationships/image" Target="../media/image708.png"/><Relationship Id="rId269" Type="http://schemas.openxmlformats.org/officeDocument/2006/relationships/image" Target="../media/image495.png"/><Relationship Id="rId33" Type="http://schemas.openxmlformats.org/officeDocument/2006/relationships/image" Target="../media/image39123.png"/><Relationship Id="rId38" Type="http://schemas.openxmlformats.org/officeDocument/2006/relationships/image" Target="../media/image4043.png"/><Relationship Id="rId103" Type="http://schemas.openxmlformats.org/officeDocument/2006/relationships/image" Target="../media/image47.png"/><Relationship Id="rId217" Type="http://schemas.openxmlformats.org/officeDocument/2006/relationships/image" Target="../media/image366.png"/><Relationship Id="rId140" Type="http://schemas.openxmlformats.org/officeDocument/2006/relationships/image" Target="../media/image21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8.png"/><Relationship Id="rId204" Type="http://schemas.openxmlformats.org/officeDocument/2006/relationships/image" Target="../media/image2792.png"/><Relationship Id="rId212" Type="http://schemas.openxmlformats.org/officeDocument/2006/relationships/image" Target="../media/image363.png"/><Relationship Id="rId220" Type="http://schemas.openxmlformats.org/officeDocument/2006/relationships/image" Target="../media/image2942.png"/><Relationship Id="rId225" Type="http://schemas.openxmlformats.org/officeDocument/2006/relationships/image" Target="../media/image48.png"/><Relationship Id="rId233" Type="http://schemas.openxmlformats.org/officeDocument/2006/relationships/image" Target="../media/image659.png"/><Relationship Id="rId238" Type="http://schemas.openxmlformats.org/officeDocument/2006/relationships/image" Target="../media/image688.png"/><Relationship Id="rId241" Type="http://schemas.openxmlformats.org/officeDocument/2006/relationships/image" Target="../media/image691.png"/><Relationship Id="rId246" Type="http://schemas.openxmlformats.org/officeDocument/2006/relationships/image" Target="../media/image696.png"/><Relationship Id="rId254" Type="http://schemas.openxmlformats.org/officeDocument/2006/relationships/image" Target="../media/image666.png"/><Relationship Id="rId259" Type="http://schemas.openxmlformats.org/officeDocument/2006/relationships/image" Target="../media/image703.png"/><Relationship Id="rId267" Type="http://schemas.openxmlformats.org/officeDocument/2006/relationships/image" Target="../media/image671.png"/><Relationship Id="rId36" Type="http://schemas.openxmlformats.org/officeDocument/2006/relationships/image" Target="../media/image1127.png"/><Relationship Id="rId262" Type="http://schemas.openxmlformats.org/officeDocument/2006/relationships/image" Target="../media/image706.png"/><Relationship Id="rId270" Type="http://schemas.openxmlformats.org/officeDocument/2006/relationships/image" Target="../media/image765.png"/><Relationship Id="rId275" Type="http://schemas.openxmlformats.org/officeDocument/2006/relationships/image" Target="../media/image958.png"/><Relationship Id="rId10" Type="http://schemas.openxmlformats.org/officeDocument/2006/relationships/image" Target="../media/image38123.png"/><Relationship Id="rId99" Type="http://schemas.openxmlformats.org/officeDocument/2006/relationships/image" Target="../media/image1757.png"/><Relationship Id="rId101" Type="http://schemas.openxmlformats.org/officeDocument/2006/relationships/image" Target="../media/image1777.png"/><Relationship Id="rId198" Type="http://schemas.openxmlformats.org/officeDocument/2006/relationships/image" Target="../media/image2732.png"/><Relationship Id="rId122" Type="http://schemas.openxmlformats.org/officeDocument/2006/relationships/image" Target="../media/image1984.png"/><Relationship Id="rId4" Type="http://schemas.openxmlformats.org/officeDocument/2006/relationships/image" Target="../media/image3613.png"/><Relationship Id="rId9" Type="http://schemas.openxmlformats.org/officeDocument/2006/relationships/image" Target="../media/image3712.png"/><Relationship Id="rId202" Type="http://schemas.openxmlformats.org/officeDocument/2006/relationships/image" Target="../media/image2772.png"/><Relationship Id="rId207" Type="http://schemas.openxmlformats.org/officeDocument/2006/relationships/image" Target="../media/image2822.png"/><Relationship Id="rId210" Type="http://schemas.openxmlformats.org/officeDocument/2006/relationships/image" Target="../media/image358.png"/><Relationship Id="rId215" Type="http://schemas.openxmlformats.org/officeDocument/2006/relationships/image" Target="../media/image2892.png"/><Relationship Id="rId223" Type="http://schemas.openxmlformats.org/officeDocument/2006/relationships/image" Target="../media/image2972.png"/><Relationship Id="rId228" Type="http://schemas.openxmlformats.org/officeDocument/2006/relationships/image" Target="../media/image3002.png"/><Relationship Id="rId236" Type="http://schemas.openxmlformats.org/officeDocument/2006/relationships/image" Target="../media/image687.png"/><Relationship Id="rId244" Type="http://schemas.openxmlformats.org/officeDocument/2006/relationships/image" Target="../media/image694.png"/><Relationship Id="rId249" Type="http://schemas.openxmlformats.org/officeDocument/2006/relationships/image" Target="../media/image699.png"/><Relationship Id="rId257" Type="http://schemas.openxmlformats.org/officeDocument/2006/relationships/image" Target="../media/image702.png"/><Relationship Id="rId39" Type="http://schemas.openxmlformats.org/officeDocument/2006/relationships/image" Target="../media/image4133.png"/><Relationship Id="rId260" Type="http://schemas.openxmlformats.org/officeDocument/2006/relationships/image" Target="../media/image704.png"/><Relationship Id="rId265" Type="http://schemas.openxmlformats.org/officeDocument/2006/relationships/image" Target="../media/image709.png"/><Relationship Id="rId34" Type="http://schemas.openxmlformats.org/officeDocument/2006/relationships/image" Target="../media/image1107.png"/><Relationship Id="rId104" Type="http://schemas.openxmlformats.org/officeDocument/2006/relationships/image" Target="../media/image51.png"/><Relationship Id="rId7" Type="http://schemas.openxmlformats.org/officeDocument/2006/relationships/image" Target="../media/image827.png"/><Relationship Id="rId213" Type="http://schemas.openxmlformats.org/officeDocument/2006/relationships/image" Target="../media/image364.png"/><Relationship Id="rId218" Type="http://schemas.openxmlformats.org/officeDocument/2006/relationships/image" Target="../media/image367.png"/><Relationship Id="rId234" Type="http://schemas.openxmlformats.org/officeDocument/2006/relationships/image" Target="../media/image686.png"/><Relationship Id="rId239" Type="http://schemas.openxmlformats.org/officeDocument/2006/relationships/image" Target="../media/image464.png"/><Relationship Id="rId2" Type="http://schemas.openxmlformats.org/officeDocument/2006/relationships/notesSlide" Target="../notesSlides/notesSlide57.xml"/><Relationship Id="rId250" Type="http://schemas.openxmlformats.org/officeDocument/2006/relationships/image" Target="../media/image663.png"/><Relationship Id="rId255" Type="http://schemas.openxmlformats.org/officeDocument/2006/relationships/image" Target="../media/image667.png"/><Relationship Id="rId271" Type="http://schemas.openxmlformats.org/officeDocument/2006/relationships/image" Target="../media/image54.png"/><Relationship Id="rId276" Type="http://schemas.openxmlformats.org/officeDocument/2006/relationships/image" Target="../media/image959.png"/><Relationship Id="rId40" Type="http://schemas.openxmlformats.org/officeDocument/2006/relationships/image" Target="../media/image531.png"/><Relationship Id="rId136" Type="http://schemas.openxmlformats.org/officeDocument/2006/relationships/image" Target="../media/image2127.png"/><Relationship Id="rId199" Type="http://schemas.openxmlformats.org/officeDocument/2006/relationships/image" Target="../media/image354.png"/><Relationship Id="rId203" Type="http://schemas.openxmlformats.org/officeDocument/2006/relationships/image" Target="../media/image2782.png"/><Relationship Id="rId208" Type="http://schemas.openxmlformats.org/officeDocument/2006/relationships/image" Target="../media/image356.png"/><Relationship Id="rId229" Type="http://schemas.openxmlformats.org/officeDocument/2006/relationships/image" Target="../media/image3016.png"/><Relationship Id="rId224" Type="http://schemas.openxmlformats.org/officeDocument/2006/relationships/image" Target="../media/image369.png"/><Relationship Id="rId240" Type="http://schemas.openxmlformats.org/officeDocument/2006/relationships/image" Target="../media/image689.png"/><Relationship Id="rId245" Type="http://schemas.openxmlformats.org/officeDocument/2006/relationships/image" Target="../media/image695.png"/><Relationship Id="rId261" Type="http://schemas.openxmlformats.org/officeDocument/2006/relationships/image" Target="../media/image705.png"/><Relationship Id="rId266" Type="http://schemas.openxmlformats.org/officeDocument/2006/relationships/image" Target="../media/image712.png"/><Relationship Id="rId35" Type="http://schemas.openxmlformats.org/officeDocument/2006/relationships/image" Target="../media/image1118.png"/><Relationship Id="rId100" Type="http://schemas.openxmlformats.org/officeDocument/2006/relationships/image" Target="../media/image1767.png"/><Relationship Id="rId105" Type="http://schemas.openxmlformats.org/officeDocument/2006/relationships/image" Target="../media/image349.png"/><Relationship Id="rId8" Type="http://schemas.openxmlformats.org/officeDocument/2006/relationships/image" Target="../media/image837.png"/><Relationship Id="rId98" Type="http://schemas.openxmlformats.org/officeDocument/2006/relationships/image" Target="../media/image1747.png"/><Relationship Id="rId219" Type="http://schemas.openxmlformats.org/officeDocument/2006/relationships/image" Target="../media/image368.png"/><Relationship Id="rId3" Type="http://schemas.openxmlformats.org/officeDocument/2006/relationships/image" Target="../media/image347.png"/><Relationship Id="rId214" Type="http://schemas.openxmlformats.org/officeDocument/2006/relationships/image" Target="../media/image52.png"/><Relationship Id="rId230" Type="http://schemas.openxmlformats.org/officeDocument/2006/relationships/image" Target="../media/image49.png"/><Relationship Id="rId235" Type="http://schemas.openxmlformats.org/officeDocument/2006/relationships/image" Target="../media/image661.png"/><Relationship Id="rId251" Type="http://schemas.openxmlformats.org/officeDocument/2006/relationships/image" Target="../media/image664.png"/><Relationship Id="rId256" Type="http://schemas.openxmlformats.org/officeDocument/2006/relationships/image" Target="../media/image668.png"/><Relationship Id="rId137" Type="http://schemas.openxmlformats.org/officeDocument/2006/relationships/image" Target="../media/image2137.png"/><Relationship Id="rId272" Type="http://schemas.openxmlformats.org/officeDocument/2006/relationships/image" Target="../media/image55.png"/><Relationship Id="rId209" Type="http://schemas.openxmlformats.org/officeDocument/2006/relationships/image" Target="../media/image357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6.png"/><Relationship Id="rId4" Type="http://schemas.openxmlformats.org/officeDocument/2006/relationships/image" Target="../media/image47.png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2.png"/><Relationship Id="rId3" Type="http://schemas.openxmlformats.org/officeDocument/2006/relationships/image" Target="../media/image54.png"/><Relationship Id="rId7" Type="http://schemas.openxmlformats.org/officeDocument/2006/relationships/image" Target="../media/image78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9.png"/><Relationship Id="rId11" Type="http://schemas.openxmlformats.org/officeDocument/2006/relationships/image" Target="../media/image785.png"/><Relationship Id="rId10" Type="http://schemas.openxmlformats.org/officeDocument/2006/relationships/image" Target="../media/image784.png"/><Relationship Id="rId4" Type="http://schemas.openxmlformats.org/officeDocument/2006/relationships/image" Target="../media/image55.png"/><Relationship Id="rId9" Type="http://schemas.openxmlformats.org/officeDocument/2006/relationships/image" Target="../media/image78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97.png"/><Relationship Id="rId18" Type="http://schemas.openxmlformats.org/officeDocument/2006/relationships/image" Target="../media/image829.png"/><Relationship Id="rId26" Type="http://schemas.openxmlformats.org/officeDocument/2006/relationships/image" Target="../media/image847.png"/><Relationship Id="rId3" Type="http://schemas.openxmlformats.org/officeDocument/2006/relationships/image" Target="../media/image786.png"/><Relationship Id="rId21" Type="http://schemas.openxmlformats.org/officeDocument/2006/relationships/image" Target="../media/image842.png"/><Relationship Id="rId34" Type="http://schemas.openxmlformats.org/officeDocument/2006/relationships/image" Target="../media/image56.png"/><Relationship Id="rId7" Type="http://schemas.openxmlformats.org/officeDocument/2006/relationships/image" Target="../media/image791.png"/><Relationship Id="rId12" Type="http://schemas.openxmlformats.org/officeDocument/2006/relationships/image" Target="../media/image796.png"/><Relationship Id="rId17" Type="http://schemas.openxmlformats.org/officeDocument/2006/relationships/image" Target="../media/image819.png"/><Relationship Id="rId25" Type="http://schemas.openxmlformats.org/officeDocument/2006/relationships/image" Target="../media/image846.png"/><Relationship Id="rId33" Type="http://schemas.openxmlformats.org/officeDocument/2006/relationships/image" Target="../media/image855.png"/><Relationship Id="rId116" Type="http://schemas.openxmlformats.org/officeDocument/2006/relationships/image" Target="../media/image955.png"/><Relationship Id="rId2" Type="http://schemas.openxmlformats.org/officeDocument/2006/relationships/notesSlide" Target="../notesSlides/notesSlide63.xml"/><Relationship Id="rId16" Type="http://schemas.openxmlformats.org/officeDocument/2006/relationships/image" Target="../media/image809.png"/><Relationship Id="rId20" Type="http://schemas.openxmlformats.org/officeDocument/2006/relationships/image" Target="../media/image841.png"/><Relationship Id="rId29" Type="http://schemas.openxmlformats.org/officeDocument/2006/relationships/image" Target="../media/image8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9.png"/><Relationship Id="rId11" Type="http://schemas.openxmlformats.org/officeDocument/2006/relationships/image" Target="../media/image795.png"/><Relationship Id="rId24" Type="http://schemas.openxmlformats.org/officeDocument/2006/relationships/image" Target="../media/image845.png"/><Relationship Id="rId32" Type="http://schemas.openxmlformats.org/officeDocument/2006/relationships/image" Target="../media/image854.png"/><Relationship Id="rId5" Type="http://schemas.openxmlformats.org/officeDocument/2006/relationships/image" Target="../media/image788.png"/><Relationship Id="rId15" Type="http://schemas.openxmlformats.org/officeDocument/2006/relationships/image" Target="../media/image799.png"/><Relationship Id="rId23" Type="http://schemas.openxmlformats.org/officeDocument/2006/relationships/image" Target="../media/image844.png"/><Relationship Id="rId28" Type="http://schemas.openxmlformats.org/officeDocument/2006/relationships/image" Target="../media/image849.png"/><Relationship Id="rId10" Type="http://schemas.openxmlformats.org/officeDocument/2006/relationships/image" Target="../media/image794.png"/><Relationship Id="rId19" Type="http://schemas.openxmlformats.org/officeDocument/2006/relationships/image" Target="../media/image839.png"/><Relationship Id="rId31" Type="http://schemas.openxmlformats.org/officeDocument/2006/relationships/image" Target="../media/image853.png"/><Relationship Id="rId4" Type="http://schemas.openxmlformats.org/officeDocument/2006/relationships/image" Target="../media/image787.png"/><Relationship Id="rId9" Type="http://schemas.openxmlformats.org/officeDocument/2006/relationships/image" Target="../media/image793.png"/><Relationship Id="rId14" Type="http://schemas.openxmlformats.org/officeDocument/2006/relationships/image" Target="../media/image798.png"/><Relationship Id="rId22" Type="http://schemas.openxmlformats.org/officeDocument/2006/relationships/image" Target="../media/image843.png"/><Relationship Id="rId27" Type="http://schemas.openxmlformats.org/officeDocument/2006/relationships/image" Target="../media/image848.png"/><Relationship Id="rId30" Type="http://schemas.openxmlformats.org/officeDocument/2006/relationships/image" Target="../media/image852.png"/><Relationship Id="rId8" Type="http://schemas.openxmlformats.org/officeDocument/2006/relationships/image" Target="../media/image792.png"/></Relationships>
</file>

<file path=ppt/slides/_rels/slide74.xml.rels><?xml version="1.0" encoding="UTF-8" standalone="yes"?>
<Relationships xmlns="http://schemas.openxmlformats.org/package/2006/relationships"><Relationship Id="rId26" Type="http://schemas.openxmlformats.org/officeDocument/2006/relationships/image" Target="../media/image847.png"/><Relationship Id="rId117" Type="http://schemas.openxmlformats.org/officeDocument/2006/relationships/image" Target="../media/image56.png"/><Relationship Id="rId21" Type="http://schemas.openxmlformats.org/officeDocument/2006/relationships/image" Target="../media/image842.png"/><Relationship Id="rId42" Type="http://schemas.openxmlformats.org/officeDocument/2006/relationships/image" Target="../media/image866.png"/><Relationship Id="rId47" Type="http://schemas.openxmlformats.org/officeDocument/2006/relationships/image" Target="../media/image871.png"/><Relationship Id="rId63" Type="http://schemas.openxmlformats.org/officeDocument/2006/relationships/image" Target="../media/image888.png"/><Relationship Id="rId68" Type="http://schemas.openxmlformats.org/officeDocument/2006/relationships/image" Target="../media/image895.png"/><Relationship Id="rId84" Type="http://schemas.openxmlformats.org/officeDocument/2006/relationships/image" Target="../media/image914.png"/><Relationship Id="rId89" Type="http://schemas.openxmlformats.org/officeDocument/2006/relationships/image" Target="../media/image919.png"/><Relationship Id="rId112" Type="http://schemas.openxmlformats.org/officeDocument/2006/relationships/image" Target="../media/image941.png"/><Relationship Id="rId16" Type="http://schemas.openxmlformats.org/officeDocument/2006/relationships/image" Target="../media/image809.png"/><Relationship Id="rId107" Type="http://schemas.openxmlformats.org/officeDocument/2006/relationships/image" Target="../media/image954.png"/><Relationship Id="rId11" Type="http://schemas.openxmlformats.org/officeDocument/2006/relationships/image" Target="../media/image795.png"/><Relationship Id="rId32" Type="http://schemas.openxmlformats.org/officeDocument/2006/relationships/image" Target="../media/image854.png"/><Relationship Id="rId37" Type="http://schemas.openxmlformats.org/officeDocument/2006/relationships/image" Target="../media/image861.png"/><Relationship Id="rId53" Type="http://schemas.openxmlformats.org/officeDocument/2006/relationships/image" Target="../media/image877.png"/><Relationship Id="rId58" Type="http://schemas.openxmlformats.org/officeDocument/2006/relationships/image" Target="../media/image883.png"/><Relationship Id="rId74" Type="http://schemas.openxmlformats.org/officeDocument/2006/relationships/image" Target="../media/image902.png"/><Relationship Id="rId79" Type="http://schemas.openxmlformats.org/officeDocument/2006/relationships/image" Target="../media/image907.png"/><Relationship Id="rId102" Type="http://schemas.openxmlformats.org/officeDocument/2006/relationships/image" Target="../media/image948.png"/><Relationship Id="rId5" Type="http://schemas.openxmlformats.org/officeDocument/2006/relationships/image" Target="../media/image788.png"/><Relationship Id="rId90" Type="http://schemas.openxmlformats.org/officeDocument/2006/relationships/image" Target="../media/image921.png"/><Relationship Id="rId95" Type="http://schemas.openxmlformats.org/officeDocument/2006/relationships/image" Target="../media/image925.png"/><Relationship Id="rId22" Type="http://schemas.openxmlformats.org/officeDocument/2006/relationships/image" Target="../media/image843.png"/><Relationship Id="rId27" Type="http://schemas.openxmlformats.org/officeDocument/2006/relationships/image" Target="../media/image848.png"/><Relationship Id="rId43" Type="http://schemas.openxmlformats.org/officeDocument/2006/relationships/image" Target="../media/image867.png"/><Relationship Id="rId48" Type="http://schemas.openxmlformats.org/officeDocument/2006/relationships/image" Target="../media/image872.png"/><Relationship Id="rId64" Type="http://schemas.openxmlformats.org/officeDocument/2006/relationships/image" Target="../media/image889.png"/><Relationship Id="rId69" Type="http://schemas.openxmlformats.org/officeDocument/2006/relationships/image" Target="../media/image896.png"/><Relationship Id="rId113" Type="http://schemas.openxmlformats.org/officeDocument/2006/relationships/image" Target="../media/image942.png"/><Relationship Id="rId80" Type="http://schemas.openxmlformats.org/officeDocument/2006/relationships/image" Target="../media/image908.png"/><Relationship Id="rId85" Type="http://schemas.openxmlformats.org/officeDocument/2006/relationships/image" Target="../media/image915.png"/><Relationship Id="rId12" Type="http://schemas.openxmlformats.org/officeDocument/2006/relationships/image" Target="../media/image796.png"/><Relationship Id="rId17" Type="http://schemas.openxmlformats.org/officeDocument/2006/relationships/image" Target="../media/image819.png"/><Relationship Id="rId33" Type="http://schemas.openxmlformats.org/officeDocument/2006/relationships/image" Target="../media/image855.png"/><Relationship Id="rId38" Type="http://schemas.openxmlformats.org/officeDocument/2006/relationships/image" Target="../media/image862.png"/><Relationship Id="rId59" Type="http://schemas.openxmlformats.org/officeDocument/2006/relationships/image" Target="../media/image884.png"/><Relationship Id="rId103" Type="http://schemas.openxmlformats.org/officeDocument/2006/relationships/image" Target="../media/image949.png"/><Relationship Id="rId108" Type="http://schemas.openxmlformats.org/officeDocument/2006/relationships/image" Target="../media/image1728.png"/><Relationship Id="rId54" Type="http://schemas.openxmlformats.org/officeDocument/2006/relationships/image" Target="../media/image878.png"/><Relationship Id="rId70" Type="http://schemas.openxmlformats.org/officeDocument/2006/relationships/image" Target="../media/image897.png"/><Relationship Id="rId75" Type="http://schemas.openxmlformats.org/officeDocument/2006/relationships/image" Target="../media/image903.png"/><Relationship Id="rId91" Type="http://schemas.openxmlformats.org/officeDocument/2006/relationships/image" Target="../media/image922.png"/><Relationship Id="rId96" Type="http://schemas.openxmlformats.org/officeDocument/2006/relationships/image" Target="../media/image9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9.png"/><Relationship Id="rId15" Type="http://schemas.openxmlformats.org/officeDocument/2006/relationships/image" Target="../media/image799.png"/><Relationship Id="rId23" Type="http://schemas.openxmlformats.org/officeDocument/2006/relationships/image" Target="../media/image844.png"/><Relationship Id="rId28" Type="http://schemas.openxmlformats.org/officeDocument/2006/relationships/image" Target="../media/image849.png"/><Relationship Id="rId36" Type="http://schemas.openxmlformats.org/officeDocument/2006/relationships/image" Target="../media/image859.png"/><Relationship Id="rId49" Type="http://schemas.openxmlformats.org/officeDocument/2006/relationships/image" Target="../media/image873.png"/><Relationship Id="rId57" Type="http://schemas.openxmlformats.org/officeDocument/2006/relationships/image" Target="../media/image882.png"/><Relationship Id="rId106" Type="http://schemas.openxmlformats.org/officeDocument/2006/relationships/image" Target="../media/image953.png"/><Relationship Id="rId10" Type="http://schemas.openxmlformats.org/officeDocument/2006/relationships/image" Target="../media/image794.png"/><Relationship Id="rId31" Type="http://schemas.openxmlformats.org/officeDocument/2006/relationships/image" Target="../media/image853.png"/><Relationship Id="rId44" Type="http://schemas.openxmlformats.org/officeDocument/2006/relationships/image" Target="../media/image868.png"/><Relationship Id="rId52" Type="http://schemas.openxmlformats.org/officeDocument/2006/relationships/image" Target="../media/image876.png"/><Relationship Id="rId60" Type="http://schemas.openxmlformats.org/officeDocument/2006/relationships/image" Target="../media/image885.png"/><Relationship Id="rId65" Type="http://schemas.openxmlformats.org/officeDocument/2006/relationships/image" Target="../media/image892.png"/><Relationship Id="rId73" Type="http://schemas.openxmlformats.org/officeDocument/2006/relationships/image" Target="../media/image901.png"/><Relationship Id="rId78" Type="http://schemas.openxmlformats.org/officeDocument/2006/relationships/image" Target="../media/image906.png"/><Relationship Id="rId81" Type="http://schemas.openxmlformats.org/officeDocument/2006/relationships/image" Target="../media/image909.png"/><Relationship Id="rId86" Type="http://schemas.openxmlformats.org/officeDocument/2006/relationships/image" Target="../media/image916.png"/><Relationship Id="rId94" Type="http://schemas.openxmlformats.org/officeDocument/2006/relationships/image" Target="../media/image217.png"/><Relationship Id="rId99" Type="http://schemas.openxmlformats.org/officeDocument/2006/relationships/image" Target="../media/image945.png"/><Relationship Id="rId101" Type="http://schemas.openxmlformats.org/officeDocument/2006/relationships/image" Target="../media/image947.png"/><Relationship Id="rId4" Type="http://schemas.openxmlformats.org/officeDocument/2006/relationships/image" Target="../media/image787.png"/><Relationship Id="rId9" Type="http://schemas.openxmlformats.org/officeDocument/2006/relationships/image" Target="../media/image793.png"/><Relationship Id="rId13" Type="http://schemas.openxmlformats.org/officeDocument/2006/relationships/image" Target="../media/image797.png"/><Relationship Id="rId18" Type="http://schemas.openxmlformats.org/officeDocument/2006/relationships/image" Target="../media/image829.png"/><Relationship Id="rId39" Type="http://schemas.openxmlformats.org/officeDocument/2006/relationships/image" Target="../media/image863.png"/><Relationship Id="rId109" Type="http://schemas.openxmlformats.org/officeDocument/2006/relationships/image" Target="../media/image1738.png"/><Relationship Id="rId34" Type="http://schemas.openxmlformats.org/officeDocument/2006/relationships/image" Target="../media/image857.png"/><Relationship Id="rId50" Type="http://schemas.openxmlformats.org/officeDocument/2006/relationships/image" Target="../media/image874.png"/><Relationship Id="rId55" Type="http://schemas.openxmlformats.org/officeDocument/2006/relationships/image" Target="../media/image879.png"/><Relationship Id="rId76" Type="http://schemas.openxmlformats.org/officeDocument/2006/relationships/image" Target="../media/image904.png"/><Relationship Id="rId97" Type="http://schemas.openxmlformats.org/officeDocument/2006/relationships/image" Target="../media/image927.png"/><Relationship Id="rId104" Type="http://schemas.openxmlformats.org/officeDocument/2006/relationships/image" Target="../media/image951.png"/><Relationship Id="rId7" Type="http://schemas.openxmlformats.org/officeDocument/2006/relationships/image" Target="../media/image791.png"/><Relationship Id="rId71" Type="http://schemas.openxmlformats.org/officeDocument/2006/relationships/image" Target="../media/image898.png"/><Relationship Id="rId92" Type="http://schemas.openxmlformats.org/officeDocument/2006/relationships/image" Target="../media/image923.png"/><Relationship Id="rId2" Type="http://schemas.openxmlformats.org/officeDocument/2006/relationships/notesSlide" Target="../notesSlides/notesSlide64.xml"/><Relationship Id="rId29" Type="http://schemas.openxmlformats.org/officeDocument/2006/relationships/image" Target="../media/image851.png"/><Relationship Id="rId24" Type="http://schemas.openxmlformats.org/officeDocument/2006/relationships/image" Target="../media/image845.png"/><Relationship Id="rId40" Type="http://schemas.openxmlformats.org/officeDocument/2006/relationships/image" Target="../media/image864.png"/><Relationship Id="rId45" Type="http://schemas.openxmlformats.org/officeDocument/2006/relationships/image" Target="../media/image869.png"/><Relationship Id="rId66" Type="http://schemas.openxmlformats.org/officeDocument/2006/relationships/image" Target="../media/image893.png"/><Relationship Id="rId87" Type="http://schemas.openxmlformats.org/officeDocument/2006/relationships/image" Target="../media/image917.png"/><Relationship Id="rId110" Type="http://schemas.openxmlformats.org/officeDocument/2006/relationships/image" Target="../media/image938.png"/><Relationship Id="rId115" Type="http://schemas.openxmlformats.org/officeDocument/2006/relationships/image" Target="../media/image955.png"/><Relationship Id="rId61" Type="http://schemas.openxmlformats.org/officeDocument/2006/relationships/image" Target="../media/image886.png"/><Relationship Id="rId82" Type="http://schemas.openxmlformats.org/officeDocument/2006/relationships/image" Target="../media/image912.png"/><Relationship Id="rId19" Type="http://schemas.openxmlformats.org/officeDocument/2006/relationships/image" Target="../media/image839.png"/><Relationship Id="rId14" Type="http://schemas.openxmlformats.org/officeDocument/2006/relationships/image" Target="../media/image798.png"/><Relationship Id="rId30" Type="http://schemas.openxmlformats.org/officeDocument/2006/relationships/image" Target="../media/image852.png"/><Relationship Id="rId35" Type="http://schemas.openxmlformats.org/officeDocument/2006/relationships/image" Target="../media/image858.png"/><Relationship Id="rId56" Type="http://schemas.openxmlformats.org/officeDocument/2006/relationships/image" Target="../media/image881.png"/><Relationship Id="rId77" Type="http://schemas.openxmlformats.org/officeDocument/2006/relationships/image" Target="../media/image905.png"/><Relationship Id="rId100" Type="http://schemas.openxmlformats.org/officeDocument/2006/relationships/image" Target="../media/image946.png"/><Relationship Id="rId105" Type="http://schemas.openxmlformats.org/officeDocument/2006/relationships/image" Target="../media/image952.png"/><Relationship Id="rId8" Type="http://schemas.openxmlformats.org/officeDocument/2006/relationships/image" Target="../media/image792.png"/><Relationship Id="rId51" Type="http://schemas.openxmlformats.org/officeDocument/2006/relationships/image" Target="../media/image875.png"/><Relationship Id="rId72" Type="http://schemas.openxmlformats.org/officeDocument/2006/relationships/image" Target="../media/image899.png"/><Relationship Id="rId93" Type="http://schemas.openxmlformats.org/officeDocument/2006/relationships/image" Target="../media/image924.png"/><Relationship Id="rId98" Type="http://schemas.openxmlformats.org/officeDocument/2006/relationships/image" Target="../media/image944.png"/><Relationship Id="rId3" Type="http://schemas.openxmlformats.org/officeDocument/2006/relationships/image" Target="../media/image786.png"/><Relationship Id="rId25" Type="http://schemas.openxmlformats.org/officeDocument/2006/relationships/image" Target="../media/image846.png"/><Relationship Id="rId116" Type="http://schemas.openxmlformats.org/officeDocument/2006/relationships/image" Target="../media/image965.png"/><Relationship Id="rId46" Type="http://schemas.openxmlformats.org/officeDocument/2006/relationships/image" Target="../media/image870.png"/><Relationship Id="rId67" Type="http://schemas.openxmlformats.org/officeDocument/2006/relationships/image" Target="../media/image894.png"/><Relationship Id="rId20" Type="http://schemas.openxmlformats.org/officeDocument/2006/relationships/image" Target="../media/image841.png"/><Relationship Id="rId41" Type="http://schemas.openxmlformats.org/officeDocument/2006/relationships/image" Target="../media/image865.png"/><Relationship Id="rId62" Type="http://schemas.openxmlformats.org/officeDocument/2006/relationships/image" Target="../media/image887.png"/><Relationship Id="rId83" Type="http://schemas.openxmlformats.org/officeDocument/2006/relationships/image" Target="../media/image913.png"/><Relationship Id="rId88" Type="http://schemas.openxmlformats.org/officeDocument/2006/relationships/image" Target="../media/image918.png"/><Relationship Id="rId111" Type="http://schemas.openxmlformats.org/officeDocument/2006/relationships/image" Target="../media/image939.png"/></Relationships>
</file>

<file path=ppt/slides/_rels/slide75.xml.rels><?xml version="1.0" encoding="UTF-8" standalone="yes"?>
<Relationships xmlns="http://schemas.openxmlformats.org/package/2006/relationships"><Relationship Id="rId26" Type="http://schemas.openxmlformats.org/officeDocument/2006/relationships/image" Target="../media/image847.png"/><Relationship Id="rId117" Type="http://schemas.openxmlformats.org/officeDocument/2006/relationships/image" Target="../media/image202.png"/><Relationship Id="rId21" Type="http://schemas.openxmlformats.org/officeDocument/2006/relationships/image" Target="../media/image842.png"/><Relationship Id="rId42" Type="http://schemas.openxmlformats.org/officeDocument/2006/relationships/image" Target="../media/image866.png"/><Relationship Id="rId47" Type="http://schemas.openxmlformats.org/officeDocument/2006/relationships/image" Target="../media/image871.png"/><Relationship Id="rId63" Type="http://schemas.openxmlformats.org/officeDocument/2006/relationships/image" Target="../media/image888.png"/><Relationship Id="rId68" Type="http://schemas.openxmlformats.org/officeDocument/2006/relationships/image" Target="../media/image895.png"/><Relationship Id="rId84" Type="http://schemas.openxmlformats.org/officeDocument/2006/relationships/image" Target="../media/image914.png"/><Relationship Id="rId89" Type="http://schemas.openxmlformats.org/officeDocument/2006/relationships/image" Target="../media/image919.png"/><Relationship Id="rId112" Type="http://schemas.openxmlformats.org/officeDocument/2006/relationships/image" Target="../media/image941.png"/><Relationship Id="rId16" Type="http://schemas.openxmlformats.org/officeDocument/2006/relationships/image" Target="../media/image809.png"/><Relationship Id="rId107" Type="http://schemas.openxmlformats.org/officeDocument/2006/relationships/image" Target="../media/image954.png"/><Relationship Id="rId11" Type="http://schemas.openxmlformats.org/officeDocument/2006/relationships/image" Target="../media/image795.png"/><Relationship Id="rId32" Type="http://schemas.openxmlformats.org/officeDocument/2006/relationships/image" Target="../media/image854.png"/><Relationship Id="rId37" Type="http://schemas.openxmlformats.org/officeDocument/2006/relationships/image" Target="../media/image861.png"/><Relationship Id="rId53" Type="http://schemas.openxmlformats.org/officeDocument/2006/relationships/image" Target="../media/image877.png"/><Relationship Id="rId58" Type="http://schemas.openxmlformats.org/officeDocument/2006/relationships/image" Target="../media/image883.png"/><Relationship Id="rId74" Type="http://schemas.openxmlformats.org/officeDocument/2006/relationships/image" Target="../media/image902.png"/><Relationship Id="rId79" Type="http://schemas.openxmlformats.org/officeDocument/2006/relationships/image" Target="../media/image907.png"/><Relationship Id="rId102" Type="http://schemas.openxmlformats.org/officeDocument/2006/relationships/image" Target="../media/image948.png"/><Relationship Id="rId5" Type="http://schemas.openxmlformats.org/officeDocument/2006/relationships/image" Target="../media/image788.png"/><Relationship Id="rId90" Type="http://schemas.openxmlformats.org/officeDocument/2006/relationships/image" Target="../media/image921.png"/><Relationship Id="rId95" Type="http://schemas.openxmlformats.org/officeDocument/2006/relationships/image" Target="../media/image925.png"/><Relationship Id="rId22" Type="http://schemas.openxmlformats.org/officeDocument/2006/relationships/image" Target="../media/image843.png"/><Relationship Id="rId27" Type="http://schemas.openxmlformats.org/officeDocument/2006/relationships/image" Target="../media/image848.png"/><Relationship Id="rId43" Type="http://schemas.openxmlformats.org/officeDocument/2006/relationships/image" Target="../media/image867.png"/><Relationship Id="rId48" Type="http://schemas.openxmlformats.org/officeDocument/2006/relationships/image" Target="../media/image872.png"/><Relationship Id="rId64" Type="http://schemas.openxmlformats.org/officeDocument/2006/relationships/image" Target="../media/image889.png"/><Relationship Id="rId69" Type="http://schemas.openxmlformats.org/officeDocument/2006/relationships/image" Target="../media/image896.png"/><Relationship Id="rId113" Type="http://schemas.openxmlformats.org/officeDocument/2006/relationships/image" Target="../media/image942.png"/><Relationship Id="rId80" Type="http://schemas.openxmlformats.org/officeDocument/2006/relationships/image" Target="../media/image908.png"/><Relationship Id="rId85" Type="http://schemas.openxmlformats.org/officeDocument/2006/relationships/image" Target="../media/image915.png"/><Relationship Id="rId12" Type="http://schemas.openxmlformats.org/officeDocument/2006/relationships/image" Target="../media/image796.png"/><Relationship Id="rId17" Type="http://schemas.openxmlformats.org/officeDocument/2006/relationships/image" Target="../media/image819.png"/><Relationship Id="rId33" Type="http://schemas.openxmlformats.org/officeDocument/2006/relationships/image" Target="../media/image855.png"/><Relationship Id="rId38" Type="http://schemas.openxmlformats.org/officeDocument/2006/relationships/image" Target="../media/image862.png"/><Relationship Id="rId59" Type="http://schemas.openxmlformats.org/officeDocument/2006/relationships/image" Target="../media/image884.png"/><Relationship Id="rId103" Type="http://schemas.openxmlformats.org/officeDocument/2006/relationships/image" Target="../media/image949.png"/><Relationship Id="rId108" Type="http://schemas.openxmlformats.org/officeDocument/2006/relationships/image" Target="../media/image1728.png"/><Relationship Id="rId54" Type="http://schemas.openxmlformats.org/officeDocument/2006/relationships/image" Target="../media/image878.png"/><Relationship Id="rId70" Type="http://schemas.openxmlformats.org/officeDocument/2006/relationships/image" Target="../media/image897.png"/><Relationship Id="rId75" Type="http://schemas.openxmlformats.org/officeDocument/2006/relationships/image" Target="../media/image903.png"/><Relationship Id="rId91" Type="http://schemas.openxmlformats.org/officeDocument/2006/relationships/image" Target="../media/image922.png"/><Relationship Id="rId96" Type="http://schemas.openxmlformats.org/officeDocument/2006/relationships/image" Target="../media/image9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9.png"/><Relationship Id="rId15" Type="http://schemas.openxmlformats.org/officeDocument/2006/relationships/image" Target="../media/image799.png"/><Relationship Id="rId23" Type="http://schemas.openxmlformats.org/officeDocument/2006/relationships/image" Target="../media/image844.png"/><Relationship Id="rId28" Type="http://schemas.openxmlformats.org/officeDocument/2006/relationships/image" Target="../media/image849.png"/><Relationship Id="rId36" Type="http://schemas.openxmlformats.org/officeDocument/2006/relationships/image" Target="../media/image859.png"/><Relationship Id="rId49" Type="http://schemas.openxmlformats.org/officeDocument/2006/relationships/image" Target="../media/image873.png"/><Relationship Id="rId57" Type="http://schemas.openxmlformats.org/officeDocument/2006/relationships/image" Target="../media/image882.png"/><Relationship Id="rId106" Type="http://schemas.openxmlformats.org/officeDocument/2006/relationships/image" Target="../media/image953.png"/><Relationship Id="rId10" Type="http://schemas.openxmlformats.org/officeDocument/2006/relationships/image" Target="../media/image794.png"/><Relationship Id="rId31" Type="http://schemas.openxmlformats.org/officeDocument/2006/relationships/image" Target="../media/image853.png"/><Relationship Id="rId44" Type="http://schemas.openxmlformats.org/officeDocument/2006/relationships/image" Target="../media/image868.png"/><Relationship Id="rId52" Type="http://schemas.openxmlformats.org/officeDocument/2006/relationships/image" Target="../media/image876.png"/><Relationship Id="rId60" Type="http://schemas.openxmlformats.org/officeDocument/2006/relationships/image" Target="../media/image885.png"/><Relationship Id="rId65" Type="http://schemas.openxmlformats.org/officeDocument/2006/relationships/image" Target="../media/image892.png"/><Relationship Id="rId73" Type="http://schemas.openxmlformats.org/officeDocument/2006/relationships/image" Target="../media/image901.png"/><Relationship Id="rId78" Type="http://schemas.openxmlformats.org/officeDocument/2006/relationships/image" Target="../media/image906.png"/><Relationship Id="rId81" Type="http://schemas.openxmlformats.org/officeDocument/2006/relationships/image" Target="../media/image909.png"/><Relationship Id="rId86" Type="http://schemas.openxmlformats.org/officeDocument/2006/relationships/image" Target="../media/image916.png"/><Relationship Id="rId94" Type="http://schemas.openxmlformats.org/officeDocument/2006/relationships/image" Target="../media/image217.png"/><Relationship Id="rId99" Type="http://schemas.openxmlformats.org/officeDocument/2006/relationships/image" Target="../media/image945.png"/><Relationship Id="rId101" Type="http://schemas.openxmlformats.org/officeDocument/2006/relationships/image" Target="../media/image947.png"/><Relationship Id="rId4" Type="http://schemas.openxmlformats.org/officeDocument/2006/relationships/image" Target="../media/image787.png"/><Relationship Id="rId9" Type="http://schemas.openxmlformats.org/officeDocument/2006/relationships/image" Target="../media/image793.png"/><Relationship Id="rId13" Type="http://schemas.openxmlformats.org/officeDocument/2006/relationships/image" Target="../media/image797.png"/><Relationship Id="rId18" Type="http://schemas.openxmlformats.org/officeDocument/2006/relationships/image" Target="../media/image829.png"/><Relationship Id="rId39" Type="http://schemas.openxmlformats.org/officeDocument/2006/relationships/image" Target="../media/image863.png"/><Relationship Id="rId109" Type="http://schemas.openxmlformats.org/officeDocument/2006/relationships/image" Target="../media/image1738.png"/><Relationship Id="rId34" Type="http://schemas.openxmlformats.org/officeDocument/2006/relationships/image" Target="../media/image857.png"/><Relationship Id="rId50" Type="http://schemas.openxmlformats.org/officeDocument/2006/relationships/image" Target="../media/image874.png"/><Relationship Id="rId55" Type="http://schemas.openxmlformats.org/officeDocument/2006/relationships/image" Target="../media/image879.png"/><Relationship Id="rId76" Type="http://schemas.openxmlformats.org/officeDocument/2006/relationships/image" Target="../media/image904.png"/><Relationship Id="rId97" Type="http://schemas.openxmlformats.org/officeDocument/2006/relationships/image" Target="../media/image927.png"/><Relationship Id="rId104" Type="http://schemas.openxmlformats.org/officeDocument/2006/relationships/image" Target="../media/image951.png"/><Relationship Id="rId7" Type="http://schemas.openxmlformats.org/officeDocument/2006/relationships/image" Target="../media/image791.png"/><Relationship Id="rId71" Type="http://schemas.openxmlformats.org/officeDocument/2006/relationships/image" Target="../media/image898.png"/><Relationship Id="rId92" Type="http://schemas.openxmlformats.org/officeDocument/2006/relationships/image" Target="../media/image923.png"/><Relationship Id="rId2" Type="http://schemas.openxmlformats.org/officeDocument/2006/relationships/notesSlide" Target="../notesSlides/notesSlide65.xml"/><Relationship Id="rId29" Type="http://schemas.openxmlformats.org/officeDocument/2006/relationships/image" Target="../media/image851.png"/><Relationship Id="rId24" Type="http://schemas.openxmlformats.org/officeDocument/2006/relationships/image" Target="../media/image845.png"/><Relationship Id="rId40" Type="http://schemas.openxmlformats.org/officeDocument/2006/relationships/image" Target="../media/image864.png"/><Relationship Id="rId45" Type="http://schemas.openxmlformats.org/officeDocument/2006/relationships/image" Target="../media/image869.png"/><Relationship Id="rId66" Type="http://schemas.openxmlformats.org/officeDocument/2006/relationships/image" Target="../media/image893.png"/><Relationship Id="rId87" Type="http://schemas.openxmlformats.org/officeDocument/2006/relationships/image" Target="../media/image917.png"/><Relationship Id="rId110" Type="http://schemas.openxmlformats.org/officeDocument/2006/relationships/image" Target="../media/image938.png"/><Relationship Id="rId61" Type="http://schemas.openxmlformats.org/officeDocument/2006/relationships/image" Target="../media/image886.png"/><Relationship Id="rId82" Type="http://schemas.openxmlformats.org/officeDocument/2006/relationships/image" Target="../media/image912.png"/><Relationship Id="rId19" Type="http://schemas.openxmlformats.org/officeDocument/2006/relationships/image" Target="../media/image839.png"/><Relationship Id="rId14" Type="http://schemas.openxmlformats.org/officeDocument/2006/relationships/image" Target="../media/image798.png"/><Relationship Id="rId30" Type="http://schemas.openxmlformats.org/officeDocument/2006/relationships/image" Target="../media/image852.png"/><Relationship Id="rId35" Type="http://schemas.openxmlformats.org/officeDocument/2006/relationships/image" Target="../media/image858.png"/><Relationship Id="rId56" Type="http://schemas.openxmlformats.org/officeDocument/2006/relationships/image" Target="../media/image881.png"/><Relationship Id="rId77" Type="http://schemas.openxmlformats.org/officeDocument/2006/relationships/image" Target="../media/image905.png"/><Relationship Id="rId100" Type="http://schemas.openxmlformats.org/officeDocument/2006/relationships/image" Target="../media/image946.png"/><Relationship Id="rId105" Type="http://schemas.openxmlformats.org/officeDocument/2006/relationships/image" Target="../media/image952.png"/><Relationship Id="rId8" Type="http://schemas.openxmlformats.org/officeDocument/2006/relationships/image" Target="../media/image792.png"/><Relationship Id="rId51" Type="http://schemas.openxmlformats.org/officeDocument/2006/relationships/image" Target="../media/image875.png"/><Relationship Id="rId72" Type="http://schemas.openxmlformats.org/officeDocument/2006/relationships/image" Target="../media/image899.png"/><Relationship Id="rId93" Type="http://schemas.openxmlformats.org/officeDocument/2006/relationships/image" Target="../media/image924.png"/><Relationship Id="rId98" Type="http://schemas.openxmlformats.org/officeDocument/2006/relationships/image" Target="../media/image944.png"/><Relationship Id="rId3" Type="http://schemas.openxmlformats.org/officeDocument/2006/relationships/image" Target="../media/image786.png"/><Relationship Id="rId25" Type="http://schemas.openxmlformats.org/officeDocument/2006/relationships/image" Target="../media/image846.png"/><Relationship Id="rId116" Type="http://schemas.openxmlformats.org/officeDocument/2006/relationships/image" Target="../media/image965.png"/><Relationship Id="rId46" Type="http://schemas.openxmlformats.org/officeDocument/2006/relationships/image" Target="../media/image870.png"/><Relationship Id="rId67" Type="http://schemas.openxmlformats.org/officeDocument/2006/relationships/image" Target="../media/image894.png"/><Relationship Id="rId20" Type="http://schemas.openxmlformats.org/officeDocument/2006/relationships/image" Target="../media/image841.png"/><Relationship Id="rId41" Type="http://schemas.openxmlformats.org/officeDocument/2006/relationships/image" Target="../media/image865.png"/><Relationship Id="rId62" Type="http://schemas.openxmlformats.org/officeDocument/2006/relationships/image" Target="../media/image887.png"/><Relationship Id="rId83" Type="http://schemas.openxmlformats.org/officeDocument/2006/relationships/image" Target="../media/image913.png"/><Relationship Id="rId88" Type="http://schemas.openxmlformats.org/officeDocument/2006/relationships/image" Target="../media/image918.png"/><Relationship Id="rId111" Type="http://schemas.openxmlformats.org/officeDocument/2006/relationships/image" Target="../media/image939.png"/></Relationships>
</file>

<file path=ppt/slides/_rels/slide7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847.png"/><Relationship Id="rId117" Type="http://schemas.openxmlformats.org/officeDocument/2006/relationships/image" Target="../media/image211.png"/><Relationship Id="rId21" Type="http://schemas.openxmlformats.org/officeDocument/2006/relationships/image" Target="../media/image842.png"/><Relationship Id="rId34" Type="http://schemas.openxmlformats.org/officeDocument/2006/relationships/image" Target="../media/image857.png"/><Relationship Id="rId42" Type="http://schemas.openxmlformats.org/officeDocument/2006/relationships/image" Target="../media/image866.png"/><Relationship Id="rId47" Type="http://schemas.openxmlformats.org/officeDocument/2006/relationships/image" Target="../media/image871.png"/><Relationship Id="rId50" Type="http://schemas.openxmlformats.org/officeDocument/2006/relationships/image" Target="../media/image874.png"/><Relationship Id="rId55" Type="http://schemas.openxmlformats.org/officeDocument/2006/relationships/image" Target="../media/image879.png"/><Relationship Id="rId63" Type="http://schemas.openxmlformats.org/officeDocument/2006/relationships/image" Target="../media/image888.png"/><Relationship Id="rId7" Type="http://schemas.openxmlformats.org/officeDocument/2006/relationships/image" Target="../media/image791.png"/><Relationship Id="rId2" Type="http://schemas.openxmlformats.org/officeDocument/2006/relationships/notesSlide" Target="../notesSlides/notesSlide66.xml"/><Relationship Id="rId16" Type="http://schemas.openxmlformats.org/officeDocument/2006/relationships/image" Target="../media/image809.png"/><Relationship Id="rId29" Type="http://schemas.openxmlformats.org/officeDocument/2006/relationships/image" Target="../media/image851.png"/><Relationship Id="rId11" Type="http://schemas.openxmlformats.org/officeDocument/2006/relationships/image" Target="../media/image795.png"/><Relationship Id="rId24" Type="http://schemas.openxmlformats.org/officeDocument/2006/relationships/image" Target="../media/image845.png"/><Relationship Id="rId32" Type="http://schemas.openxmlformats.org/officeDocument/2006/relationships/image" Target="../media/image854.png"/><Relationship Id="rId37" Type="http://schemas.openxmlformats.org/officeDocument/2006/relationships/image" Target="../media/image861.png"/><Relationship Id="rId40" Type="http://schemas.openxmlformats.org/officeDocument/2006/relationships/image" Target="../media/image864.png"/><Relationship Id="rId45" Type="http://schemas.openxmlformats.org/officeDocument/2006/relationships/image" Target="../media/image869.png"/><Relationship Id="rId53" Type="http://schemas.openxmlformats.org/officeDocument/2006/relationships/image" Target="../media/image877.png"/><Relationship Id="rId58" Type="http://schemas.openxmlformats.org/officeDocument/2006/relationships/image" Target="../media/image883.png"/><Relationship Id="rId5" Type="http://schemas.openxmlformats.org/officeDocument/2006/relationships/image" Target="../media/image788.png"/><Relationship Id="rId61" Type="http://schemas.openxmlformats.org/officeDocument/2006/relationships/image" Target="../media/image886.png"/><Relationship Id="rId19" Type="http://schemas.openxmlformats.org/officeDocument/2006/relationships/image" Target="../media/image839.png"/><Relationship Id="rId14" Type="http://schemas.openxmlformats.org/officeDocument/2006/relationships/image" Target="../media/image798.png"/><Relationship Id="rId22" Type="http://schemas.openxmlformats.org/officeDocument/2006/relationships/image" Target="../media/image843.png"/><Relationship Id="rId27" Type="http://schemas.openxmlformats.org/officeDocument/2006/relationships/image" Target="../media/image848.png"/><Relationship Id="rId30" Type="http://schemas.openxmlformats.org/officeDocument/2006/relationships/image" Target="../media/image852.png"/><Relationship Id="rId35" Type="http://schemas.openxmlformats.org/officeDocument/2006/relationships/image" Target="../media/image858.png"/><Relationship Id="rId43" Type="http://schemas.openxmlformats.org/officeDocument/2006/relationships/image" Target="../media/image867.png"/><Relationship Id="rId48" Type="http://schemas.openxmlformats.org/officeDocument/2006/relationships/image" Target="../media/image872.png"/><Relationship Id="rId56" Type="http://schemas.openxmlformats.org/officeDocument/2006/relationships/image" Target="../media/image881.png"/><Relationship Id="rId64" Type="http://schemas.openxmlformats.org/officeDocument/2006/relationships/image" Target="../media/image889.png"/><Relationship Id="rId8" Type="http://schemas.openxmlformats.org/officeDocument/2006/relationships/image" Target="../media/image792.png"/><Relationship Id="rId51" Type="http://schemas.openxmlformats.org/officeDocument/2006/relationships/image" Target="../media/image875.png"/><Relationship Id="rId3" Type="http://schemas.openxmlformats.org/officeDocument/2006/relationships/image" Target="../media/image786.png"/><Relationship Id="rId12" Type="http://schemas.openxmlformats.org/officeDocument/2006/relationships/image" Target="../media/image796.png"/><Relationship Id="rId17" Type="http://schemas.openxmlformats.org/officeDocument/2006/relationships/image" Target="../media/image819.png"/><Relationship Id="rId25" Type="http://schemas.openxmlformats.org/officeDocument/2006/relationships/image" Target="../media/image846.png"/><Relationship Id="rId33" Type="http://schemas.openxmlformats.org/officeDocument/2006/relationships/image" Target="../media/image855.png"/><Relationship Id="rId116" Type="http://schemas.openxmlformats.org/officeDocument/2006/relationships/image" Target="../media/image965.png"/><Relationship Id="rId38" Type="http://schemas.openxmlformats.org/officeDocument/2006/relationships/image" Target="../media/image862.png"/><Relationship Id="rId46" Type="http://schemas.openxmlformats.org/officeDocument/2006/relationships/image" Target="../media/image870.png"/><Relationship Id="rId59" Type="http://schemas.openxmlformats.org/officeDocument/2006/relationships/image" Target="../media/image884.png"/><Relationship Id="rId20" Type="http://schemas.openxmlformats.org/officeDocument/2006/relationships/image" Target="../media/image841.png"/><Relationship Id="rId41" Type="http://schemas.openxmlformats.org/officeDocument/2006/relationships/image" Target="../media/image865.png"/><Relationship Id="rId54" Type="http://schemas.openxmlformats.org/officeDocument/2006/relationships/image" Target="../media/image878.png"/><Relationship Id="rId62" Type="http://schemas.openxmlformats.org/officeDocument/2006/relationships/image" Target="../media/image88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9.png"/><Relationship Id="rId15" Type="http://schemas.openxmlformats.org/officeDocument/2006/relationships/image" Target="../media/image799.png"/><Relationship Id="rId23" Type="http://schemas.openxmlformats.org/officeDocument/2006/relationships/image" Target="../media/image844.png"/><Relationship Id="rId28" Type="http://schemas.openxmlformats.org/officeDocument/2006/relationships/image" Target="../media/image849.png"/><Relationship Id="rId36" Type="http://schemas.openxmlformats.org/officeDocument/2006/relationships/image" Target="../media/image859.png"/><Relationship Id="rId49" Type="http://schemas.openxmlformats.org/officeDocument/2006/relationships/image" Target="../media/image873.png"/><Relationship Id="rId57" Type="http://schemas.openxmlformats.org/officeDocument/2006/relationships/image" Target="../media/image882.png"/><Relationship Id="rId10" Type="http://schemas.openxmlformats.org/officeDocument/2006/relationships/image" Target="../media/image794.png"/><Relationship Id="rId31" Type="http://schemas.openxmlformats.org/officeDocument/2006/relationships/image" Target="../media/image853.png"/><Relationship Id="rId44" Type="http://schemas.openxmlformats.org/officeDocument/2006/relationships/image" Target="../media/image868.png"/><Relationship Id="rId52" Type="http://schemas.openxmlformats.org/officeDocument/2006/relationships/image" Target="../media/image876.png"/><Relationship Id="rId60" Type="http://schemas.openxmlformats.org/officeDocument/2006/relationships/image" Target="../media/image885.png"/><Relationship Id="rId4" Type="http://schemas.openxmlformats.org/officeDocument/2006/relationships/image" Target="../media/image787.png"/><Relationship Id="rId9" Type="http://schemas.openxmlformats.org/officeDocument/2006/relationships/image" Target="../media/image793.png"/><Relationship Id="rId13" Type="http://schemas.openxmlformats.org/officeDocument/2006/relationships/image" Target="../media/image797.png"/><Relationship Id="rId18" Type="http://schemas.openxmlformats.org/officeDocument/2006/relationships/image" Target="../media/image829.png"/><Relationship Id="rId39" Type="http://schemas.openxmlformats.org/officeDocument/2006/relationships/image" Target="../media/image863.png"/></Relationships>
</file>

<file path=ppt/slides/_rels/slide77.xml.rels><?xml version="1.0" encoding="UTF-8" standalone="yes"?>
<Relationships xmlns="http://schemas.openxmlformats.org/package/2006/relationships"><Relationship Id="rId26" Type="http://schemas.openxmlformats.org/officeDocument/2006/relationships/image" Target="../media/image847.png"/><Relationship Id="rId21" Type="http://schemas.openxmlformats.org/officeDocument/2006/relationships/image" Target="../media/image842.png"/><Relationship Id="rId34" Type="http://schemas.openxmlformats.org/officeDocument/2006/relationships/image" Target="../media/image856.png"/><Relationship Id="rId42" Type="http://schemas.openxmlformats.org/officeDocument/2006/relationships/image" Target="../media/image865.png"/><Relationship Id="rId47" Type="http://schemas.openxmlformats.org/officeDocument/2006/relationships/image" Target="../media/image870.png"/><Relationship Id="rId50" Type="http://schemas.openxmlformats.org/officeDocument/2006/relationships/image" Target="../media/image873.png"/><Relationship Id="rId55" Type="http://schemas.openxmlformats.org/officeDocument/2006/relationships/image" Target="../media/image878.png"/><Relationship Id="rId63" Type="http://schemas.openxmlformats.org/officeDocument/2006/relationships/image" Target="../media/image887.png"/><Relationship Id="rId7" Type="http://schemas.openxmlformats.org/officeDocument/2006/relationships/image" Target="../media/image791.png"/><Relationship Id="rId2" Type="http://schemas.openxmlformats.org/officeDocument/2006/relationships/notesSlide" Target="../notesSlides/notesSlide67.xml"/><Relationship Id="rId16" Type="http://schemas.openxmlformats.org/officeDocument/2006/relationships/image" Target="../media/image809.png"/><Relationship Id="rId29" Type="http://schemas.openxmlformats.org/officeDocument/2006/relationships/image" Target="../media/image851.png"/><Relationship Id="rId11" Type="http://schemas.openxmlformats.org/officeDocument/2006/relationships/image" Target="../media/image795.png"/><Relationship Id="rId24" Type="http://schemas.openxmlformats.org/officeDocument/2006/relationships/image" Target="../media/image845.png"/><Relationship Id="rId32" Type="http://schemas.openxmlformats.org/officeDocument/2006/relationships/image" Target="../media/image854.png"/><Relationship Id="rId37" Type="http://schemas.openxmlformats.org/officeDocument/2006/relationships/image" Target="../media/image859.png"/><Relationship Id="rId40" Type="http://schemas.openxmlformats.org/officeDocument/2006/relationships/image" Target="../media/image863.png"/><Relationship Id="rId45" Type="http://schemas.openxmlformats.org/officeDocument/2006/relationships/image" Target="../media/image868.png"/><Relationship Id="rId53" Type="http://schemas.openxmlformats.org/officeDocument/2006/relationships/image" Target="../media/image876.png"/><Relationship Id="rId58" Type="http://schemas.openxmlformats.org/officeDocument/2006/relationships/image" Target="../media/image882.png"/><Relationship Id="rId66" Type="http://schemas.openxmlformats.org/officeDocument/2006/relationships/image" Target="../media/image56.png"/><Relationship Id="rId115" Type="http://schemas.openxmlformats.org/officeDocument/2006/relationships/image" Target="../media/image955.png"/><Relationship Id="rId5" Type="http://schemas.openxmlformats.org/officeDocument/2006/relationships/image" Target="../media/image788.png"/><Relationship Id="rId61" Type="http://schemas.openxmlformats.org/officeDocument/2006/relationships/image" Target="../media/image885.png"/><Relationship Id="rId19" Type="http://schemas.openxmlformats.org/officeDocument/2006/relationships/image" Target="../media/image839.png"/><Relationship Id="rId14" Type="http://schemas.openxmlformats.org/officeDocument/2006/relationships/image" Target="../media/image798.png"/><Relationship Id="rId22" Type="http://schemas.openxmlformats.org/officeDocument/2006/relationships/image" Target="../media/image843.png"/><Relationship Id="rId27" Type="http://schemas.openxmlformats.org/officeDocument/2006/relationships/image" Target="../media/image848.png"/><Relationship Id="rId30" Type="http://schemas.openxmlformats.org/officeDocument/2006/relationships/image" Target="../media/image852.png"/><Relationship Id="rId35" Type="http://schemas.openxmlformats.org/officeDocument/2006/relationships/image" Target="../media/image857.png"/><Relationship Id="rId43" Type="http://schemas.openxmlformats.org/officeDocument/2006/relationships/image" Target="../media/image866.png"/><Relationship Id="rId48" Type="http://schemas.openxmlformats.org/officeDocument/2006/relationships/image" Target="../media/image871.png"/><Relationship Id="rId56" Type="http://schemas.openxmlformats.org/officeDocument/2006/relationships/image" Target="../media/image879.png"/><Relationship Id="rId64" Type="http://schemas.openxmlformats.org/officeDocument/2006/relationships/image" Target="../media/image888.png"/><Relationship Id="rId8" Type="http://schemas.openxmlformats.org/officeDocument/2006/relationships/image" Target="../media/image792.png"/><Relationship Id="rId51" Type="http://schemas.openxmlformats.org/officeDocument/2006/relationships/image" Target="../media/image874.png"/><Relationship Id="rId3" Type="http://schemas.openxmlformats.org/officeDocument/2006/relationships/image" Target="../media/image786.png"/><Relationship Id="rId12" Type="http://schemas.openxmlformats.org/officeDocument/2006/relationships/image" Target="../media/image796.png"/><Relationship Id="rId17" Type="http://schemas.openxmlformats.org/officeDocument/2006/relationships/image" Target="../media/image819.png"/><Relationship Id="rId25" Type="http://schemas.openxmlformats.org/officeDocument/2006/relationships/image" Target="../media/image846.png"/><Relationship Id="rId33" Type="http://schemas.openxmlformats.org/officeDocument/2006/relationships/image" Target="../media/image855.png"/><Relationship Id="rId38" Type="http://schemas.openxmlformats.org/officeDocument/2006/relationships/image" Target="../media/image861.png"/><Relationship Id="rId46" Type="http://schemas.openxmlformats.org/officeDocument/2006/relationships/image" Target="../media/image869.png"/><Relationship Id="rId59" Type="http://schemas.openxmlformats.org/officeDocument/2006/relationships/image" Target="../media/image883.png"/><Relationship Id="rId20" Type="http://schemas.openxmlformats.org/officeDocument/2006/relationships/image" Target="../media/image841.png"/><Relationship Id="rId41" Type="http://schemas.openxmlformats.org/officeDocument/2006/relationships/image" Target="../media/image864.png"/><Relationship Id="rId54" Type="http://schemas.openxmlformats.org/officeDocument/2006/relationships/image" Target="../media/image877.png"/><Relationship Id="rId62" Type="http://schemas.openxmlformats.org/officeDocument/2006/relationships/image" Target="../media/image88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9.png"/><Relationship Id="rId15" Type="http://schemas.openxmlformats.org/officeDocument/2006/relationships/image" Target="../media/image799.png"/><Relationship Id="rId23" Type="http://schemas.openxmlformats.org/officeDocument/2006/relationships/image" Target="../media/image844.png"/><Relationship Id="rId28" Type="http://schemas.openxmlformats.org/officeDocument/2006/relationships/image" Target="../media/image849.png"/><Relationship Id="rId36" Type="http://schemas.openxmlformats.org/officeDocument/2006/relationships/image" Target="../media/image858.png"/><Relationship Id="rId49" Type="http://schemas.openxmlformats.org/officeDocument/2006/relationships/image" Target="../media/image872.png"/><Relationship Id="rId57" Type="http://schemas.openxmlformats.org/officeDocument/2006/relationships/image" Target="../media/image881.png"/><Relationship Id="rId10" Type="http://schemas.openxmlformats.org/officeDocument/2006/relationships/image" Target="../media/image794.png"/><Relationship Id="rId31" Type="http://schemas.openxmlformats.org/officeDocument/2006/relationships/image" Target="../media/image853.png"/><Relationship Id="rId44" Type="http://schemas.openxmlformats.org/officeDocument/2006/relationships/image" Target="../media/image867.png"/><Relationship Id="rId52" Type="http://schemas.openxmlformats.org/officeDocument/2006/relationships/image" Target="../media/image875.png"/><Relationship Id="rId60" Type="http://schemas.openxmlformats.org/officeDocument/2006/relationships/image" Target="../media/image884.png"/><Relationship Id="rId65" Type="http://schemas.openxmlformats.org/officeDocument/2006/relationships/image" Target="../media/image889.png"/><Relationship Id="rId4" Type="http://schemas.openxmlformats.org/officeDocument/2006/relationships/image" Target="../media/image787.png"/><Relationship Id="rId9" Type="http://schemas.openxmlformats.org/officeDocument/2006/relationships/image" Target="../media/image793.png"/><Relationship Id="rId13" Type="http://schemas.openxmlformats.org/officeDocument/2006/relationships/image" Target="../media/image797.png"/><Relationship Id="rId18" Type="http://schemas.openxmlformats.org/officeDocument/2006/relationships/image" Target="../media/image829.png"/><Relationship Id="rId39" Type="http://schemas.openxmlformats.org/officeDocument/2006/relationships/image" Target="../media/image862.png"/></Relationships>
</file>

<file path=ppt/slides/_rels/slide7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97.png"/><Relationship Id="rId18" Type="http://schemas.openxmlformats.org/officeDocument/2006/relationships/image" Target="../media/image829.png"/><Relationship Id="rId26" Type="http://schemas.openxmlformats.org/officeDocument/2006/relationships/image" Target="../media/image847.png"/><Relationship Id="rId3" Type="http://schemas.openxmlformats.org/officeDocument/2006/relationships/image" Target="../media/image786.png"/><Relationship Id="rId21" Type="http://schemas.openxmlformats.org/officeDocument/2006/relationships/image" Target="../media/image842.png"/><Relationship Id="rId34" Type="http://schemas.openxmlformats.org/officeDocument/2006/relationships/image" Target="../media/image56.png"/><Relationship Id="rId7" Type="http://schemas.openxmlformats.org/officeDocument/2006/relationships/image" Target="../media/image791.png"/><Relationship Id="rId12" Type="http://schemas.openxmlformats.org/officeDocument/2006/relationships/image" Target="../media/image796.png"/><Relationship Id="rId17" Type="http://schemas.openxmlformats.org/officeDocument/2006/relationships/image" Target="../media/image819.png"/><Relationship Id="rId25" Type="http://schemas.openxmlformats.org/officeDocument/2006/relationships/image" Target="../media/image846.png"/><Relationship Id="rId33" Type="http://schemas.openxmlformats.org/officeDocument/2006/relationships/image" Target="../media/image855.png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809.png"/><Relationship Id="rId20" Type="http://schemas.openxmlformats.org/officeDocument/2006/relationships/image" Target="../media/image841.png"/><Relationship Id="rId29" Type="http://schemas.openxmlformats.org/officeDocument/2006/relationships/image" Target="../media/image8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9.png"/><Relationship Id="rId11" Type="http://schemas.openxmlformats.org/officeDocument/2006/relationships/image" Target="../media/image795.png"/><Relationship Id="rId24" Type="http://schemas.openxmlformats.org/officeDocument/2006/relationships/image" Target="../media/image845.png"/><Relationship Id="rId32" Type="http://schemas.openxmlformats.org/officeDocument/2006/relationships/image" Target="../media/image854.png"/><Relationship Id="rId5" Type="http://schemas.openxmlformats.org/officeDocument/2006/relationships/image" Target="../media/image788.png"/><Relationship Id="rId15" Type="http://schemas.openxmlformats.org/officeDocument/2006/relationships/image" Target="../media/image799.png"/><Relationship Id="rId23" Type="http://schemas.openxmlformats.org/officeDocument/2006/relationships/image" Target="../media/image844.png"/><Relationship Id="rId28" Type="http://schemas.openxmlformats.org/officeDocument/2006/relationships/image" Target="../media/image849.png"/><Relationship Id="rId10" Type="http://schemas.openxmlformats.org/officeDocument/2006/relationships/image" Target="../media/image794.png"/><Relationship Id="rId19" Type="http://schemas.openxmlformats.org/officeDocument/2006/relationships/image" Target="../media/image839.png"/><Relationship Id="rId31" Type="http://schemas.openxmlformats.org/officeDocument/2006/relationships/image" Target="../media/image853.png"/><Relationship Id="rId4" Type="http://schemas.openxmlformats.org/officeDocument/2006/relationships/image" Target="../media/image787.png"/><Relationship Id="rId9" Type="http://schemas.openxmlformats.org/officeDocument/2006/relationships/image" Target="../media/image793.png"/><Relationship Id="rId14" Type="http://schemas.openxmlformats.org/officeDocument/2006/relationships/image" Target="../media/image798.png"/><Relationship Id="rId22" Type="http://schemas.openxmlformats.org/officeDocument/2006/relationships/image" Target="../media/image843.png"/><Relationship Id="rId27" Type="http://schemas.openxmlformats.org/officeDocument/2006/relationships/image" Target="../media/image848.png"/><Relationship Id="rId30" Type="http://schemas.openxmlformats.org/officeDocument/2006/relationships/image" Target="../media/image852.png"/><Relationship Id="rId35" Type="http://schemas.openxmlformats.org/officeDocument/2006/relationships/image" Target="../media/image955.png"/><Relationship Id="rId8" Type="http://schemas.openxmlformats.org/officeDocument/2006/relationships/image" Target="../media/image792.png"/></Relationships>
</file>

<file path=ppt/slides/_rels/slide7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97.png"/><Relationship Id="rId18" Type="http://schemas.openxmlformats.org/officeDocument/2006/relationships/image" Target="../media/image829.png"/><Relationship Id="rId26" Type="http://schemas.openxmlformats.org/officeDocument/2006/relationships/image" Target="../media/image847.png"/><Relationship Id="rId3" Type="http://schemas.openxmlformats.org/officeDocument/2006/relationships/image" Target="../media/image786.png"/><Relationship Id="rId21" Type="http://schemas.openxmlformats.org/officeDocument/2006/relationships/image" Target="../media/image842.png"/><Relationship Id="rId34" Type="http://schemas.openxmlformats.org/officeDocument/2006/relationships/image" Target="../media/image889.png"/><Relationship Id="rId84" Type="http://schemas.openxmlformats.org/officeDocument/2006/relationships/image" Target="../media/image955.png"/><Relationship Id="rId7" Type="http://schemas.openxmlformats.org/officeDocument/2006/relationships/image" Target="../media/image791.png"/><Relationship Id="rId12" Type="http://schemas.openxmlformats.org/officeDocument/2006/relationships/image" Target="../media/image796.png"/><Relationship Id="rId17" Type="http://schemas.openxmlformats.org/officeDocument/2006/relationships/image" Target="../media/image819.png"/><Relationship Id="rId25" Type="http://schemas.openxmlformats.org/officeDocument/2006/relationships/image" Target="../media/image846.png"/><Relationship Id="rId33" Type="http://schemas.openxmlformats.org/officeDocument/2006/relationships/image" Target="../media/image855.png"/><Relationship Id="rId2" Type="http://schemas.openxmlformats.org/officeDocument/2006/relationships/notesSlide" Target="../notesSlides/notesSlide69.xml"/><Relationship Id="rId16" Type="http://schemas.openxmlformats.org/officeDocument/2006/relationships/image" Target="../media/image809.png"/><Relationship Id="rId20" Type="http://schemas.openxmlformats.org/officeDocument/2006/relationships/image" Target="../media/image841.png"/><Relationship Id="rId29" Type="http://schemas.openxmlformats.org/officeDocument/2006/relationships/image" Target="../media/image8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9.png"/><Relationship Id="rId11" Type="http://schemas.openxmlformats.org/officeDocument/2006/relationships/image" Target="../media/image795.png"/><Relationship Id="rId24" Type="http://schemas.openxmlformats.org/officeDocument/2006/relationships/image" Target="../media/image845.png"/><Relationship Id="rId32" Type="http://schemas.openxmlformats.org/officeDocument/2006/relationships/image" Target="../media/image854.png"/><Relationship Id="rId5" Type="http://schemas.openxmlformats.org/officeDocument/2006/relationships/image" Target="../media/image788.png"/><Relationship Id="rId15" Type="http://schemas.openxmlformats.org/officeDocument/2006/relationships/image" Target="../media/image799.png"/><Relationship Id="rId23" Type="http://schemas.openxmlformats.org/officeDocument/2006/relationships/image" Target="../media/image844.png"/><Relationship Id="rId28" Type="http://schemas.openxmlformats.org/officeDocument/2006/relationships/image" Target="../media/image849.png"/><Relationship Id="rId10" Type="http://schemas.openxmlformats.org/officeDocument/2006/relationships/image" Target="../media/image794.png"/><Relationship Id="rId19" Type="http://schemas.openxmlformats.org/officeDocument/2006/relationships/image" Target="../media/image839.png"/><Relationship Id="rId31" Type="http://schemas.openxmlformats.org/officeDocument/2006/relationships/image" Target="../media/image853.png"/><Relationship Id="rId4" Type="http://schemas.openxmlformats.org/officeDocument/2006/relationships/image" Target="../media/image787.png"/><Relationship Id="rId9" Type="http://schemas.openxmlformats.org/officeDocument/2006/relationships/image" Target="../media/image793.png"/><Relationship Id="rId14" Type="http://schemas.openxmlformats.org/officeDocument/2006/relationships/image" Target="../media/image798.png"/><Relationship Id="rId22" Type="http://schemas.openxmlformats.org/officeDocument/2006/relationships/image" Target="../media/image843.png"/><Relationship Id="rId27" Type="http://schemas.openxmlformats.org/officeDocument/2006/relationships/image" Target="../media/image848.png"/><Relationship Id="rId30" Type="http://schemas.openxmlformats.org/officeDocument/2006/relationships/image" Target="../media/image852.png"/><Relationship Id="rId35" Type="http://schemas.openxmlformats.org/officeDocument/2006/relationships/image" Target="../media/image56.png"/><Relationship Id="rId8" Type="http://schemas.openxmlformats.org/officeDocument/2006/relationships/image" Target="../media/image79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42" Type="http://schemas.openxmlformats.org/officeDocument/2006/relationships/image" Target="../media/image966.png"/><Relationship Id="rId47" Type="http://schemas.openxmlformats.org/officeDocument/2006/relationships/image" Target="../media/image786.png"/><Relationship Id="rId50" Type="http://schemas.openxmlformats.org/officeDocument/2006/relationships/image" Target="../media/image789.png"/><Relationship Id="rId55" Type="http://schemas.openxmlformats.org/officeDocument/2006/relationships/image" Target="../media/image795.png"/><Relationship Id="rId63" Type="http://schemas.openxmlformats.org/officeDocument/2006/relationships/image" Target="../media/image839.png"/><Relationship Id="rId68" Type="http://schemas.openxmlformats.org/officeDocument/2006/relationships/image" Target="../media/image845.png"/><Relationship Id="rId76" Type="http://schemas.openxmlformats.org/officeDocument/2006/relationships/image" Target="../media/image854.png"/><Relationship Id="rId71" Type="http://schemas.openxmlformats.org/officeDocument/2006/relationships/image" Target="../media/image848.png"/><Relationship Id="rId54" Type="http://schemas.openxmlformats.org/officeDocument/2006/relationships/image" Target="../media/image794.png"/><Relationship Id="rId62" Type="http://schemas.openxmlformats.org/officeDocument/2006/relationships/image" Target="../media/image829.png"/><Relationship Id="rId70" Type="http://schemas.openxmlformats.org/officeDocument/2006/relationships/image" Target="../media/image847.png"/><Relationship Id="rId75" Type="http://schemas.openxmlformats.org/officeDocument/2006/relationships/image" Target="../media/image853.png"/><Relationship Id="rId1" Type="http://schemas.openxmlformats.org/officeDocument/2006/relationships/slideLayout" Target="../slideLayouts/slideLayout2.xml"/><Relationship Id="rId45" Type="http://schemas.openxmlformats.org/officeDocument/2006/relationships/image" Target="../media/image964.png"/><Relationship Id="rId53" Type="http://schemas.openxmlformats.org/officeDocument/2006/relationships/image" Target="../media/image793.png"/><Relationship Id="rId58" Type="http://schemas.openxmlformats.org/officeDocument/2006/relationships/image" Target="../media/image798.png"/><Relationship Id="rId66" Type="http://schemas.openxmlformats.org/officeDocument/2006/relationships/image" Target="../media/image843.png"/><Relationship Id="rId74" Type="http://schemas.openxmlformats.org/officeDocument/2006/relationships/image" Target="../media/image852.png"/><Relationship Id="rId79" Type="http://schemas.openxmlformats.org/officeDocument/2006/relationships/image" Target="../media/image56.png"/><Relationship Id="rId49" Type="http://schemas.openxmlformats.org/officeDocument/2006/relationships/image" Target="../media/image788.png"/><Relationship Id="rId57" Type="http://schemas.openxmlformats.org/officeDocument/2006/relationships/image" Target="../media/image797.png"/><Relationship Id="rId61" Type="http://schemas.openxmlformats.org/officeDocument/2006/relationships/image" Target="../media/image819.png"/><Relationship Id="rId44" Type="http://schemas.openxmlformats.org/officeDocument/2006/relationships/image" Target="../media/image963.png"/><Relationship Id="rId52" Type="http://schemas.openxmlformats.org/officeDocument/2006/relationships/image" Target="../media/image792.png"/><Relationship Id="rId60" Type="http://schemas.openxmlformats.org/officeDocument/2006/relationships/image" Target="../media/image809.png"/><Relationship Id="rId65" Type="http://schemas.openxmlformats.org/officeDocument/2006/relationships/image" Target="../media/image842.png"/><Relationship Id="rId73" Type="http://schemas.openxmlformats.org/officeDocument/2006/relationships/image" Target="../media/image851.png"/><Relationship Id="rId78" Type="http://schemas.openxmlformats.org/officeDocument/2006/relationships/image" Target="../media/image889.png"/><Relationship Id="rId81" Type="http://schemas.openxmlformats.org/officeDocument/2006/relationships/image" Target="../media/image911.png"/><Relationship Id="rId43" Type="http://schemas.openxmlformats.org/officeDocument/2006/relationships/image" Target="../media/image962.png"/><Relationship Id="rId48" Type="http://schemas.openxmlformats.org/officeDocument/2006/relationships/image" Target="../media/image787.png"/><Relationship Id="rId56" Type="http://schemas.openxmlformats.org/officeDocument/2006/relationships/image" Target="../media/image796.png"/><Relationship Id="rId64" Type="http://schemas.openxmlformats.org/officeDocument/2006/relationships/image" Target="../media/image841.png"/><Relationship Id="rId69" Type="http://schemas.openxmlformats.org/officeDocument/2006/relationships/image" Target="../media/image846.png"/><Relationship Id="rId77" Type="http://schemas.openxmlformats.org/officeDocument/2006/relationships/image" Target="../media/image855.png"/><Relationship Id="rId51" Type="http://schemas.openxmlformats.org/officeDocument/2006/relationships/image" Target="../media/image791.png"/><Relationship Id="rId72" Type="http://schemas.openxmlformats.org/officeDocument/2006/relationships/image" Target="../media/image849.png"/><Relationship Id="rId80" Type="http://schemas.openxmlformats.org/officeDocument/2006/relationships/image" Target="../media/image969.png"/><Relationship Id="rId46" Type="http://schemas.openxmlformats.org/officeDocument/2006/relationships/image" Target="../media/image967.png"/><Relationship Id="rId59" Type="http://schemas.openxmlformats.org/officeDocument/2006/relationships/image" Target="../media/image799.png"/><Relationship Id="rId67" Type="http://schemas.openxmlformats.org/officeDocument/2006/relationships/image" Target="../media/image844.png"/></Relationships>
</file>

<file path=ppt/slides/_rels/slide8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93.png"/><Relationship Id="rId18" Type="http://schemas.openxmlformats.org/officeDocument/2006/relationships/image" Target="../media/image798.png"/><Relationship Id="rId26" Type="http://schemas.openxmlformats.org/officeDocument/2006/relationships/image" Target="../media/image843.png"/><Relationship Id="rId39" Type="http://schemas.openxmlformats.org/officeDocument/2006/relationships/image" Target="../media/image56.png"/><Relationship Id="rId21" Type="http://schemas.openxmlformats.org/officeDocument/2006/relationships/image" Target="../media/image819.png"/><Relationship Id="rId34" Type="http://schemas.openxmlformats.org/officeDocument/2006/relationships/image" Target="../media/image852.png"/><Relationship Id="rId7" Type="http://schemas.openxmlformats.org/officeDocument/2006/relationships/image" Target="../media/image786.png"/><Relationship Id="rId2" Type="http://schemas.openxmlformats.org/officeDocument/2006/relationships/image" Target="../media/image966.png"/><Relationship Id="rId16" Type="http://schemas.openxmlformats.org/officeDocument/2006/relationships/image" Target="../media/image796.png"/><Relationship Id="rId20" Type="http://schemas.openxmlformats.org/officeDocument/2006/relationships/image" Target="../media/image809.png"/><Relationship Id="rId29" Type="http://schemas.openxmlformats.org/officeDocument/2006/relationships/image" Target="../media/image846.png"/><Relationship Id="rId41" Type="http://schemas.openxmlformats.org/officeDocument/2006/relationships/image" Target="../media/image9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7.png"/><Relationship Id="rId11" Type="http://schemas.openxmlformats.org/officeDocument/2006/relationships/image" Target="../media/image791.png"/><Relationship Id="rId24" Type="http://schemas.openxmlformats.org/officeDocument/2006/relationships/image" Target="../media/image841.png"/><Relationship Id="rId32" Type="http://schemas.openxmlformats.org/officeDocument/2006/relationships/image" Target="../media/image849.png"/><Relationship Id="rId37" Type="http://schemas.openxmlformats.org/officeDocument/2006/relationships/image" Target="../media/image855.png"/><Relationship Id="rId40" Type="http://schemas.openxmlformats.org/officeDocument/2006/relationships/image" Target="../media/image969.png"/><Relationship Id="rId5" Type="http://schemas.openxmlformats.org/officeDocument/2006/relationships/image" Target="../media/image964.png"/><Relationship Id="rId15" Type="http://schemas.openxmlformats.org/officeDocument/2006/relationships/image" Target="../media/image795.png"/><Relationship Id="rId23" Type="http://schemas.openxmlformats.org/officeDocument/2006/relationships/image" Target="../media/image839.png"/><Relationship Id="rId28" Type="http://schemas.openxmlformats.org/officeDocument/2006/relationships/image" Target="../media/image845.png"/><Relationship Id="rId36" Type="http://schemas.openxmlformats.org/officeDocument/2006/relationships/image" Target="../media/image854.png"/><Relationship Id="rId10" Type="http://schemas.openxmlformats.org/officeDocument/2006/relationships/image" Target="../media/image789.png"/><Relationship Id="rId19" Type="http://schemas.openxmlformats.org/officeDocument/2006/relationships/image" Target="../media/image799.png"/><Relationship Id="rId31" Type="http://schemas.openxmlformats.org/officeDocument/2006/relationships/image" Target="../media/image848.png"/><Relationship Id="rId4" Type="http://schemas.openxmlformats.org/officeDocument/2006/relationships/image" Target="../media/image963.png"/><Relationship Id="rId9" Type="http://schemas.openxmlformats.org/officeDocument/2006/relationships/image" Target="../media/image788.png"/><Relationship Id="rId14" Type="http://schemas.openxmlformats.org/officeDocument/2006/relationships/image" Target="../media/image794.png"/><Relationship Id="rId22" Type="http://schemas.openxmlformats.org/officeDocument/2006/relationships/image" Target="../media/image829.png"/><Relationship Id="rId27" Type="http://schemas.openxmlformats.org/officeDocument/2006/relationships/image" Target="../media/image844.png"/><Relationship Id="rId30" Type="http://schemas.openxmlformats.org/officeDocument/2006/relationships/image" Target="../media/image847.png"/><Relationship Id="rId35" Type="http://schemas.openxmlformats.org/officeDocument/2006/relationships/image" Target="../media/image853.png"/><Relationship Id="rId8" Type="http://schemas.openxmlformats.org/officeDocument/2006/relationships/image" Target="../media/image787.png"/><Relationship Id="rId3" Type="http://schemas.openxmlformats.org/officeDocument/2006/relationships/image" Target="../media/image962.png"/><Relationship Id="rId12" Type="http://schemas.openxmlformats.org/officeDocument/2006/relationships/image" Target="../media/image792.png"/><Relationship Id="rId17" Type="http://schemas.openxmlformats.org/officeDocument/2006/relationships/image" Target="../media/image797.png"/><Relationship Id="rId25" Type="http://schemas.openxmlformats.org/officeDocument/2006/relationships/image" Target="../media/image842.png"/><Relationship Id="rId33" Type="http://schemas.openxmlformats.org/officeDocument/2006/relationships/image" Target="../media/image851.png"/><Relationship Id="rId38" Type="http://schemas.openxmlformats.org/officeDocument/2006/relationships/image" Target="../media/image889.png"/></Relationships>
</file>

<file path=ppt/slides/_rels/slide8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93.png"/><Relationship Id="rId18" Type="http://schemas.openxmlformats.org/officeDocument/2006/relationships/image" Target="../media/image798.png"/><Relationship Id="rId26" Type="http://schemas.openxmlformats.org/officeDocument/2006/relationships/image" Target="../media/image843.png"/><Relationship Id="rId39" Type="http://schemas.openxmlformats.org/officeDocument/2006/relationships/image" Target="../media/image56.png"/><Relationship Id="rId21" Type="http://schemas.openxmlformats.org/officeDocument/2006/relationships/image" Target="../media/image819.png"/><Relationship Id="rId34" Type="http://schemas.openxmlformats.org/officeDocument/2006/relationships/image" Target="../media/image852.png"/><Relationship Id="rId7" Type="http://schemas.openxmlformats.org/officeDocument/2006/relationships/image" Target="../media/image786.png"/><Relationship Id="rId2" Type="http://schemas.openxmlformats.org/officeDocument/2006/relationships/image" Target="../media/image966.png"/><Relationship Id="rId16" Type="http://schemas.openxmlformats.org/officeDocument/2006/relationships/image" Target="../media/image796.png"/><Relationship Id="rId20" Type="http://schemas.openxmlformats.org/officeDocument/2006/relationships/image" Target="../media/image809.png"/><Relationship Id="rId29" Type="http://schemas.openxmlformats.org/officeDocument/2006/relationships/image" Target="../media/image846.png"/><Relationship Id="rId41" Type="http://schemas.openxmlformats.org/officeDocument/2006/relationships/image" Target="../media/image9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7.png"/><Relationship Id="rId11" Type="http://schemas.openxmlformats.org/officeDocument/2006/relationships/image" Target="../media/image791.png"/><Relationship Id="rId24" Type="http://schemas.openxmlformats.org/officeDocument/2006/relationships/image" Target="../media/image841.png"/><Relationship Id="rId32" Type="http://schemas.openxmlformats.org/officeDocument/2006/relationships/image" Target="../media/image849.png"/><Relationship Id="rId37" Type="http://schemas.openxmlformats.org/officeDocument/2006/relationships/image" Target="../media/image855.png"/><Relationship Id="rId40" Type="http://schemas.openxmlformats.org/officeDocument/2006/relationships/image" Target="../media/image969.png"/><Relationship Id="rId5" Type="http://schemas.openxmlformats.org/officeDocument/2006/relationships/image" Target="../media/image964.png"/><Relationship Id="rId15" Type="http://schemas.openxmlformats.org/officeDocument/2006/relationships/image" Target="../media/image795.png"/><Relationship Id="rId23" Type="http://schemas.openxmlformats.org/officeDocument/2006/relationships/image" Target="../media/image839.png"/><Relationship Id="rId28" Type="http://schemas.openxmlformats.org/officeDocument/2006/relationships/image" Target="../media/image845.png"/><Relationship Id="rId36" Type="http://schemas.openxmlformats.org/officeDocument/2006/relationships/image" Target="../media/image854.png"/><Relationship Id="rId10" Type="http://schemas.openxmlformats.org/officeDocument/2006/relationships/image" Target="../media/image789.png"/><Relationship Id="rId19" Type="http://schemas.openxmlformats.org/officeDocument/2006/relationships/image" Target="../media/image799.png"/><Relationship Id="rId31" Type="http://schemas.openxmlformats.org/officeDocument/2006/relationships/image" Target="../media/image848.png"/><Relationship Id="rId4" Type="http://schemas.openxmlformats.org/officeDocument/2006/relationships/image" Target="../media/image963.png"/><Relationship Id="rId9" Type="http://schemas.openxmlformats.org/officeDocument/2006/relationships/image" Target="../media/image788.png"/><Relationship Id="rId14" Type="http://schemas.openxmlformats.org/officeDocument/2006/relationships/image" Target="../media/image794.png"/><Relationship Id="rId22" Type="http://schemas.openxmlformats.org/officeDocument/2006/relationships/image" Target="../media/image829.png"/><Relationship Id="rId27" Type="http://schemas.openxmlformats.org/officeDocument/2006/relationships/image" Target="../media/image844.png"/><Relationship Id="rId30" Type="http://schemas.openxmlformats.org/officeDocument/2006/relationships/image" Target="../media/image847.png"/><Relationship Id="rId35" Type="http://schemas.openxmlformats.org/officeDocument/2006/relationships/image" Target="../media/image853.png"/><Relationship Id="rId8" Type="http://schemas.openxmlformats.org/officeDocument/2006/relationships/image" Target="../media/image787.png"/><Relationship Id="rId3" Type="http://schemas.openxmlformats.org/officeDocument/2006/relationships/image" Target="../media/image962.png"/><Relationship Id="rId12" Type="http://schemas.openxmlformats.org/officeDocument/2006/relationships/image" Target="../media/image792.png"/><Relationship Id="rId17" Type="http://schemas.openxmlformats.org/officeDocument/2006/relationships/image" Target="../media/image797.png"/><Relationship Id="rId25" Type="http://schemas.openxmlformats.org/officeDocument/2006/relationships/image" Target="../media/image842.png"/><Relationship Id="rId33" Type="http://schemas.openxmlformats.org/officeDocument/2006/relationships/image" Target="../media/image851.png"/><Relationship Id="rId38" Type="http://schemas.openxmlformats.org/officeDocument/2006/relationships/image" Target="../media/image889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93.png"/><Relationship Id="rId18" Type="http://schemas.openxmlformats.org/officeDocument/2006/relationships/image" Target="../media/image798.png"/><Relationship Id="rId26" Type="http://schemas.openxmlformats.org/officeDocument/2006/relationships/image" Target="../media/image843.png"/><Relationship Id="rId39" Type="http://schemas.openxmlformats.org/officeDocument/2006/relationships/image" Target="../media/image102.png"/><Relationship Id="rId21" Type="http://schemas.openxmlformats.org/officeDocument/2006/relationships/image" Target="../media/image819.png"/><Relationship Id="rId34" Type="http://schemas.openxmlformats.org/officeDocument/2006/relationships/image" Target="../media/image852.png"/><Relationship Id="rId7" Type="http://schemas.openxmlformats.org/officeDocument/2006/relationships/image" Target="../media/image786.png"/><Relationship Id="rId12" Type="http://schemas.openxmlformats.org/officeDocument/2006/relationships/image" Target="../media/image792.png"/><Relationship Id="rId17" Type="http://schemas.openxmlformats.org/officeDocument/2006/relationships/image" Target="../media/image797.png"/><Relationship Id="rId25" Type="http://schemas.openxmlformats.org/officeDocument/2006/relationships/image" Target="../media/image842.png"/><Relationship Id="rId33" Type="http://schemas.openxmlformats.org/officeDocument/2006/relationships/image" Target="../media/image851.png"/><Relationship Id="rId38" Type="http://schemas.openxmlformats.org/officeDocument/2006/relationships/image" Target="../media/image889.png"/><Relationship Id="rId2" Type="http://schemas.openxmlformats.org/officeDocument/2006/relationships/notesSlide" Target="../notesSlides/notesSlide70.xml"/><Relationship Id="rId16" Type="http://schemas.openxmlformats.org/officeDocument/2006/relationships/image" Target="../media/image796.png"/><Relationship Id="rId20" Type="http://schemas.openxmlformats.org/officeDocument/2006/relationships/image" Target="../media/image809.png"/><Relationship Id="rId29" Type="http://schemas.openxmlformats.org/officeDocument/2006/relationships/image" Target="../media/image8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4.png"/><Relationship Id="rId11" Type="http://schemas.openxmlformats.org/officeDocument/2006/relationships/image" Target="../media/image791.png"/><Relationship Id="rId24" Type="http://schemas.openxmlformats.org/officeDocument/2006/relationships/image" Target="../media/image841.png"/><Relationship Id="rId32" Type="http://schemas.openxmlformats.org/officeDocument/2006/relationships/image" Target="../media/image849.png"/><Relationship Id="rId37" Type="http://schemas.openxmlformats.org/officeDocument/2006/relationships/image" Target="../media/image855.png"/><Relationship Id="rId5" Type="http://schemas.openxmlformats.org/officeDocument/2006/relationships/image" Target="../media/image963.png"/><Relationship Id="rId15" Type="http://schemas.openxmlformats.org/officeDocument/2006/relationships/image" Target="../media/image795.png"/><Relationship Id="rId23" Type="http://schemas.openxmlformats.org/officeDocument/2006/relationships/image" Target="../media/image839.png"/><Relationship Id="rId28" Type="http://schemas.openxmlformats.org/officeDocument/2006/relationships/image" Target="../media/image845.png"/><Relationship Id="rId36" Type="http://schemas.openxmlformats.org/officeDocument/2006/relationships/image" Target="../media/image854.png"/><Relationship Id="rId10" Type="http://schemas.openxmlformats.org/officeDocument/2006/relationships/image" Target="../media/image789.png"/><Relationship Id="rId19" Type="http://schemas.openxmlformats.org/officeDocument/2006/relationships/image" Target="../media/image799.png"/><Relationship Id="rId31" Type="http://schemas.openxmlformats.org/officeDocument/2006/relationships/image" Target="../media/image848.png"/><Relationship Id="rId4" Type="http://schemas.openxmlformats.org/officeDocument/2006/relationships/image" Target="../media/image962.png"/><Relationship Id="rId9" Type="http://schemas.openxmlformats.org/officeDocument/2006/relationships/image" Target="../media/image788.png"/><Relationship Id="rId14" Type="http://schemas.openxmlformats.org/officeDocument/2006/relationships/image" Target="../media/image794.png"/><Relationship Id="rId22" Type="http://schemas.openxmlformats.org/officeDocument/2006/relationships/image" Target="../media/image829.png"/><Relationship Id="rId27" Type="http://schemas.openxmlformats.org/officeDocument/2006/relationships/image" Target="../media/image844.png"/><Relationship Id="rId30" Type="http://schemas.openxmlformats.org/officeDocument/2006/relationships/image" Target="../media/image847.png"/><Relationship Id="rId35" Type="http://schemas.openxmlformats.org/officeDocument/2006/relationships/image" Target="../media/image853.png"/><Relationship Id="rId8" Type="http://schemas.openxmlformats.org/officeDocument/2006/relationships/image" Target="../media/image787.png"/><Relationship Id="rId3" Type="http://schemas.openxmlformats.org/officeDocument/2006/relationships/image" Target="../media/image966.png"/></Relationships>
</file>

<file path=ppt/slides/_rels/slide8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311.png"/><Relationship Id="rId21" Type="http://schemas.openxmlformats.org/officeDocument/2006/relationships/image" Target="../media/image261.png"/><Relationship Id="rId42" Type="http://schemas.openxmlformats.org/officeDocument/2006/relationships/image" Target="../media/image451.png"/><Relationship Id="rId47" Type="http://schemas.openxmlformats.org/officeDocument/2006/relationships/image" Target="../media/image5010.png"/><Relationship Id="rId63" Type="http://schemas.openxmlformats.org/officeDocument/2006/relationships/image" Target="../media/image66.png"/><Relationship Id="rId68" Type="http://schemas.openxmlformats.org/officeDocument/2006/relationships/image" Target="../media/image71.png"/><Relationship Id="rId7" Type="http://schemas.openxmlformats.org/officeDocument/2006/relationships/image" Target="../media/image120.png"/><Relationship Id="rId71" Type="http://schemas.openxmlformats.org/officeDocument/2006/relationships/image" Target="../media/image74.png"/><Relationship Id="rId2" Type="http://schemas.openxmlformats.org/officeDocument/2006/relationships/image" Target="../media/image966.png"/><Relationship Id="rId16" Type="http://schemas.openxmlformats.org/officeDocument/2006/relationships/image" Target="../media/image210.png"/><Relationship Id="rId29" Type="http://schemas.openxmlformats.org/officeDocument/2006/relationships/image" Target="../media/image341.png"/><Relationship Id="rId11" Type="http://schemas.openxmlformats.org/officeDocument/2006/relationships/image" Target="../media/image160.png"/><Relationship Id="rId24" Type="http://schemas.openxmlformats.org/officeDocument/2006/relationships/image" Target="../media/image291.png"/><Relationship Id="rId32" Type="http://schemas.openxmlformats.org/officeDocument/2006/relationships/image" Target="../media/image372.png"/><Relationship Id="rId37" Type="http://schemas.openxmlformats.org/officeDocument/2006/relationships/image" Target="../media/image420.png"/><Relationship Id="rId40" Type="http://schemas.openxmlformats.org/officeDocument/2006/relationships/image" Target="../media/image57.png"/><Relationship Id="rId45" Type="http://schemas.openxmlformats.org/officeDocument/2006/relationships/image" Target="../media/image481.png"/><Relationship Id="rId53" Type="http://schemas.openxmlformats.org/officeDocument/2006/relationships/image" Target="../media/image560.png"/><Relationship Id="rId58" Type="http://schemas.openxmlformats.org/officeDocument/2006/relationships/image" Target="../media/image61.png"/><Relationship Id="rId66" Type="http://schemas.openxmlformats.org/officeDocument/2006/relationships/image" Target="../media/image69.png"/><Relationship Id="rId5" Type="http://schemas.openxmlformats.org/officeDocument/2006/relationships/image" Target="../media/image964.png"/><Relationship Id="rId61" Type="http://schemas.openxmlformats.org/officeDocument/2006/relationships/image" Target="../media/image64.png"/><Relationship Id="rId19" Type="http://schemas.openxmlformats.org/officeDocument/2006/relationships/image" Target="../media/image241.png"/><Relationship Id="rId14" Type="http://schemas.openxmlformats.org/officeDocument/2006/relationships/image" Target="../media/image190.png"/><Relationship Id="rId22" Type="http://schemas.openxmlformats.org/officeDocument/2006/relationships/image" Target="../media/image271.png"/><Relationship Id="rId27" Type="http://schemas.openxmlformats.org/officeDocument/2006/relationships/image" Target="../media/image321.png"/><Relationship Id="rId30" Type="http://schemas.openxmlformats.org/officeDocument/2006/relationships/image" Target="../media/image351.png"/><Relationship Id="rId35" Type="http://schemas.openxmlformats.org/officeDocument/2006/relationships/image" Target="../media/image401.png"/><Relationship Id="rId43" Type="http://schemas.openxmlformats.org/officeDocument/2006/relationships/image" Target="../media/image460.png"/><Relationship Id="rId48" Type="http://schemas.openxmlformats.org/officeDocument/2006/relationships/image" Target="../media/image510.png"/><Relationship Id="rId56" Type="http://schemas.openxmlformats.org/officeDocument/2006/relationships/image" Target="../media/image59.png"/><Relationship Id="rId64" Type="http://schemas.openxmlformats.org/officeDocument/2006/relationships/image" Target="../media/image67.png"/><Relationship Id="rId69" Type="http://schemas.openxmlformats.org/officeDocument/2006/relationships/image" Target="../media/image72.png"/><Relationship Id="rId8" Type="http://schemas.openxmlformats.org/officeDocument/2006/relationships/image" Target="../media/image130.png"/><Relationship Id="rId51" Type="http://schemas.openxmlformats.org/officeDocument/2006/relationships/image" Target="../media/image542.png"/><Relationship Id="rId3" Type="http://schemas.openxmlformats.org/officeDocument/2006/relationships/image" Target="../media/image962.png"/><Relationship Id="rId12" Type="http://schemas.openxmlformats.org/officeDocument/2006/relationships/image" Target="../media/image170.png"/><Relationship Id="rId17" Type="http://schemas.openxmlformats.org/officeDocument/2006/relationships/image" Target="../media/image221.png"/><Relationship Id="rId25" Type="http://schemas.openxmlformats.org/officeDocument/2006/relationships/image" Target="../media/image301.png"/><Relationship Id="rId33" Type="http://schemas.openxmlformats.org/officeDocument/2006/relationships/image" Target="../media/image381.png"/><Relationship Id="rId46" Type="http://schemas.openxmlformats.org/officeDocument/2006/relationships/image" Target="../media/image490.png"/><Relationship Id="rId59" Type="http://schemas.openxmlformats.org/officeDocument/2006/relationships/image" Target="../media/image62.png"/><Relationship Id="rId67" Type="http://schemas.openxmlformats.org/officeDocument/2006/relationships/image" Target="../media/image70.png"/><Relationship Id="rId20" Type="http://schemas.openxmlformats.org/officeDocument/2006/relationships/image" Target="../media/image251.png"/><Relationship Id="rId41" Type="http://schemas.openxmlformats.org/officeDocument/2006/relationships/image" Target="../media/image440.png"/><Relationship Id="rId54" Type="http://schemas.openxmlformats.org/officeDocument/2006/relationships/image" Target="../media/image570.png"/><Relationship Id="rId62" Type="http://schemas.openxmlformats.org/officeDocument/2006/relationships/image" Target="../media/image65.png"/><Relationship Id="rId70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5" Type="http://schemas.openxmlformats.org/officeDocument/2006/relationships/image" Target="../media/image200.png"/><Relationship Id="rId23" Type="http://schemas.openxmlformats.org/officeDocument/2006/relationships/image" Target="../media/image281.png"/><Relationship Id="rId28" Type="http://schemas.openxmlformats.org/officeDocument/2006/relationships/image" Target="../media/image331.png"/><Relationship Id="rId36" Type="http://schemas.openxmlformats.org/officeDocument/2006/relationships/image" Target="../media/image411.png"/><Relationship Id="rId49" Type="http://schemas.openxmlformats.org/officeDocument/2006/relationships/image" Target="../media/image520.png"/><Relationship Id="rId57" Type="http://schemas.openxmlformats.org/officeDocument/2006/relationships/image" Target="../media/image60.png"/><Relationship Id="rId10" Type="http://schemas.openxmlformats.org/officeDocument/2006/relationships/image" Target="../media/image150.png"/><Relationship Id="rId31" Type="http://schemas.openxmlformats.org/officeDocument/2006/relationships/image" Target="../media/image362.png"/><Relationship Id="rId44" Type="http://schemas.openxmlformats.org/officeDocument/2006/relationships/image" Target="../media/image470.png"/><Relationship Id="rId52" Type="http://schemas.openxmlformats.org/officeDocument/2006/relationships/image" Target="../media/image551.png"/><Relationship Id="rId60" Type="http://schemas.openxmlformats.org/officeDocument/2006/relationships/image" Target="../media/image63.png"/><Relationship Id="rId65" Type="http://schemas.openxmlformats.org/officeDocument/2006/relationships/image" Target="../media/image68.png"/><Relationship Id="rId4" Type="http://schemas.openxmlformats.org/officeDocument/2006/relationships/image" Target="../media/image963.png"/><Relationship Id="rId9" Type="http://schemas.openxmlformats.org/officeDocument/2006/relationships/image" Target="../media/image140.png"/><Relationship Id="rId13" Type="http://schemas.openxmlformats.org/officeDocument/2006/relationships/image" Target="../media/image180.png"/><Relationship Id="rId18" Type="http://schemas.openxmlformats.org/officeDocument/2006/relationships/image" Target="../media/image231.png"/><Relationship Id="rId39" Type="http://schemas.openxmlformats.org/officeDocument/2006/relationships/image" Target="../media/image110.png"/><Relationship Id="rId34" Type="http://schemas.openxmlformats.org/officeDocument/2006/relationships/image" Target="../media/image391.png"/><Relationship Id="rId50" Type="http://schemas.openxmlformats.org/officeDocument/2006/relationships/image" Target="../media/image530.png"/><Relationship Id="rId55" Type="http://schemas.openxmlformats.org/officeDocument/2006/relationships/image" Target="../media/image58.png"/></Relationships>
</file>

<file path=ppt/slides/_rels/slide87.xml.rels><?xml version="1.0" encoding="UTF-8" standalone="yes"?>
<Relationships xmlns="http://schemas.openxmlformats.org/package/2006/relationships"><Relationship Id="rId26" Type="http://schemas.openxmlformats.org/officeDocument/2006/relationships/image" Target="../media/image311.png"/><Relationship Id="rId21" Type="http://schemas.openxmlformats.org/officeDocument/2006/relationships/image" Target="../media/image261.png"/><Relationship Id="rId42" Type="http://schemas.openxmlformats.org/officeDocument/2006/relationships/image" Target="../media/image451.png"/><Relationship Id="rId47" Type="http://schemas.openxmlformats.org/officeDocument/2006/relationships/image" Target="../media/image5010.png"/><Relationship Id="rId63" Type="http://schemas.openxmlformats.org/officeDocument/2006/relationships/image" Target="../media/image66.png"/><Relationship Id="rId68" Type="http://schemas.openxmlformats.org/officeDocument/2006/relationships/image" Target="../media/image71.png"/><Relationship Id="rId2" Type="http://schemas.openxmlformats.org/officeDocument/2006/relationships/image" Target="../media/image966.png"/><Relationship Id="rId16" Type="http://schemas.openxmlformats.org/officeDocument/2006/relationships/image" Target="../media/image210.png"/><Relationship Id="rId29" Type="http://schemas.openxmlformats.org/officeDocument/2006/relationships/image" Target="../media/image341.png"/><Relationship Id="rId11" Type="http://schemas.openxmlformats.org/officeDocument/2006/relationships/image" Target="../media/image160.png"/><Relationship Id="rId24" Type="http://schemas.openxmlformats.org/officeDocument/2006/relationships/image" Target="../media/image291.png"/><Relationship Id="rId32" Type="http://schemas.openxmlformats.org/officeDocument/2006/relationships/image" Target="../media/image372.png"/><Relationship Id="rId37" Type="http://schemas.openxmlformats.org/officeDocument/2006/relationships/image" Target="../media/image420.png"/><Relationship Id="rId40" Type="http://schemas.openxmlformats.org/officeDocument/2006/relationships/image" Target="../media/image57.png"/><Relationship Id="rId45" Type="http://schemas.openxmlformats.org/officeDocument/2006/relationships/image" Target="../media/image481.png"/><Relationship Id="rId53" Type="http://schemas.openxmlformats.org/officeDocument/2006/relationships/image" Target="../media/image560.png"/><Relationship Id="rId58" Type="http://schemas.openxmlformats.org/officeDocument/2006/relationships/image" Target="../media/image61.png"/><Relationship Id="rId66" Type="http://schemas.openxmlformats.org/officeDocument/2006/relationships/image" Target="../media/image69.png"/><Relationship Id="rId74" Type="http://schemas.openxmlformats.org/officeDocument/2006/relationships/image" Target="../media/image1501.png"/><Relationship Id="rId5" Type="http://schemas.openxmlformats.org/officeDocument/2006/relationships/image" Target="../media/image964.png"/><Relationship Id="rId61" Type="http://schemas.openxmlformats.org/officeDocument/2006/relationships/image" Target="../media/image64.png"/><Relationship Id="rId19" Type="http://schemas.openxmlformats.org/officeDocument/2006/relationships/image" Target="../media/image241.png"/><Relationship Id="rId14" Type="http://schemas.openxmlformats.org/officeDocument/2006/relationships/image" Target="../media/image190.png"/><Relationship Id="rId22" Type="http://schemas.openxmlformats.org/officeDocument/2006/relationships/image" Target="../media/image271.png"/><Relationship Id="rId27" Type="http://schemas.openxmlformats.org/officeDocument/2006/relationships/image" Target="../media/image321.png"/><Relationship Id="rId30" Type="http://schemas.openxmlformats.org/officeDocument/2006/relationships/image" Target="../media/image351.png"/><Relationship Id="rId35" Type="http://schemas.openxmlformats.org/officeDocument/2006/relationships/image" Target="../media/image401.png"/><Relationship Id="rId43" Type="http://schemas.openxmlformats.org/officeDocument/2006/relationships/image" Target="../media/image460.png"/><Relationship Id="rId48" Type="http://schemas.openxmlformats.org/officeDocument/2006/relationships/image" Target="../media/image510.png"/><Relationship Id="rId56" Type="http://schemas.openxmlformats.org/officeDocument/2006/relationships/image" Target="../media/image59.png"/><Relationship Id="rId64" Type="http://schemas.openxmlformats.org/officeDocument/2006/relationships/image" Target="../media/image67.png"/><Relationship Id="rId69" Type="http://schemas.openxmlformats.org/officeDocument/2006/relationships/image" Target="../media/image72.png"/><Relationship Id="rId8" Type="http://schemas.openxmlformats.org/officeDocument/2006/relationships/image" Target="../media/image130.png"/><Relationship Id="rId51" Type="http://schemas.openxmlformats.org/officeDocument/2006/relationships/image" Target="../media/image542.png"/><Relationship Id="rId72" Type="http://schemas.openxmlformats.org/officeDocument/2006/relationships/image" Target="../media/image1481.png"/><Relationship Id="rId3" Type="http://schemas.openxmlformats.org/officeDocument/2006/relationships/image" Target="../media/image962.png"/><Relationship Id="rId12" Type="http://schemas.openxmlformats.org/officeDocument/2006/relationships/image" Target="../media/image170.png"/><Relationship Id="rId17" Type="http://schemas.openxmlformats.org/officeDocument/2006/relationships/image" Target="../media/image221.png"/><Relationship Id="rId25" Type="http://schemas.openxmlformats.org/officeDocument/2006/relationships/image" Target="../media/image301.png"/><Relationship Id="rId33" Type="http://schemas.openxmlformats.org/officeDocument/2006/relationships/image" Target="../media/image381.png"/><Relationship Id="rId46" Type="http://schemas.openxmlformats.org/officeDocument/2006/relationships/image" Target="../media/image490.png"/><Relationship Id="rId59" Type="http://schemas.openxmlformats.org/officeDocument/2006/relationships/image" Target="../media/image62.png"/><Relationship Id="rId67" Type="http://schemas.openxmlformats.org/officeDocument/2006/relationships/image" Target="../media/image70.png"/><Relationship Id="rId20" Type="http://schemas.openxmlformats.org/officeDocument/2006/relationships/image" Target="../media/image251.png"/><Relationship Id="rId41" Type="http://schemas.openxmlformats.org/officeDocument/2006/relationships/image" Target="../media/image440.png"/><Relationship Id="rId54" Type="http://schemas.openxmlformats.org/officeDocument/2006/relationships/image" Target="../media/image570.png"/><Relationship Id="rId62" Type="http://schemas.openxmlformats.org/officeDocument/2006/relationships/image" Target="../media/image65.png"/><Relationship Id="rId70" Type="http://schemas.openxmlformats.org/officeDocument/2006/relationships/image" Target="../media/image73.png"/><Relationship Id="rId75" Type="http://schemas.openxmlformats.org/officeDocument/2006/relationships/image" Target="../media/image15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5" Type="http://schemas.openxmlformats.org/officeDocument/2006/relationships/image" Target="../media/image200.png"/><Relationship Id="rId23" Type="http://schemas.openxmlformats.org/officeDocument/2006/relationships/image" Target="../media/image281.png"/><Relationship Id="rId28" Type="http://schemas.openxmlformats.org/officeDocument/2006/relationships/image" Target="../media/image331.png"/><Relationship Id="rId36" Type="http://schemas.openxmlformats.org/officeDocument/2006/relationships/image" Target="../media/image411.png"/><Relationship Id="rId49" Type="http://schemas.openxmlformats.org/officeDocument/2006/relationships/image" Target="../media/image520.png"/><Relationship Id="rId57" Type="http://schemas.openxmlformats.org/officeDocument/2006/relationships/image" Target="../media/image60.png"/><Relationship Id="rId10" Type="http://schemas.openxmlformats.org/officeDocument/2006/relationships/image" Target="../media/image150.png"/><Relationship Id="rId31" Type="http://schemas.openxmlformats.org/officeDocument/2006/relationships/image" Target="../media/image362.png"/><Relationship Id="rId44" Type="http://schemas.openxmlformats.org/officeDocument/2006/relationships/image" Target="../media/image470.png"/><Relationship Id="rId52" Type="http://schemas.openxmlformats.org/officeDocument/2006/relationships/image" Target="../media/image551.png"/><Relationship Id="rId60" Type="http://schemas.openxmlformats.org/officeDocument/2006/relationships/image" Target="../media/image63.png"/><Relationship Id="rId65" Type="http://schemas.openxmlformats.org/officeDocument/2006/relationships/image" Target="../media/image68.png"/><Relationship Id="rId73" Type="http://schemas.openxmlformats.org/officeDocument/2006/relationships/image" Target="../media/image1491.png"/><Relationship Id="rId4" Type="http://schemas.openxmlformats.org/officeDocument/2006/relationships/image" Target="../media/image963.png"/><Relationship Id="rId9" Type="http://schemas.openxmlformats.org/officeDocument/2006/relationships/image" Target="../media/image140.png"/><Relationship Id="rId13" Type="http://schemas.openxmlformats.org/officeDocument/2006/relationships/image" Target="../media/image180.png"/><Relationship Id="rId18" Type="http://schemas.openxmlformats.org/officeDocument/2006/relationships/image" Target="../media/image231.png"/><Relationship Id="rId39" Type="http://schemas.openxmlformats.org/officeDocument/2006/relationships/image" Target="../media/image110.png"/><Relationship Id="rId34" Type="http://schemas.openxmlformats.org/officeDocument/2006/relationships/image" Target="../media/image391.png"/><Relationship Id="rId50" Type="http://schemas.openxmlformats.org/officeDocument/2006/relationships/image" Target="../media/image530.png"/><Relationship Id="rId55" Type="http://schemas.openxmlformats.org/officeDocument/2006/relationships/image" Target="../media/image58.png"/><Relationship Id="rId7" Type="http://schemas.openxmlformats.org/officeDocument/2006/relationships/image" Target="../media/image120.png"/><Relationship Id="rId71" Type="http://schemas.openxmlformats.org/officeDocument/2006/relationships/image" Target="../media/image74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10" Type="http://schemas.openxmlformats.org/officeDocument/2006/relationships/image" Target="../media/image76.png"/><Relationship Id="rId9" Type="http://schemas.openxmlformats.org/officeDocument/2006/relationships/image" Target="../media/image2.png"/></Relationships>
</file>

<file path=ppt/slides/_rels/slide91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03.png"/><Relationship Id="rId21" Type="http://schemas.openxmlformats.org/officeDocument/2006/relationships/image" Target="../media/image97.png"/><Relationship Id="rId42" Type="http://schemas.openxmlformats.org/officeDocument/2006/relationships/image" Target="../media/image121.png"/><Relationship Id="rId47" Type="http://schemas.openxmlformats.org/officeDocument/2006/relationships/image" Target="../media/image126.png"/><Relationship Id="rId63" Type="http://schemas.openxmlformats.org/officeDocument/2006/relationships/image" Target="../media/image144.png"/><Relationship Id="rId68" Type="http://schemas.openxmlformats.org/officeDocument/2006/relationships/image" Target="../media/image149.png"/><Relationship Id="rId84" Type="http://schemas.openxmlformats.org/officeDocument/2006/relationships/image" Target="../media/image167.png"/><Relationship Id="rId16" Type="http://schemas.openxmlformats.org/officeDocument/2006/relationships/image" Target="../media/image92.png"/><Relationship Id="rId11" Type="http://schemas.openxmlformats.org/officeDocument/2006/relationships/image" Target="../media/image87.png"/><Relationship Id="rId32" Type="http://schemas.openxmlformats.org/officeDocument/2006/relationships/image" Target="../media/image109.png"/><Relationship Id="rId37" Type="http://schemas.openxmlformats.org/officeDocument/2006/relationships/image" Target="../media/image115.png"/><Relationship Id="rId53" Type="http://schemas.openxmlformats.org/officeDocument/2006/relationships/image" Target="../media/image133.png"/><Relationship Id="rId58" Type="http://schemas.openxmlformats.org/officeDocument/2006/relationships/image" Target="../media/image138.png"/><Relationship Id="rId74" Type="http://schemas.openxmlformats.org/officeDocument/2006/relationships/image" Target="../media/image156.png"/><Relationship Id="rId79" Type="http://schemas.openxmlformats.org/officeDocument/2006/relationships/image" Target="../media/image162.png"/><Relationship Id="rId5" Type="http://schemas.openxmlformats.org/officeDocument/2006/relationships/image" Target="../media/image81.png"/><Relationship Id="rId19" Type="http://schemas.openxmlformats.org/officeDocument/2006/relationships/image" Target="../media/image95.png"/><Relationship Id="rId14" Type="http://schemas.openxmlformats.org/officeDocument/2006/relationships/image" Target="../media/image90.png"/><Relationship Id="rId22" Type="http://schemas.openxmlformats.org/officeDocument/2006/relationships/image" Target="../media/image98.png"/><Relationship Id="rId27" Type="http://schemas.openxmlformats.org/officeDocument/2006/relationships/image" Target="../media/image104.png"/><Relationship Id="rId30" Type="http://schemas.openxmlformats.org/officeDocument/2006/relationships/image" Target="../media/image107.png"/><Relationship Id="rId35" Type="http://schemas.openxmlformats.org/officeDocument/2006/relationships/image" Target="../media/image113.png"/><Relationship Id="rId43" Type="http://schemas.openxmlformats.org/officeDocument/2006/relationships/image" Target="../media/image122.png"/><Relationship Id="rId48" Type="http://schemas.openxmlformats.org/officeDocument/2006/relationships/image" Target="../media/image127.png"/><Relationship Id="rId56" Type="http://schemas.openxmlformats.org/officeDocument/2006/relationships/image" Target="../media/image136.png"/><Relationship Id="rId64" Type="http://schemas.openxmlformats.org/officeDocument/2006/relationships/image" Target="../media/image145.png"/><Relationship Id="rId69" Type="http://schemas.openxmlformats.org/officeDocument/2006/relationships/image" Target="../media/image151.png"/><Relationship Id="rId77" Type="http://schemas.openxmlformats.org/officeDocument/2006/relationships/image" Target="../media/image159.png"/><Relationship Id="rId8" Type="http://schemas.openxmlformats.org/officeDocument/2006/relationships/image" Target="../media/image84.png"/><Relationship Id="rId51" Type="http://schemas.openxmlformats.org/officeDocument/2006/relationships/image" Target="../media/image131.png"/><Relationship Id="rId72" Type="http://schemas.openxmlformats.org/officeDocument/2006/relationships/image" Target="../media/image154.png"/><Relationship Id="rId80" Type="http://schemas.openxmlformats.org/officeDocument/2006/relationships/image" Target="../media/image163.png"/><Relationship Id="rId85" Type="http://schemas.openxmlformats.org/officeDocument/2006/relationships/image" Target="../media/image168.png"/><Relationship Id="rId3" Type="http://schemas.openxmlformats.org/officeDocument/2006/relationships/image" Target="../media/image79.png"/><Relationship Id="rId12" Type="http://schemas.openxmlformats.org/officeDocument/2006/relationships/image" Target="../media/image88.png"/><Relationship Id="rId17" Type="http://schemas.openxmlformats.org/officeDocument/2006/relationships/image" Target="../media/image93.png"/><Relationship Id="rId25" Type="http://schemas.openxmlformats.org/officeDocument/2006/relationships/image" Target="../media/image101.png"/><Relationship Id="rId33" Type="http://schemas.openxmlformats.org/officeDocument/2006/relationships/image" Target="../media/image111.png"/><Relationship Id="rId38" Type="http://schemas.openxmlformats.org/officeDocument/2006/relationships/image" Target="../media/image116.png"/><Relationship Id="rId46" Type="http://schemas.openxmlformats.org/officeDocument/2006/relationships/image" Target="../media/image125.png"/><Relationship Id="rId59" Type="http://schemas.openxmlformats.org/officeDocument/2006/relationships/image" Target="../media/image139.png"/><Relationship Id="rId67" Type="http://schemas.openxmlformats.org/officeDocument/2006/relationships/image" Target="../media/image148.png"/><Relationship Id="rId20" Type="http://schemas.openxmlformats.org/officeDocument/2006/relationships/image" Target="../media/image96.png"/><Relationship Id="rId41" Type="http://schemas.openxmlformats.org/officeDocument/2006/relationships/image" Target="../media/image119.png"/><Relationship Id="rId54" Type="http://schemas.openxmlformats.org/officeDocument/2006/relationships/image" Target="../media/image134.png"/><Relationship Id="rId62" Type="http://schemas.openxmlformats.org/officeDocument/2006/relationships/image" Target="../media/image143.png"/><Relationship Id="rId70" Type="http://schemas.openxmlformats.org/officeDocument/2006/relationships/image" Target="../media/image152.png"/><Relationship Id="rId75" Type="http://schemas.openxmlformats.org/officeDocument/2006/relationships/image" Target="../media/image157.png"/><Relationship Id="rId83" Type="http://schemas.openxmlformats.org/officeDocument/2006/relationships/image" Target="../media/image1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5" Type="http://schemas.openxmlformats.org/officeDocument/2006/relationships/image" Target="../media/image91.png"/><Relationship Id="rId23" Type="http://schemas.openxmlformats.org/officeDocument/2006/relationships/image" Target="../media/image99.png"/><Relationship Id="rId28" Type="http://schemas.openxmlformats.org/officeDocument/2006/relationships/image" Target="../media/image105.png"/><Relationship Id="rId36" Type="http://schemas.openxmlformats.org/officeDocument/2006/relationships/image" Target="../media/image114.png"/><Relationship Id="rId49" Type="http://schemas.openxmlformats.org/officeDocument/2006/relationships/image" Target="../media/image128.png"/><Relationship Id="rId57" Type="http://schemas.openxmlformats.org/officeDocument/2006/relationships/image" Target="../media/image137.png"/><Relationship Id="rId10" Type="http://schemas.openxmlformats.org/officeDocument/2006/relationships/image" Target="../media/image86.png"/><Relationship Id="rId31" Type="http://schemas.openxmlformats.org/officeDocument/2006/relationships/image" Target="../media/image108.png"/><Relationship Id="rId44" Type="http://schemas.openxmlformats.org/officeDocument/2006/relationships/image" Target="../media/image123.png"/><Relationship Id="rId52" Type="http://schemas.openxmlformats.org/officeDocument/2006/relationships/image" Target="../media/image132.png"/><Relationship Id="rId60" Type="http://schemas.openxmlformats.org/officeDocument/2006/relationships/image" Target="../media/image141.png"/><Relationship Id="rId65" Type="http://schemas.openxmlformats.org/officeDocument/2006/relationships/image" Target="../media/image146.png"/><Relationship Id="rId73" Type="http://schemas.openxmlformats.org/officeDocument/2006/relationships/image" Target="../media/image155.png"/><Relationship Id="rId78" Type="http://schemas.openxmlformats.org/officeDocument/2006/relationships/image" Target="../media/image161.png"/><Relationship Id="rId81" Type="http://schemas.openxmlformats.org/officeDocument/2006/relationships/image" Target="../media/image164.png"/><Relationship Id="rId86" Type="http://schemas.openxmlformats.org/officeDocument/2006/relationships/image" Target="../media/image169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Relationship Id="rId13" Type="http://schemas.openxmlformats.org/officeDocument/2006/relationships/image" Target="../media/image89.png"/><Relationship Id="rId18" Type="http://schemas.openxmlformats.org/officeDocument/2006/relationships/image" Target="../media/image94.png"/><Relationship Id="rId39" Type="http://schemas.openxmlformats.org/officeDocument/2006/relationships/image" Target="../media/image117.png"/><Relationship Id="rId34" Type="http://schemas.openxmlformats.org/officeDocument/2006/relationships/image" Target="../media/image112.png"/><Relationship Id="rId50" Type="http://schemas.openxmlformats.org/officeDocument/2006/relationships/image" Target="../media/image129.png"/><Relationship Id="rId55" Type="http://schemas.openxmlformats.org/officeDocument/2006/relationships/image" Target="../media/image135.png"/><Relationship Id="rId76" Type="http://schemas.openxmlformats.org/officeDocument/2006/relationships/image" Target="../media/image158.png"/><Relationship Id="rId7" Type="http://schemas.openxmlformats.org/officeDocument/2006/relationships/image" Target="../media/image83.png"/><Relationship Id="rId71" Type="http://schemas.openxmlformats.org/officeDocument/2006/relationships/image" Target="../media/image153.png"/><Relationship Id="rId2" Type="http://schemas.openxmlformats.org/officeDocument/2006/relationships/image" Target="../media/image78.png"/><Relationship Id="rId29" Type="http://schemas.openxmlformats.org/officeDocument/2006/relationships/image" Target="../media/image106.png"/><Relationship Id="rId24" Type="http://schemas.openxmlformats.org/officeDocument/2006/relationships/image" Target="../media/image100.png"/><Relationship Id="rId40" Type="http://schemas.openxmlformats.org/officeDocument/2006/relationships/image" Target="../media/image118.png"/><Relationship Id="rId45" Type="http://schemas.openxmlformats.org/officeDocument/2006/relationships/image" Target="../media/image124.png"/><Relationship Id="rId66" Type="http://schemas.openxmlformats.org/officeDocument/2006/relationships/image" Target="../media/image147.png"/><Relationship Id="rId87" Type="http://schemas.openxmlformats.org/officeDocument/2006/relationships/image" Target="../media/image171.png"/><Relationship Id="rId61" Type="http://schemas.openxmlformats.org/officeDocument/2006/relationships/image" Target="../media/image142.png"/><Relationship Id="rId82" Type="http://schemas.openxmlformats.org/officeDocument/2006/relationships/image" Target="../media/image165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76.png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5.png"/><Relationship Id="rId3" Type="http://schemas.openxmlformats.org/officeDocument/2006/relationships/image" Target="../media/image174.png"/><Relationship Id="rId7" Type="http://schemas.openxmlformats.org/officeDocument/2006/relationships/image" Target="../media/image1010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0.png"/><Relationship Id="rId5" Type="http://schemas.openxmlformats.org/officeDocument/2006/relationships/image" Target="../media/image77.jpeg"/><Relationship Id="rId4" Type="http://schemas.openxmlformats.org/officeDocument/2006/relationships/image" Target="../media/image175.png"/><Relationship Id="rId9" Type="http://schemas.openxmlformats.org/officeDocument/2006/relationships/image" Target="../media/image1110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jp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jpg"/><Relationship Id="rId7" Type="http://schemas.openxmlformats.org/officeDocument/2006/relationships/image" Target="../media/image1100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0.png"/><Relationship Id="rId5" Type="http://schemas.openxmlformats.org/officeDocument/2006/relationships/image" Target="../media/image910.png"/><Relationship Id="rId4" Type="http://schemas.openxmlformats.org/officeDocument/2006/relationships/image" Target="../media/image810.pn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png"/><Relationship Id="rId13" Type="http://schemas.openxmlformats.org/officeDocument/2006/relationships/image" Target="../media/image188.png"/><Relationship Id="rId18" Type="http://schemas.openxmlformats.org/officeDocument/2006/relationships/image" Target="../media/image178.jpg"/><Relationship Id="rId3" Type="http://schemas.openxmlformats.org/officeDocument/2006/relationships/image" Target="../media/image500.png"/><Relationship Id="rId7" Type="http://schemas.openxmlformats.org/officeDocument/2006/relationships/image" Target="../media/image182.png"/><Relationship Id="rId12" Type="http://schemas.openxmlformats.org/officeDocument/2006/relationships/image" Target="../media/image187.png"/><Relationship Id="rId17" Type="http://schemas.openxmlformats.org/officeDocument/2006/relationships/image" Target="../media/image193.png"/><Relationship Id="rId2" Type="http://schemas.openxmlformats.org/officeDocument/2006/relationships/notesSlide" Target="../notesSlides/notesSlide74.xml"/><Relationship Id="rId16" Type="http://schemas.openxmlformats.org/officeDocument/2006/relationships/image" Target="../media/image19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1.png"/><Relationship Id="rId11" Type="http://schemas.openxmlformats.org/officeDocument/2006/relationships/image" Target="../media/image186.png"/><Relationship Id="rId5" Type="http://schemas.openxmlformats.org/officeDocument/2006/relationships/image" Target="../media/image179.png"/><Relationship Id="rId15" Type="http://schemas.openxmlformats.org/officeDocument/2006/relationships/image" Target="../media/image191.png"/><Relationship Id="rId10" Type="http://schemas.openxmlformats.org/officeDocument/2006/relationships/image" Target="../media/image185.png"/><Relationship Id="rId4" Type="http://schemas.openxmlformats.org/officeDocument/2006/relationships/image" Target="../media/image178.png"/><Relationship Id="rId9" Type="http://schemas.openxmlformats.org/officeDocument/2006/relationships/image" Target="../media/image184.png"/><Relationship Id="rId14" Type="http://schemas.openxmlformats.org/officeDocument/2006/relationships/image" Target="../media/image189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7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42565C-E3CC-4EF0-8093-88FCC788A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8027347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9620" y="1471351"/>
            <a:ext cx="7108911" cy="4016621"/>
          </a:xfrm>
        </p:spPr>
        <p:txBody>
          <a:bodyPr anchor="ctr">
            <a:normAutofit/>
          </a:bodyPr>
          <a:lstStyle/>
          <a:p>
            <a:pPr algn="l"/>
            <a:r>
              <a:rPr lang="en-US" sz="4000" dirty="0"/>
              <a:t>Classification of Regulatory Sequences in the Human Genome Using High-Order Generalized Hidden Markov Models (HOP-HMM)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53132" y="1845264"/>
            <a:ext cx="3300998" cy="3268794"/>
          </a:xfrm>
        </p:spPr>
        <p:txBody>
          <a:bodyPr anchor="ctr">
            <a:normAutofit/>
          </a:bodyPr>
          <a:lstStyle/>
          <a:p>
            <a:pPr algn="l"/>
            <a:r>
              <a:rPr lang="en-US" sz="3200" dirty="0"/>
              <a:t>David Taub</a:t>
            </a:r>
          </a:p>
          <a:p>
            <a:pPr algn="l"/>
            <a:endParaRPr lang="en-US" sz="3200" dirty="0"/>
          </a:p>
          <a:p>
            <a:pPr algn="l"/>
            <a:r>
              <a:rPr lang="en-US" dirty="0"/>
              <a:t>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9210A-26EB-47C8-A87C-47B18731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008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Importance of Genes Regulation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602042" y="1810142"/>
            <a:ext cx="43537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Mutation in enhancer </a:t>
            </a:r>
          </a:p>
          <a:p>
            <a:pPr algn="ctr"/>
            <a:r>
              <a:rPr lang="en-US" sz="3600" dirty="0"/>
              <a:t>of SHH gene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739412" y="4931160"/>
            <a:ext cx="389427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 err="1"/>
              <a:t>Preaxial</a:t>
            </a:r>
            <a:r>
              <a:rPr lang="en-US" sz="3600" dirty="0"/>
              <a:t> Polydactyly</a:t>
            </a:r>
          </a:p>
          <a:p>
            <a:pPr algn="ctr"/>
            <a:r>
              <a:rPr lang="en-US" sz="3600" dirty="0"/>
              <a:t>(extra thumb)</a:t>
            </a:r>
          </a:p>
        </p:txBody>
      </p:sp>
      <p:sp>
        <p:nvSpPr>
          <p:cNvPr id="6" name="Down Arrow 5"/>
          <p:cNvSpPr/>
          <p:nvPr/>
        </p:nvSpPr>
        <p:spPr>
          <a:xfrm>
            <a:off x="8170982" y="3691231"/>
            <a:ext cx="1031132" cy="101167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Polydactyly Presentation and Treatment | Bone and Spi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99" y="1810142"/>
            <a:ext cx="5371687" cy="4028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97420" y="6287765"/>
            <a:ext cx="4558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Lettice et al., 2003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E9A459-41C4-488B-9BDA-83884BE27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43980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Rectangle 1066"/>
          <p:cNvSpPr/>
          <p:nvPr/>
        </p:nvSpPr>
        <p:spPr>
          <a:xfrm>
            <a:off x="10850187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68" name="Rectangle 1067"/>
          <p:cNvSpPr/>
          <p:nvPr/>
        </p:nvSpPr>
        <p:spPr>
          <a:xfrm>
            <a:off x="10850187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69" name="Rectangle 1068"/>
          <p:cNvSpPr/>
          <p:nvPr/>
        </p:nvSpPr>
        <p:spPr>
          <a:xfrm>
            <a:off x="10850187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70" name="Rectangle 1069"/>
          <p:cNvSpPr/>
          <p:nvPr/>
        </p:nvSpPr>
        <p:spPr>
          <a:xfrm>
            <a:off x="10850187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71" name="Rectangle 1070"/>
          <p:cNvSpPr/>
          <p:nvPr/>
        </p:nvSpPr>
        <p:spPr>
          <a:xfrm>
            <a:off x="10850187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72" name="Rectangle 1071"/>
          <p:cNvSpPr/>
          <p:nvPr/>
        </p:nvSpPr>
        <p:spPr>
          <a:xfrm>
            <a:off x="10850187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91" name="Rectangle 1090"/>
          <p:cNvSpPr/>
          <p:nvPr/>
        </p:nvSpPr>
        <p:spPr>
          <a:xfrm>
            <a:off x="10627852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92" name="Rectangle 1091"/>
          <p:cNvSpPr/>
          <p:nvPr/>
        </p:nvSpPr>
        <p:spPr>
          <a:xfrm>
            <a:off x="10627852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93" name="Rectangle 1092"/>
          <p:cNvSpPr/>
          <p:nvPr/>
        </p:nvSpPr>
        <p:spPr>
          <a:xfrm>
            <a:off x="10627852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94" name="Rectangle 1093"/>
          <p:cNvSpPr/>
          <p:nvPr/>
        </p:nvSpPr>
        <p:spPr>
          <a:xfrm>
            <a:off x="10627852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95" name="Rectangle 1094"/>
          <p:cNvSpPr/>
          <p:nvPr/>
        </p:nvSpPr>
        <p:spPr>
          <a:xfrm>
            <a:off x="10627852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96" name="Rectangle 1095"/>
          <p:cNvSpPr/>
          <p:nvPr/>
        </p:nvSpPr>
        <p:spPr>
          <a:xfrm>
            <a:off x="10627852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15" name="Rectangle 1114"/>
          <p:cNvSpPr/>
          <p:nvPr/>
        </p:nvSpPr>
        <p:spPr>
          <a:xfrm>
            <a:off x="10405517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16" name="Rectangle 1115"/>
          <p:cNvSpPr/>
          <p:nvPr/>
        </p:nvSpPr>
        <p:spPr>
          <a:xfrm>
            <a:off x="10405517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17" name="Rectangle 1116"/>
          <p:cNvSpPr/>
          <p:nvPr/>
        </p:nvSpPr>
        <p:spPr>
          <a:xfrm>
            <a:off x="10405517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18" name="Rectangle 1117"/>
          <p:cNvSpPr/>
          <p:nvPr/>
        </p:nvSpPr>
        <p:spPr>
          <a:xfrm>
            <a:off x="10405517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19" name="Rectangle 1118"/>
          <p:cNvSpPr/>
          <p:nvPr/>
        </p:nvSpPr>
        <p:spPr>
          <a:xfrm>
            <a:off x="10405517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20" name="Rectangle 1119"/>
          <p:cNvSpPr/>
          <p:nvPr/>
        </p:nvSpPr>
        <p:spPr>
          <a:xfrm>
            <a:off x="10405517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39" name="Rectangle 1138"/>
          <p:cNvSpPr/>
          <p:nvPr/>
        </p:nvSpPr>
        <p:spPr>
          <a:xfrm>
            <a:off x="10183182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40" name="Rectangle 1139"/>
          <p:cNvSpPr/>
          <p:nvPr/>
        </p:nvSpPr>
        <p:spPr>
          <a:xfrm>
            <a:off x="10183182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41" name="Rectangle 1140"/>
          <p:cNvSpPr/>
          <p:nvPr/>
        </p:nvSpPr>
        <p:spPr>
          <a:xfrm>
            <a:off x="10183182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42" name="Rectangle 1141"/>
          <p:cNvSpPr/>
          <p:nvPr/>
        </p:nvSpPr>
        <p:spPr>
          <a:xfrm>
            <a:off x="10183182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43" name="Rectangle 1142"/>
          <p:cNvSpPr/>
          <p:nvPr/>
        </p:nvSpPr>
        <p:spPr>
          <a:xfrm>
            <a:off x="10183182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44" name="Rectangle 1143"/>
          <p:cNvSpPr/>
          <p:nvPr/>
        </p:nvSpPr>
        <p:spPr>
          <a:xfrm>
            <a:off x="10183182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63" name="Rectangle 1162"/>
          <p:cNvSpPr/>
          <p:nvPr/>
        </p:nvSpPr>
        <p:spPr>
          <a:xfrm>
            <a:off x="9960847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64" name="Rectangle 1163"/>
          <p:cNvSpPr/>
          <p:nvPr/>
        </p:nvSpPr>
        <p:spPr>
          <a:xfrm>
            <a:off x="9960847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65" name="Rectangle 1164"/>
          <p:cNvSpPr/>
          <p:nvPr/>
        </p:nvSpPr>
        <p:spPr>
          <a:xfrm>
            <a:off x="9960847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66" name="Rectangle 1165"/>
          <p:cNvSpPr/>
          <p:nvPr/>
        </p:nvSpPr>
        <p:spPr>
          <a:xfrm>
            <a:off x="9960847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67" name="Rectangle 1166"/>
          <p:cNvSpPr/>
          <p:nvPr/>
        </p:nvSpPr>
        <p:spPr>
          <a:xfrm>
            <a:off x="9960847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68" name="Rectangle 1167"/>
          <p:cNvSpPr/>
          <p:nvPr/>
        </p:nvSpPr>
        <p:spPr>
          <a:xfrm>
            <a:off x="9960847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87" name="Rectangle 1186"/>
          <p:cNvSpPr/>
          <p:nvPr/>
        </p:nvSpPr>
        <p:spPr>
          <a:xfrm>
            <a:off x="9738512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88" name="Rectangle 1187"/>
          <p:cNvSpPr/>
          <p:nvPr/>
        </p:nvSpPr>
        <p:spPr>
          <a:xfrm>
            <a:off x="9738512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89" name="Rectangle 1188"/>
          <p:cNvSpPr/>
          <p:nvPr/>
        </p:nvSpPr>
        <p:spPr>
          <a:xfrm>
            <a:off x="9738512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90" name="Rectangle 1189"/>
          <p:cNvSpPr/>
          <p:nvPr/>
        </p:nvSpPr>
        <p:spPr>
          <a:xfrm>
            <a:off x="9738512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91" name="Rectangle 1190"/>
          <p:cNvSpPr/>
          <p:nvPr/>
        </p:nvSpPr>
        <p:spPr>
          <a:xfrm>
            <a:off x="9738512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92" name="Rectangle 1191"/>
          <p:cNvSpPr/>
          <p:nvPr/>
        </p:nvSpPr>
        <p:spPr>
          <a:xfrm>
            <a:off x="9738512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11" name="Rectangle 1210"/>
          <p:cNvSpPr/>
          <p:nvPr/>
        </p:nvSpPr>
        <p:spPr>
          <a:xfrm>
            <a:off x="9516177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12" name="Rectangle 1211"/>
          <p:cNvSpPr/>
          <p:nvPr/>
        </p:nvSpPr>
        <p:spPr>
          <a:xfrm>
            <a:off x="9516177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13" name="Rectangle 1212"/>
          <p:cNvSpPr/>
          <p:nvPr/>
        </p:nvSpPr>
        <p:spPr>
          <a:xfrm>
            <a:off x="9516177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14" name="Rectangle 1213"/>
          <p:cNvSpPr/>
          <p:nvPr/>
        </p:nvSpPr>
        <p:spPr>
          <a:xfrm>
            <a:off x="9516177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15" name="Rectangle 1214"/>
          <p:cNvSpPr/>
          <p:nvPr/>
        </p:nvSpPr>
        <p:spPr>
          <a:xfrm>
            <a:off x="9516177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16" name="Rectangle 1215"/>
          <p:cNvSpPr/>
          <p:nvPr/>
        </p:nvSpPr>
        <p:spPr>
          <a:xfrm>
            <a:off x="9516177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35" name="Rectangle 1234"/>
          <p:cNvSpPr/>
          <p:nvPr/>
        </p:nvSpPr>
        <p:spPr>
          <a:xfrm>
            <a:off x="9293842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36" name="Rectangle 1235"/>
          <p:cNvSpPr/>
          <p:nvPr/>
        </p:nvSpPr>
        <p:spPr>
          <a:xfrm>
            <a:off x="9293842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37" name="Rectangle 1236"/>
          <p:cNvSpPr/>
          <p:nvPr/>
        </p:nvSpPr>
        <p:spPr>
          <a:xfrm>
            <a:off x="9293842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38" name="Rectangle 1237"/>
          <p:cNvSpPr/>
          <p:nvPr/>
        </p:nvSpPr>
        <p:spPr>
          <a:xfrm>
            <a:off x="9293842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39" name="Rectangle 1238"/>
          <p:cNvSpPr/>
          <p:nvPr/>
        </p:nvSpPr>
        <p:spPr>
          <a:xfrm>
            <a:off x="9293842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40" name="Rectangle 1239"/>
          <p:cNvSpPr/>
          <p:nvPr/>
        </p:nvSpPr>
        <p:spPr>
          <a:xfrm>
            <a:off x="9293842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59" name="Rectangle 1258"/>
          <p:cNvSpPr/>
          <p:nvPr/>
        </p:nvSpPr>
        <p:spPr>
          <a:xfrm>
            <a:off x="9071507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60" name="Rectangle 1259"/>
          <p:cNvSpPr/>
          <p:nvPr/>
        </p:nvSpPr>
        <p:spPr>
          <a:xfrm>
            <a:off x="9071507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61" name="Rectangle 1260"/>
          <p:cNvSpPr/>
          <p:nvPr/>
        </p:nvSpPr>
        <p:spPr>
          <a:xfrm>
            <a:off x="9071507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62" name="Rectangle 1261"/>
          <p:cNvSpPr/>
          <p:nvPr/>
        </p:nvSpPr>
        <p:spPr>
          <a:xfrm>
            <a:off x="9071507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63" name="Rectangle 1262"/>
          <p:cNvSpPr/>
          <p:nvPr/>
        </p:nvSpPr>
        <p:spPr>
          <a:xfrm>
            <a:off x="9071507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64" name="Rectangle 1263"/>
          <p:cNvSpPr/>
          <p:nvPr/>
        </p:nvSpPr>
        <p:spPr>
          <a:xfrm>
            <a:off x="9071507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83" name="Rectangle 1282"/>
          <p:cNvSpPr/>
          <p:nvPr/>
        </p:nvSpPr>
        <p:spPr>
          <a:xfrm>
            <a:off x="8849172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84" name="Rectangle 1283"/>
          <p:cNvSpPr/>
          <p:nvPr/>
        </p:nvSpPr>
        <p:spPr>
          <a:xfrm>
            <a:off x="8849172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85" name="Rectangle 1284"/>
          <p:cNvSpPr/>
          <p:nvPr/>
        </p:nvSpPr>
        <p:spPr>
          <a:xfrm>
            <a:off x="8849172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86" name="Rectangle 1285"/>
          <p:cNvSpPr/>
          <p:nvPr/>
        </p:nvSpPr>
        <p:spPr>
          <a:xfrm>
            <a:off x="8849172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87" name="Rectangle 1286"/>
          <p:cNvSpPr/>
          <p:nvPr/>
        </p:nvSpPr>
        <p:spPr>
          <a:xfrm>
            <a:off x="8849172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88" name="Rectangle 1287"/>
          <p:cNvSpPr/>
          <p:nvPr/>
        </p:nvSpPr>
        <p:spPr>
          <a:xfrm>
            <a:off x="8849172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07" name="Rectangle 1306"/>
          <p:cNvSpPr/>
          <p:nvPr/>
        </p:nvSpPr>
        <p:spPr>
          <a:xfrm>
            <a:off x="8626837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08" name="Rectangle 1307"/>
          <p:cNvSpPr/>
          <p:nvPr/>
        </p:nvSpPr>
        <p:spPr>
          <a:xfrm>
            <a:off x="8626837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09" name="Rectangle 1308"/>
          <p:cNvSpPr/>
          <p:nvPr/>
        </p:nvSpPr>
        <p:spPr>
          <a:xfrm>
            <a:off x="8626837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10" name="Rectangle 1309"/>
          <p:cNvSpPr/>
          <p:nvPr/>
        </p:nvSpPr>
        <p:spPr>
          <a:xfrm>
            <a:off x="8626837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11" name="Rectangle 1310"/>
          <p:cNvSpPr/>
          <p:nvPr/>
        </p:nvSpPr>
        <p:spPr>
          <a:xfrm>
            <a:off x="8626837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12" name="Rectangle 1311"/>
          <p:cNvSpPr/>
          <p:nvPr/>
        </p:nvSpPr>
        <p:spPr>
          <a:xfrm>
            <a:off x="8626837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31" name="Rectangle 1330"/>
          <p:cNvSpPr/>
          <p:nvPr/>
        </p:nvSpPr>
        <p:spPr>
          <a:xfrm>
            <a:off x="8404502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32" name="Rectangle 1331"/>
          <p:cNvSpPr/>
          <p:nvPr/>
        </p:nvSpPr>
        <p:spPr>
          <a:xfrm>
            <a:off x="8404502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33" name="Rectangle 1332"/>
          <p:cNvSpPr/>
          <p:nvPr/>
        </p:nvSpPr>
        <p:spPr>
          <a:xfrm>
            <a:off x="8404502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34" name="Rectangle 1333"/>
          <p:cNvSpPr/>
          <p:nvPr/>
        </p:nvSpPr>
        <p:spPr>
          <a:xfrm>
            <a:off x="8404502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35" name="Rectangle 1334"/>
          <p:cNvSpPr/>
          <p:nvPr/>
        </p:nvSpPr>
        <p:spPr>
          <a:xfrm>
            <a:off x="8404502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36" name="Rectangle 1335"/>
          <p:cNvSpPr/>
          <p:nvPr/>
        </p:nvSpPr>
        <p:spPr>
          <a:xfrm>
            <a:off x="8404502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55" name="Rectangle 1354"/>
          <p:cNvSpPr/>
          <p:nvPr/>
        </p:nvSpPr>
        <p:spPr>
          <a:xfrm>
            <a:off x="8182167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56" name="Rectangle 1355"/>
          <p:cNvSpPr/>
          <p:nvPr/>
        </p:nvSpPr>
        <p:spPr>
          <a:xfrm>
            <a:off x="8182167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57" name="Rectangle 1356"/>
          <p:cNvSpPr/>
          <p:nvPr/>
        </p:nvSpPr>
        <p:spPr>
          <a:xfrm>
            <a:off x="8182167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58" name="Rectangle 1357"/>
          <p:cNvSpPr/>
          <p:nvPr/>
        </p:nvSpPr>
        <p:spPr>
          <a:xfrm>
            <a:off x="8182167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59" name="Rectangle 1358"/>
          <p:cNvSpPr/>
          <p:nvPr/>
        </p:nvSpPr>
        <p:spPr>
          <a:xfrm>
            <a:off x="8182167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60" name="Rectangle 1359"/>
          <p:cNvSpPr/>
          <p:nvPr/>
        </p:nvSpPr>
        <p:spPr>
          <a:xfrm>
            <a:off x="8182167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79" name="Rectangle 1378"/>
          <p:cNvSpPr/>
          <p:nvPr/>
        </p:nvSpPr>
        <p:spPr>
          <a:xfrm>
            <a:off x="7959832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80" name="Rectangle 1379"/>
          <p:cNvSpPr/>
          <p:nvPr/>
        </p:nvSpPr>
        <p:spPr>
          <a:xfrm>
            <a:off x="7959832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81" name="Rectangle 1380"/>
          <p:cNvSpPr/>
          <p:nvPr/>
        </p:nvSpPr>
        <p:spPr>
          <a:xfrm>
            <a:off x="7959832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82" name="Rectangle 1381"/>
          <p:cNvSpPr/>
          <p:nvPr/>
        </p:nvSpPr>
        <p:spPr>
          <a:xfrm>
            <a:off x="7959832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83" name="Rectangle 1382"/>
          <p:cNvSpPr/>
          <p:nvPr/>
        </p:nvSpPr>
        <p:spPr>
          <a:xfrm>
            <a:off x="7959832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84" name="Rectangle 1383"/>
          <p:cNvSpPr/>
          <p:nvPr/>
        </p:nvSpPr>
        <p:spPr>
          <a:xfrm>
            <a:off x="7959832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03" name="Rectangle 1402"/>
          <p:cNvSpPr/>
          <p:nvPr/>
        </p:nvSpPr>
        <p:spPr>
          <a:xfrm>
            <a:off x="7737497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04" name="Rectangle 1403"/>
          <p:cNvSpPr/>
          <p:nvPr/>
        </p:nvSpPr>
        <p:spPr>
          <a:xfrm>
            <a:off x="7737497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05" name="Rectangle 1404"/>
          <p:cNvSpPr/>
          <p:nvPr/>
        </p:nvSpPr>
        <p:spPr>
          <a:xfrm>
            <a:off x="7737497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06" name="Rectangle 1405"/>
          <p:cNvSpPr/>
          <p:nvPr/>
        </p:nvSpPr>
        <p:spPr>
          <a:xfrm>
            <a:off x="7737497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07" name="Rectangle 1406"/>
          <p:cNvSpPr/>
          <p:nvPr/>
        </p:nvSpPr>
        <p:spPr>
          <a:xfrm>
            <a:off x="7737497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08" name="Rectangle 1407"/>
          <p:cNvSpPr/>
          <p:nvPr/>
        </p:nvSpPr>
        <p:spPr>
          <a:xfrm>
            <a:off x="7737497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7515162" y="968919"/>
            <a:ext cx="3557360" cy="4229451"/>
            <a:chOff x="7515162" y="968919"/>
            <a:chExt cx="3557360" cy="4229451"/>
          </a:xfrm>
        </p:grpSpPr>
        <p:sp>
          <p:nvSpPr>
            <p:cNvPr id="1049" name="Rectangle 1048"/>
            <p:cNvSpPr/>
            <p:nvPr/>
          </p:nvSpPr>
          <p:spPr>
            <a:xfrm>
              <a:off x="1085018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0" name="Rectangle 1049"/>
            <p:cNvSpPr/>
            <p:nvPr/>
          </p:nvSpPr>
          <p:spPr>
            <a:xfrm>
              <a:off x="1085018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1" name="Rectangle 1050"/>
            <p:cNvSpPr/>
            <p:nvPr/>
          </p:nvSpPr>
          <p:spPr>
            <a:xfrm>
              <a:off x="1085018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2" name="Rectangle 1051"/>
            <p:cNvSpPr/>
            <p:nvPr/>
          </p:nvSpPr>
          <p:spPr>
            <a:xfrm>
              <a:off x="1085018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3" name="Rectangle 1052"/>
            <p:cNvSpPr/>
            <p:nvPr/>
          </p:nvSpPr>
          <p:spPr>
            <a:xfrm>
              <a:off x="1085018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4" name="Rectangle 1053"/>
            <p:cNvSpPr/>
            <p:nvPr/>
          </p:nvSpPr>
          <p:spPr>
            <a:xfrm>
              <a:off x="1085018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5" name="Rectangle 1054"/>
            <p:cNvSpPr/>
            <p:nvPr/>
          </p:nvSpPr>
          <p:spPr>
            <a:xfrm>
              <a:off x="1085018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6" name="Rectangle 1055"/>
            <p:cNvSpPr/>
            <p:nvPr/>
          </p:nvSpPr>
          <p:spPr>
            <a:xfrm>
              <a:off x="1085018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7" name="Rectangle 1056"/>
            <p:cNvSpPr/>
            <p:nvPr/>
          </p:nvSpPr>
          <p:spPr>
            <a:xfrm>
              <a:off x="1085018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8" name="Rectangle 1057"/>
            <p:cNvSpPr/>
            <p:nvPr/>
          </p:nvSpPr>
          <p:spPr>
            <a:xfrm>
              <a:off x="1085018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9" name="Rectangle 1058"/>
            <p:cNvSpPr/>
            <p:nvPr/>
          </p:nvSpPr>
          <p:spPr>
            <a:xfrm>
              <a:off x="1085018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0" name="Rectangle 1059"/>
            <p:cNvSpPr/>
            <p:nvPr/>
          </p:nvSpPr>
          <p:spPr>
            <a:xfrm>
              <a:off x="1085018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1" name="Rectangle 1060"/>
            <p:cNvSpPr/>
            <p:nvPr/>
          </p:nvSpPr>
          <p:spPr>
            <a:xfrm>
              <a:off x="1085018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2" name="Rectangle 1061"/>
            <p:cNvSpPr/>
            <p:nvPr/>
          </p:nvSpPr>
          <p:spPr>
            <a:xfrm>
              <a:off x="1085018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3" name="Rectangle 1062"/>
            <p:cNvSpPr/>
            <p:nvPr/>
          </p:nvSpPr>
          <p:spPr>
            <a:xfrm>
              <a:off x="1085018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4" name="Rectangle 1063"/>
            <p:cNvSpPr/>
            <p:nvPr/>
          </p:nvSpPr>
          <p:spPr>
            <a:xfrm>
              <a:off x="1085018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5" name="Rectangle 1064"/>
            <p:cNvSpPr/>
            <p:nvPr/>
          </p:nvSpPr>
          <p:spPr>
            <a:xfrm>
              <a:off x="1085018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6" name="Rectangle 1065"/>
            <p:cNvSpPr/>
            <p:nvPr/>
          </p:nvSpPr>
          <p:spPr>
            <a:xfrm>
              <a:off x="1085018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3" name="Rectangle 1072"/>
            <p:cNvSpPr/>
            <p:nvPr/>
          </p:nvSpPr>
          <p:spPr>
            <a:xfrm>
              <a:off x="1062785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4" name="Rectangle 1073"/>
            <p:cNvSpPr/>
            <p:nvPr/>
          </p:nvSpPr>
          <p:spPr>
            <a:xfrm>
              <a:off x="1062785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5" name="Rectangle 1074"/>
            <p:cNvSpPr/>
            <p:nvPr/>
          </p:nvSpPr>
          <p:spPr>
            <a:xfrm>
              <a:off x="1062785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6" name="Rectangle 1075"/>
            <p:cNvSpPr/>
            <p:nvPr/>
          </p:nvSpPr>
          <p:spPr>
            <a:xfrm>
              <a:off x="1062785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7" name="Rectangle 1076"/>
            <p:cNvSpPr/>
            <p:nvPr/>
          </p:nvSpPr>
          <p:spPr>
            <a:xfrm>
              <a:off x="1062785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8" name="Rectangle 1077"/>
            <p:cNvSpPr/>
            <p:nvPr/>
          </p:nvSpPr>
          <p:spPr>
            <a:xfrm>
              <a:off x="1062785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9" name="Rectangle 1078"/>
            <p:cNvSpPr/>
            <p:nvPr/>
          </p:nvSpPr>
          <p:spPr>
            <a:xfrm>
              <a:off x="1062785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0" name="Rectangle 1079"/>
            <p:cNvSpPr/>
            <p:nvPr/>
          </p:nvSpPr>
          <p:spPr>
            <a:xfrm>
              <a:off x="1062785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1" name="Rectangle 1080"/>
            <p:cNvSpPr/>
            <p:nvPr/>
          </p:nvSpPr>
          <p:spPr>
            <a:xfrm>
              <a:off x="1062785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2" name="Rectangle 1081"/>
            <p:cNvSpPr/>
            <p:nvPr/>
          </p:nvSpPr>
          <p:spPr>
            <a:xfrm>
              <a:off x="1062785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3" name="Rectangle 1082"/>
            <p:cNvSpPr/>
            <p:nvPr/>
          </p:nvSpPr>
          <p:spPr>
            <a:xfrm>
              <a:off x="1062785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4" name="Rectangle 1083"/>
            <p:cNvSpPr/>
            <p:nvPr/>
          </p:nvSpPr>
          <p:spPr>
            <a:xfrm>
              <a:off x="1062785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5" name="Rectangle 1084"/>
            <p:cNvSpPr/>
            <p:nvPr/>
          </p:nvSpPr>
          <p:spPr>
            <a:xfrm>
              <a:off x="1062785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6" name="Rectangle 1085"/>
            <p:cNvSpPr/>
            <p:nvPr/>
          </p:nvSpPr>
          <p:spPr>
            <a:xfrm>
              <a:off x="1062785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7" name="Rectangle 1086"/>
            <p:cNvSpPr/>
            <p:nvPr/>
          </p:nvSpPr>
          <p:spPr>
            <a:xfrm>
              <a:off x="1062785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8" name="Rectangle 1087"/>
            <p:cNvSpPr/>
            <p:nvPr/>
          </p:nvSpPr>
          <p:spPr>
            <a:xfrm>
              <a:off x="1062785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9" name="Rectangle 1088"/>
            <p:cNvSpPr/>
            <p:nvPr/>
          </p:nvSpPr>
          <p:spPr>
            <a:xfrm>
              <a:off x="1062785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0" name="Rectangle 1089"/>
            <p:cNvSpPr/>
            <p:nvPr/>
          </p:nvSpPr>
          <p:spPr>
            <a:xfrm>
              <a:off x="1062785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7" name="Rectangle 1096"/>
            <p:cNvSpPr/>
            <p:nvPr/>
          </p:nvSpPr>
          <p:spPr>
            <a:xfrm>
              <a:off x="1040551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8" name="Rectangle 1097"/>
            <p:cNvSpPr/>
            <p:nvPr/>
          </p:nvSpPr>
          <p:spPr>
            <a:xfrm>
              <a:off x="1040551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9" name="Rectangle 1098"/>
            <p:cNvSpPr/>
            <p:nvPr/>
          </p:nvSpPr>
          <p:spPr>
            <a:xfrm>
              <a:off x="1040551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0" name="Rectangle 1099"/>
            <p:cNvSpPr/>
            <p:nvPr/>
          </p:nvSpPr>
          <p:spPr>
            <a:xfrm>
              <a:off x="1040551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1" name="Rectangle 1100"/>
            <p:cNvSpPr/>
            <p:nvPr/>
          </p:nvSpPr>
          <p:spPr>
            <a:xfrm>
              <a:off x="1040551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2" name="Rectangle 1101"/>
            <p:cNvSpPr/>
            <p:nvPr/>
          </p:nvSpPr>
          <p:spPr>
            <a:xfrm>
              <a:off x="1040551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3" name="Rectangle 1102"/>
            <p:cNvSpPr/>
            <p:nvPr/>
          </p:nvSpPr>
          <p:spPr>
            <a:xfrm>
              <a:off x="1040551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4" name="Rectangle 1103"/>
            <p:cNvSpPr/>
            <p:nvPr/>
          </p:nvSpPr>
          <p:spPr>
            <a:xfrm>
              <a:off x="1040551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5" name="Rectangle 1104"/>
            <p:cNvSpPr/>
            <p:nvPr/>
          </p:nvSpPr>
          <p:spPr>
            <a:xfrm>
              <a:off x="1040551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6" name="Rectangle 1105"/>
            <p:cNvSpPr/>
            <p:nvPr/>
          </p:nvSpPr>
          <p:spPr>
            <a:xfrm>
              <a:off x="1040551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7" name="Rectangle 1106"/>
            <p:cNvSpPr/>
            <p:nvPr/>
          </p:nvSpPr>
          <p:spPr>
            <a:xfrm>
              <a:off x="1040551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8" name="Rectangle 1107"/>
            <p:cNvSpPr/>
            <p:nvPr/>
          </p:nvSpPr>
          <p:spPr>
            <a:xfrm>
              <a:off x="1040551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9" name="Rectangle 1108"/>
            <p:cNvSpPr/>
            <p:nvPr/>
          </p:nvSpPr>
          <p:spPr>
            <a:xfrm>
              <a:off x="1040551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0" name="Rectangle 1109"/>
            <p:cNvSpPr/>
            <p:nvPr/>
          </p:nvSpPr>
          <p:spPr>
            <a:xfrm>
              <a:off x="1040551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1" name="Rectangle 1110"/>
            <p:cNvSpPr/>
            <p:nvPr/>
          </p:nvSpPr>
          <p:spPr>
            <a:xfrm>
              <a:off x="1040551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2" name="Rectangle 1111"/>
            <p:cNvSpPr/>
            <p:nvPr/>
          </p:nvSpPr>
          <p:spPr>
            <a:xfrm>
              <a:off x="1040551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3" name="Rectangle 1112"/>
            <p:cNvSpPr/>
            <p:nvPr/>
          </p:nvSpPr>
          <p:spPr>
            <a:xfrm>
              <a:off x="1040551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4" name="Rectangle 1113"/>
            <p:cNvSpPr/>
            <p:nvPr/>
          </p:nvSpPr>
          <p:spPr>
            <a:xfrm>
              <a:off x="1040551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1" name="Rectangle 1120"/>
            <p:cNvSpPr/>
            <p:nvPr/>
          </p:nvSpPr>
          <p:spPr>
            <a:xfrm>
              <a:off x="1018318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2" name="Rectangle 1121"/>
            <p:cNvSpPr/>
            <p:nvPr/>
          </p:nvSpPr>
          <p:spPr>
            <a:xfrm>
              <a:off x="1018318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3" name="Rectangle 1122"/>
            <p:cNvSpPr/>
            <p:nvPr/>
          </p:nvSpPr>
          <p:spPr>
            <a:xfrm>
              <a:off x="1018318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4" name="Rectangle 1123"/>
            <p:cNvSpPr/>
            <p:nvPr/>
          </p:nvSpPr>
          <p:spPr>
            <a:xfrm>
              <a:off x="1018318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5" name="Rectangle 1124"/>
            <p:cNvSpPr/>
            <p:nvPr/>
          </p:nvSpPr>
          <p:spPr>
            <a:xfrm>
              <a:off x="1018318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6" name="Rectangle 1125"/>
            <p:cNvSpPr/>
            <p:nvPr/>
          </p:nvSpPr>
          <p:spPr>
            <a:xfrm>
              <a:off x="1018318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7" name="Rectangle 1126"/>
            <p:cNvSpPr/>
            <p:nvPr/>
          </p:nvSpPr>
          <p:spPr>
            <a:xfrm>
              <a:off x="1018318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8" name="Rectangle 1127"/>
            <p:cNvSpPr/>
            <p:nvPr/>
          </p:nvSpPr>
          <p:spPr>
            <a:xfrm>
              <a:off x="1018318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9" name="Rectangle 1128"/>
            <p:cNvSpPr/>
            <p:nvPr/>
          </p:nvSpPr>
          <p:spPr>
            <a:xfrm>
              <a:off x="1018318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0" name="Rectangle 1129"/>
            <p:cNvSpPr/>
            <p:nvPr/>
          </p:nvSpPr>
          <p:spPr>
            <a:xfrm>
              <a:off x="1018318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1" name="Rectangle 1130"/>
            <p:cNvSpPr/>
            <p:nvPr/>
          </p:nvSpPr>
          <p:spPr>
            <a:xfrm>
              <a:off x="1018318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2" name="Rectangle 1131"/>
            <p:cNvSpPr/>
            <p:nvPr/>
          </p:nvSpPr>
          <p:spPr>
            <a:xfrm>
              <a:off x="1018318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3" name="Rectangle 1132"/>
            <p:cNvSpPr/>
            <p:nvPr/>
          </p:nvSpPr>
          <p:spPr>
            <a:xfrm>
              <a:off x="1018318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4" name="Rectangle 1133"/>
            <p:cNvSpPr/>
            <p:nvPr/>
          </p:nvSpPr>
          <p:spPr>
            <a:xfrm>
              <a:off x="1018318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5" name="Rectangle 1134"/>
            <p:cNvSpPr/>
            <p:nvPr/>
          </p:nvSpPr>
          <p:spPr>
            <a:xfrm>
              <a:off x="1018318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6" name="Rectangle 1135"/>
            <p:cNvSpPr/>
            <p:nvPr/>
          </p:nvSpPr>
          <p:spPr>
            <a:xfrm>
              <a:off x="1018318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7" name="Rectangle 1136"/>
            <p:cNvSpPr/>
            <p:nvPr/>
          </p:nvSpPr>
          <p:spPr>
            <a:xfrm>
              <a:off x="1018318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8" name="Rectangle 1137"/>
            <p:cNvSpPr/>
            <p:nvPr/>
          </p:nvSpPr>
          <p:spPr>
            <a:xfrm>
              <a:off x="1018318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5" name="Rectangle 1144"/>
            <p:cNvSpPr/>
            <p:nvPr/>
          </p:nvSpPr>
          <p:spPr>
            <a:xfrm>
              <a:off x="996084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6" name="Rectangle 1145"/>
            <p:cNvSpPr/>
            <p:nvPr/>
          </p:nvSpPr>
          <p:spPr>
            <a:xfrm>
              <a:off x="996084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7" name="Rectangle 1146"/>
            <p:cNvSpPr/>
            <p:nvPr/>
          </p:nvSpPr>
          <p:spPr>
            <a:xfrm>
              <a:off x="996084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8" name="Rectangle 1147"/>
            <p:cNvSpPr/>
            <p:nvPr/>
          </p:nvSpPr>
          <p:spPr>
            <a:xfrm>
              <a:off x="996084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9" name="Rectangle 1148"/>
            <p:cNvSpPr/>
            <p:nvPr/>
          </p:nvSpPr>
          <p:spPr>
            <a:xfrm>
              <a:off x="996084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0" name="Rectangle 1149"/>
            <p:cNvSpPr/>
            <p:nvPr/>
          </p:nvSpPr>
          <p:spPr>
            <a:xfrm>
              <a:off x="996084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1" name="Rectangle 1150"/>
            <p:cNvSpPr/>
            <p:nvPr/>
          </p:nvSpPr>
          <p:spPr>
            <a:xfrm>
              <a:off x="996084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2" name="Rectangle 1151"/>
            <p:cNvSpPr/>
            <p:nvPr/>
          </p:nvSpPr>
          <p:spPr>
            <a:xfrm>
              <a:off x="996084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3" name="Rectangle 1152"/>
            <p:cNvSpPr/>
            <p:nvPr/>
          </p:nvSpPr>
          <p:spPr>
            <a:xfrm>
              <a:off x="996084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4" name="Rectangle 1153"/>
            <p:cNvSpPr/>
            <p:nvPr/>
          </p:nvSpPr>
          <p:spPr>
            <a:xfrm>
              <a:off x="996084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5" name="Rectangle 1154"/>
            <p:cNvSpPr/>
            <p:nvPr/>
          </p:nvSpPr>
          <p:spPr>
            <a:xfrm>
              <a:off x="996084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6" name="Rectangle 1155"/>
            <p:cNvSpPr/>
            <p:nvPr/>
          </p:nvSpPr>
          <p:spPr>
            <a:xfrm>
              <a:off x="996084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7" name="Rectangle 1156"/>
            <p:cNvSpPr/>
            <p:nvPr/>
          </p:nvSpPr>
          <p:spPr>
            <a:xfrm>
              <a:off x="996084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8" name="Rectangle 1157"/>
            <p:cNvSpPr/>
            <p:nvPr/>
          </p:nvSpPr>
          <p:spPr>
            <a:xfrm>
              <a:off x="996084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9" name="Rectangle 1158"/>
            <p:cNvSpPr/>
            <p:nvPr/>
          </p:nvSpPr>
          <p:spPr>
            <a:xfrm>
              <a:off x="996084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0" name="Rectangle 1159"/>
            <p:cNvSpPr/>
            <p:nvPr/>
          </p:nvSpPr>
          <p:spPr>
            <a:xfrm>
              <a:off x="996084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1" name="Rectangle 1160"/>
            <p:cNvSpPr/>
            <p:nvPr/>
          </p:nvSpPr>
          <p:spPr>
            <a:xfrm>
              <a:off x="996084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2" name="Rectangle 1161"/>
            <p:cNvSpPr/>
            <p:nvPr/>
          </p:nvSpPr>
          <p:spPr>
            <a:xfrm>
              <a:off x="996084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9" name="Rectangle 1168"/>
            <p:cNvSpPr/>
            <p:nvPr/>
          </p:nvSpPr>
          <p:spPr>
            <a:xfrm>
              <a:off x="973851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0" name="Rectangle 1169"/>
            <p:cNvSpPr/>
            <p:nvPr/>
          </p:nvSpPr>
          <p:spPr>
            <a:xfrm>
              <a:off x="973851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1" name="Rectangle 1170"/>
            <p:cNvSpPr/>
            <p:nvPr/>
          </p:nvSpPr>
          <p:spPr>
            <a:xfrm>
              <a:off x="973851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2" name="Rectangle 1171"/>
            <p:cNvSpPr/>
            <p:nvPr/>
          </p:nvSpPr>
          <p:spPr>
            <a:xfrm>
              <a:off x="973851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3" name="Rectangle 1172"/>
            <p:cNvSpPr/>
            <p:nvPr/>
          </p:nvSpPr>
          <p:spPr>
            <a:xfrm>
              <a:off x="973851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4" name="Rectangle 1173"/>
            <p:cNvSpPr/>
            <p:nvPr/>
          </p:nvSpPr>
          <p:spPr>
            <a:xfrm>
              <a:off x="973851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5" name="Rectangle 1174"/>
            <p:cNvSpPr/>
            <p:nvPr/>
          </p:nvSpPr>
          <p:spPr>
            <a:xfrm>
              <a:off x="973851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6" name="Rectangle 1175"/>
            <p:cNvSpPr/>
            <p:nvPr/>
          </p:nvSpPr>
          <p:spPr>
            <a:xfrm>
              <a:off x="973851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7" name="Rectangle 1176"/>
            <p:cNvSpPr/>
            <p:nvPr/>
          </p:nvSpPr>
          <p:spPr>
            <a:xfrm>
              <a:off x="973851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8" name="Rectangle 1177"/>
            <p:cNvSpPr/>
            <p:nvPr/>
          </p:nvSpPr>
          <p:spPr>
            <a:xfrm>
              <a:off x="973851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9" name="Rectangle 1178"/>
            <p:cNvSpPr/>
            <p:nvPr/>
          </p:nvSpPr>
          <p:spPr>
            <a:xfrm>
              <a:off x="973851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0" name="Rectangle 1179"/>
            <p:cNvSpPr/>
            <p:nvPr/>
          </p:nvSpPr>
          <p:spPr>
            <a:xfrm>
              <a:off x="973851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1" name="Rectangle 1180"/>
            <p:cNvSpPr/>
            <p:nvPr/>
          </p:nvSpPr>
          <p:spPr>
            <a:xfrm>
              <a:off x="973851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2" name="Rectangle 1181"/>
            <p:cNvSpPr/>
            <p:nvPr/>
          </p:nvSpPr>
          <p:spPr>
            <a:xfrm>
              <a:off x="973851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3" name="Rectangle 1182"/>
            <p:cNvSpPr/>
            <p:nvPr/>
          </p:nvSpPr>
          <p:spPr>
            <a:xfrm>
              <a:off x="973851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4" name="Rectangle 1183"/>
            <p:cNvSpPr/>
            <p:nvPr/>
          </p:nvSpPr>
          <p:spPr>
            <a:xfrm>
              <a:off x="973851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5" name="Rectangle 1184"/>
            <p:cNvSpPr/>
            <p:nvPr/>
          </p:nvSpPr>
          <p:spPr>
            <a:xfrm>
              <a:off x="973851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6" name="Rectangle 1185"/>
            <p:cNvSpPr/>
            <p:nvPr/>
          </p:nvSpPr>
          <p:spPr>
            <a:xfrm>
              <a:off x="973851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3" name="Rectangle 1192"/>
            <p:cNvSpPr/>
            <p:nvPr/>
          </p:nvSpPr>
          <p:spPr>
            <a:xfrm>
              <a:off x="951617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4" name="Rectangle 1193"/>
            <p:cNvSpPr/>
            <p:nvPr/>
          </p:nvSpPr>
          <p:spPr>
            <a:xfrm>
              <a:off x="951617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5" name="Rectangle 1194"/>
            <p:cNvSpPr/>
            <p:nvPr/>
          </p:nvSpPr>
          <p:spPr>
            <a:xfrm>
              <a:off x="951617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6" name="Rectangle 1195"/>
            <p:cNvSpPr/>
            <p:nvPr/>
          </p:nvSpPr>
          <p:spPr>
            <a:xfrm>
              <a:off x="951617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7" name="Rectangle 1196"/>
            <p:cNvSpPr/>
            <p:nvPr/>
          </p:nvSpPr>
          <p:spPr>
            <a:xfrm>
              <a:off x="951617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8" name="Rectangle 1197"/>
            <p:cNvSpPr/>
            <p:nvPr/>
          </p:nvSpPr>
          <p:spPr>
            <a:xfrm>
              <a:off x="951617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9" name="Rectangle 1198"/>
            <p:cNvSpPr/>
            <p:nvPr/>
          </p:nvSpPr>
          <p:spPr>
            <a:xfrm>
              <a:off x="951617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0" name="Rectangle 1199"/>
            <p:cNvSpPr/>
            <p:nvPr/>
          </p:nvSpPr>
          <p:spPr>
            <a:xfrm>
              <a:off x="951617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1" name="Rectangle 1200"/>
            <p:cNvSpPr/>
            <p:nvPr/>
          </p:nvSpPr>
          <p:spPr>
            <a:xfrm>
              <a:off x="951617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2" name="Rectangle 1201"/>
            <p:cNvSpPr/>
            <p:nvPr/>
          </p:nvSpPr>
          <p:spPr>
            <a:xfrm>
              <a:off x="951617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3" name="Rectangle 1202"/>
            <p:cNvSpPr/>
            <p:nvPr/>
          </p:nvSpPr>
          <p:spPr>
            <a:xfrm>
              <a:off x="951617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4" name="Rectangle 1203"/>
            <p:cNvSpPr/>
            <p:nvPr/>
          </p:nvSpPr>
          <p:spPr>
            <a:xfrm>
              <a:off x="951617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5" name="Rectangle 1204"/>
            <p:cNvSpPr/>
            <p:nvPr/>
          </p:nvSpPr>
          <p:spPr>
            <a:xfrm>
              <a:off x="951617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6" name="Rectangle 1205"/>
            <p:cNvSpPr/>
            <p:nvPr/>
          </p:nvSpPr>
          <p:spPr>
            <a:xfrm>
              <a:off x="951617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7" name="Rectangle 1206"/>
            <p:cNvSpPr/>
            <p:nvPr/>
          </p:nvSpPr>
          <p:spPr>
            <a:xfrm>
              <a:off x="951617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8" name="Rectangle 1207"/>
            <p:cNvSpPr/>
            <p:nvPr/>
          </p:nvSpPr>
          <p:spPr>
            <a:xfrm>
              <a:off x="951617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9" name="Rectangle 1208"/>
            <p:cNvSpPr/>
            <p:nvPr/>
          </p:nvSpPr>
          <p:spPr>
            <a:xfrm>
              <a:off x="951617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0" name="Rectangle 1209"/>
            <p:cNvSpPr/>
            <p:nvPr/>
          </p:nvSpPr>
          <p:spPr>
            <a:xfrm>
              <a:off x="951617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7" name="Rectangle 1216"/>
            <p:cNvSpPr/>
            <p:nvPr/>
          </p:nvSpPr>
          <p:spPr>
            <a:xfrm>
              <a:off x="929384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8" name="Rectangle 1217"/>
            <p:cNvSpPr/>
            <p:nvPr/>
          </p:nvSpPr>
          <p:spPr>
            <a:xfrm>
              <a:off x="929384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9" name="Rectangle 1218"/>
            <p:cNvSpPr/>
            <p:nvPr/>
          </p:nvSpPr>
          <p:spPr>
            <a:xfrm>
              <a:off x="929384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0" name="Rectangle 1219"/>
            <p:cNvSpPr/>
            <p:nvPr/>
          </p:nvSpPr>
          <p:spPr>
            <a:xfrm>
              <a:off x="929384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1" name="Rectangle 1220"/>
            <p:cNvSpPr/>
            <p:nvPr/>
          </p:nvSpPr>
          <p:spPr>
            <a:xfrm>
              <a:off x="929384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2" name="Rectangle 1221"/>
            <p:cNvSpPr/>
            <p:nvPr/>
          </p:nvSpPr>
          <p:spPr>
            <a:xfrm>
              <a:off x="929384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3" name="Rectangle 1222"/>
            <p:cNvSpPr/>
            <p:nvPr/>
          </p:nvSpPr>
          <p:spPr>
            <a:xfrm>
              <a:off x="929384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4" name="Rectangle 1223"/>
            <p:cNvSpPr/>
            <p:nvPr/>
          </p:nvSpPr>
          <p:spPr>
            <a:xfrm>
              <a:off x="929384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5" name="Rectangle 1224"/>
            <p:cNvSpPr/>
            <p:nvPr/>
          </p:nvSpPr>
          <p:spPr>
            <a:xfrm>
              <a:off x="929384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6" name="Rectangle 1225"/>
            <p:cNvSpPr/>
            <p:nvPr/>
          </p:nvSpPr>
          <p:spPr>
            <a:xfrm>
              <a:off x="929384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7" name="Rectangle 1226"/>
            <p:cNvSpPr/>
            <p:nvPr/>
          </p:nvSpPr>
          <p:spPr>
            <a:xfrm>
              <a:off x="929384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8" name="Rectangle 1227"/>
            <p:cNvSpPr/>
            <p:nvPr/>
          </p:nvSpPr>
          <p:spPr>
            <a:xfrm>
              <a:off x="929384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9" name="Rectangle 1228"/>
            <p:cNvSpPr/>
            <p:nvPr/>
          </p:nvSpPr>
          <p:spPr>
            <a:xfrm>
              <a:off x="929384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0" name="Rectangle 1229"/>
            <p:cNvSpPr/>
            <p:nvPr/>
          </p:nvSpPr>
          <p:spPr>
            <a:xfrm>
              <a:off x="929384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1" name="Rectangle 1230"/>
            <p:cNvSpPr/>
            <p:nvPr/>
          </p:nvSpPr>
          <p:spPr>
            <a:xfrm>
              <a:off x="929384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2" name="Rectangle 1231"/>
            <p:cNvSpPr/>
            <p:nvPr/>
          </p:nvSpPr>
          <p:spPr>
            <a:xfrm>
              <a:off x="929384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3" name="Rectangle 1232"/>
            <p:cNvSpPr/>
            <p:nvPr/>
          </p:nvSpPr>
          <p:spPr>
            <a:xfrm>
              <a:off x="929384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4" name="Rectangle 1233"/>
            <p:cNvSpPr/>
            <p:nvPr/>
          </p:nvSpPr>
          <p:spPr>
            <a:xfrm>
              <a:off x="929384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1" name="Rectangle 1240"/>
            <p:cNvSpPr/>
            <p:nvPr/>
          </p:nvSpPr>
          <p:spPr>
            <a:xfrm>
              <a:off x="907150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2" name="Rectangle 1241"/>
            <p:cNvSpPr/>
            <p:nvPr/>
          </p:nvSpPr>
          <p:spPr>
            <a:xfrm>
              <a:off x="907150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3" name="Rectangle 1242"/>
            <p:cNvSpPr/>
            <p:nvPr/>
          </p:nvSpPr>
          <p:spPr>
            <a:xfrm>
              <a:off x="907150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4" name="Rectangle 1243"/>
            <p:cNvSpPr/>
            <p:nvPr/>
          </p:nvSpPr>
          <p:spPr>
            <a:xfrm>
              <a:off x="907150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5" name="Rectangle 1244"/>
            <p:cNvSpPr/>
            <p:nvPr/>
          </p:nvSpPr>
          <p:spPr>
            <a:xfrm>
              <a:off x="907150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6" name="Rectangle 1245"/>
            <p:cNvSpPr/>
            <p:nvPr/>
          </p:nvSpPr>
          <p:spPr>
            <a:xfrm>
              <a:off x="907150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7" name="Rectangle 1246"/>
            <p:cNvSpPr/>
            <p:nvPr/>
          </p:nvSpPr>
          <p:spPr>
            <a:xfrm>
              <a:off x="907150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8" name="Rectangle 1247"/>
            <p:cNvSpPr/>
            <p:nvPr/>
          </p:nvSpPr>
          <p:spPr>
            <a:xfrm>
              <a:off x="907150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9" name="Rectangle 1248"/>
            <p:cNvSpPr/>
            <p:nvPr/>
          </p:nvSpPr>
          <p:spPr>
            <a:xfrm>
              <a:off x="907150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0" name="Rectangle 1249"/>
            <p:cNvSpPr/>
            <p:nvPr/>
          </p:nvSpPr>
          <p:spPr>
            <a:xfrm>
              <a:off x="907150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1" name="Rectangle 1250"/>
            <p:cNvSpPr/>
            <p:nvPr/>
          </p:nvSpPr>
          <p:spPr>
            <a:xfrm>
              <a:off x="907150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2" name="Rectangle 1251"/>
            <p:cNvSpPr/>
            <p:nvPr/>
          </p:nvSpPr>
          <p:spPr>
            <a:xfrm>
              <a:off x="907150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3" name="Rectangle 1252"/>
            <p:cNvSpPr/>
            <p:nvPr/>
          </p:nvSpPr>
          <p:spPr>
            <a:xfrm>
              <a:off x="907150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4" name="Rectangle 1253"/>
            <p:cNvSpPr/>
            <p:nvPr/>
          </p:nvSpPr>
          <p:spPr>
            <a:xfrm>
              <a:off x="907150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5" name="Rectangle 1254"/>
            <p:cNvSpPr/>
            <p:nvPr/>
          </p:nvSpPr>
          <p:spPr>
            <a:xfrm>
              <a:off x="907150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6" name="Rectangle 1255"/>
            <p:cNvSpPr/>
            <p:nvPr/>
          </p:nvSpPr>
          <p:spPr>
            <a:xfrm>
              <a:off x="907150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7" name="Rectangle 1256"/>
            <p:cNvSpPr/>
            <p:nvPr/>
          </p:nvSpPr>
          <p:spPr>
            <a:xfrm>
              <a:off x="907150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8" name="Rectangle 1257"/>
            <p:cNvSpPr/>
            <p:nvPr/>
          </p:nvSpPr>
          <p:spPr>
            <a:xfrm>
              <a:off x="907150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5" name="Rectangle 1264"/>
            <p:cNvSpPr/>
            <p:nvPr/>
          </p:nvSpPr>
          <p:spPr>
            <a:xfrm>
              <a:off x="884917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6" name="Rectangle 1265"/>
            <p:cNvSpPr/>
            <p:nvPr/>
          </p:nvSpPr>
          <p:spPr>
            <a:xfrm>
              <a:off x="884917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7" name="Rectangle 1266"/>
            <p:cNvSpPr/>
            <p:nvPr/>
          </p:nvSpPr>
          <p:spPr>
            <a:xfrm>
              <a:off x="884917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8" name="Rectangle 1267"/>
            <p:cNvSpPr/>
            <p:nvPr/>
          </p:nvSpPr>
          <p:spPr>
            <a:xfrm>
              <a:off x="884917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9" name="Rectangle 1268"/>
            <p:cNvSpPr/>
            <p:nvPr/>
          </p:nvSpPr>
          <p:spPr>
            <a:xfrm>
              <a:off x="884917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0" name="Rectangle 1269"/>
            <p:cNvSpPr/>
            <p:nvPr/>
          </p:nvSpPr>
          <p:spPr>
            <a:xfrm>
              <a:off x="884917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1" name="Rectangle 1270"/>
            <p:cNvSpPr/>
            <p:nvPr/>
          </p:nvSpPr>
          <p:spPr>
            <a:xfrm>
              <a:off x="884917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2" name="Rectangle 1271"/>
            <p:cNvSpPr/>
            <p:nvPr/>
          </p:nvSpPr>
          <p:spPr>
            <a:xfrm>
              <a:off x="884917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3" name="Rectangle 1272"/>
            <p:cNvSpPr/>
            <p:nvPr/>
          </p:nvSpPr>
          <p:spPr>
            <a:xfrm>
              <a:off x="884917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4" name="Rectangle 1273"/>
            <p:cNvSpPr/>
            <p:nvPr/>
          </p:nvSpPr>
          <p:spPr>
            <a:xfrm>
              <a:off x="884917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5" name="Rectangle 1274"/>
            <p:cNvSpPr/>
            <p:nvPr/>
          </p:nvSpPr>
          <p:spPr>
            <a:xfrm>
              <a:off x="884917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6" name="Rectangle 1275"/>
            <p:cNvSpPr/>
            <p:nvPr/>
          </p:nvSpPr>
          <p:spPr>
            <a:xfrm>
              <a:off x="884917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7" name="Rectangle 1276"/>
            <p:cNvSpPr/>
            <p:nvPr/>
          </p:nvSpPr>
          <p:spPr>
            <a:xfrm>
              <a:off x="884917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8" name="Rectangle 1277"/>
            <p:cNvSpPr/>
            <p:nvPr/>
          </p:nvSpPr>
          <p:spPr>
            <a:xfrm>
              <a:off x="884917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9" name="Rectangle 1278"/>
            <p:cNvSpPr/>
            <p:nvPr/>
          </p:nvSpPr>
          <p:spPr>
            <a:xfrm>
              <a:off x="884917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0" name="Rectangle 1279"/>
            <p:cNvSpPr/>
            <p:nvPr/>
          </p:nvSpPr>
          <p:spPr>
            <a:xfrm>
              <a:off x="884917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1" name="Rectangle 1280"/>
            <p:cNvSpPr/>
            <p:nvPr/>
          </p:nvSpPr>
          <p:spPr>
            <a:xfrm>
              <a:off x="884917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2" name="Rectangle 1281"/>
            <p:cNvSpPr/>
            <p:nvPr/>
          </p:nvSpPr>
          <p:spPr>
            <a:xfrm>
              <a:off x="884917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9" name="Rectangle 1288"/>
            <p:cNvSpPr/>
            <p:nvPr/>
          </p:nvSpPr>
          <p:spPr>
            <a:xfrm>
              <a:off x="862683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0" name="Rectangle 1289"/>
            <p:cNvSpPr/>
            <p:nvPr/>
          </p:nvSpPr>
          <p:spPr>
            <a:xfrm>
              <a:off x="862683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1" name="Rectangle 1290"/>
            <p:cNvSpPr/>
            <p:nvPr/>
          </p:nvSpPr>
          <p:spPr>
            <a:xfrm>
              <a:off x="862683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2" name="Rectangle 1291"/>
            <p:cNvSpPr/>
            <p:nvPr/>
          </p:nvSpPr>
          <p:spPr>
            <a:xfrm>
              <a:off x="862683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3" name="Rectangle 1292"/>
            <p:cNvSpPr/>
            <p:nvPr/>
          </p:nvSpPr>
          <p:spPr>
            <a:xfrm>
              <a:off x="862683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4" name="Rectangle 1293"/>
            <p:cNvSpPr/>
            <p:nvPr/>
          </p:nvSpPr>
          <p:spPr>
            <a:xfrm>
              <a:off x="862683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5" name="Rectangle 1294"/>
            <p:cNvSpPr/>
            <p:nvPr/>
          </p:nvSpPr>
          <p:spPr>
            <a:xfrm>
              <a:off x="862683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6" name="Rectangle 1295"/>
            <p:cNvSpPr/>
            <p:nvPr/>
          </p:nvSpPr>
          <p:spPr>
            <a:xfrm>
              <a:off x="862683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7" name="Rectangle 1296"/>
            <p:cNvSpPr/>
            <p:nvPr/>
          </p:nvSpPr>
          <p:spPr>
            <a:xfrm>
              <a:off x="862683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8" name="Rectangle 1297"/>
            <p:cNvSpPr/>
            <p:nvPr/>
          </p:nvSpPr>
          <p:spPr>
            <a:xfrm>
              <a:off x="862683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9" name="Rectangle 1298"/>
            <p:cNvSpPr/>
            <p:nvPr/>
          </p:nvSpPr>
          <p:spPr>
            <a:xfrm>
              <a:off x="862683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0" name="Rectangle 1299"/>
            <p:cNvSpPr/>
            <p:nvPr/>
          </p:nvSpPr>
          <p:spPr>
            <a:xfrm>
              <a:off x="862683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1" name="Rectangle 1300"/>
            <p:cNvSpPr/>
            <p:nvPr/>
          </p:nvSpPr>
          <p:spPr>
            <a:xfrm>
              <a:off x="862683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2" name="Rectangle 1301"/>
            <p:cNvSpPr/>
            <p:nvPr/>
          </p:nvSpPr>
          <p:spPr>
            <a:xfrm>
              <a:off x="862683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3" name="Rectangle 1302"/>
            <p:cNvSpPr/>
            <p:nvPr/>
          </p:nvSpPr>
          <p:spPr>
            <a:xfrm>
              <a:off x="862683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4" name="Rectangle 1303"/>
            <p:cNvSpPr/>
            <p:nvPr/>
          </p:nvSpPr>
          <p:spPr>
            <a:xfrm>
              <a:off x="862683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5" name="Rectangle 1304"/>
            <p:cNvSpPr/>
            <p:nvPr/>
          </p:nvSpPr>
          <p:spPr>
            <a:xfrm>
              <a:off x="862683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6" name="Rectangle 1305"/>
            <p:cNvSpPr/>
            <p:nvPr/>
          </p:nvSpPr>
          <p:spPr>
            <a:xfrm>
              <a:off x="862683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3" name="Rectangle 1312"/>
            <p:cNvSpPr/>
            <p:nvPr/>
          </p:nvSpPr>
          <p:spPr>
            <a:xfrm>
              <a:off x="840450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4" name="Rectangle 1313"/>
            <p:cNvSpPr/>
            <p:nvPr/>
          </p:nvSpPr>
          <p:spPr>
            <a:xfrm>
              <a:off x="840450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5" name="Rectangle 1314"/>
            <p:cNvSpPr/>
            <p:nvPr/>
          </p:nvSpPr>
          <p:spPr>
            <a:xfrm>
              <a:off x="840450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6" name="Rectangle 1315"/>
            <p:cNvSpPr/>
            <p:nvPr/>
          </p:nvSpPr>
          <p:spPr>
            <a:xfrm>
              <a:off x="840450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7" name="Rectangle 1316"/>
            <p:cNvSpPr/>
            <p:nvPr/>
          </p:nvSpPr>
          <p:spPr>
            <a:xfrm>
              <a:off x="840450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8" name="Rectangle 1317"/>
            <p:cNvSpPr/>
            <p:nvPr/>
          </p:nvSpPr>
          <p:spPr>
            <a:xfrm>
              <a:off x="840450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9" name="Rectangle 1318"/>
            <p:cNvSpPr/>
            <p:nvPr/>
          </p:nvSpPr>
          <p:spPr>
            <a:xfrm>
              <a:off x="840450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0" name="Rectangle 1319"/>
            <p:cNvSpPr/>
            <p:nvPr/>
          </p:nvSpPr>
          <p:spPr>
            <a:xfrm>
              <a:off x="840450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1" name="Rectangle 1320"/>
            <p:cNvSpPr/>
            <p:nvPr/>
          </p:nvSpPr>
          <p:spPr>
            <a:xfrm>
              <a:off x="840450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2" name="Rectangle 1321"/>
            <p:cNvSpPr/>
            <p:nvPr/>
          </p:nvSpPr>
          <p:spPr>
            <a:xfrm>
              <a:off x="840450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3" name="Rectangle 1322"/>
            <p:cNvSpPr/>
            <p:nvPr/>
          </p:nvSpPr>
          <p:spPr>
            <a:xfrm>
              <a:off x="840450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4" name="Rectangle 1323"/>
            <p:cNvSpPr/>
            <p:nvPr/>
          </p:nvSpPr>
          <p:spPr>
            <a:xfrm>
              <a:off x="840450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5" name="Rectangle 1324"/>
            <p:cNvSpPr/>
            <p:nvPr/>
          </p:nvSpPr>
          <p:spPr>
            <a:xfrm>
              <a:off x="840450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6" name="Rectangle 1325"/>
            <p:cNvSpPr/>
            <p:nvPr/>
          </p:nvSpPr>
          <p:spPr>
            <a:xfrm>
              <a:off x="840450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7" name="Rectangle 1326"/>
            <p:cNvSpPr/>
            <p:nvPr/>
          </p:nvSpPr>
          <p:spPr>
            <a:xfrm>
              <a:off x="840450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8" name="Rectangle 1327"/>
            <p:cNvSpPr/>
            <p:nvPr/>
          </p:nvSpPr>
          <p:spPr>
            <a:xfrm>
              <a:off x="840450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9" name="Rectangle 1328"/>
            <p:cNvSpPr/>
            <p:nvPr/>
          </p:nvSpPr>
          <p:spPr>
            <a:xfrm>
              <a:off x="840450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0" name="Rectangle 1329"/>
            <p:cNvSpPr/>
            <p:nvPr/>
          </p:nvSpPr>
          <p:spPr>
            <a:xfrm>
              <a:off x="840450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7" name="Rectangle 1336"/>
            <p:cNvSpPr/>
            <p:nvPr/>
          </p:nvSpPr>
          <p:spPr>
            <a:xfrm>
              <a:off x="818216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8" name="Rectangle 1337"/>
            <p:cNvSpPr/>
            <p:nvPr/>
          </p:nvSpPr>
          <p:spPr>
            <a:xfrm>
              <a:off x="818216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9" name="Rectangle 1338"/>
            <p:cNvSpPr/>
            <p:nvPr/>
          </p:nvSpPr>
          <p:spPr>
            <a:xfrm>
              <a:off x="818216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0" name="Rectangle 1339"/>
            <p:cNvSpPr/>
            <p:nvPr/>
          </p:nvSpPr>
          <p:spPr>
            <a:xfrm>
              <a:off x="818216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1" name="Rectangle 1340"/>
            <p:cNvSpPr/>
            <p:nvPr/>
          </p:nvSpPr>
          <p:spPr>
            <a:xfrm>
              <a:off x="818216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2" name="Rectangle 1341"/>
            <p:cNvSpPr/>
            <p:nvPr/>
          </p:nvSpPr>
          <p:spPr>
            <a:xfrm>
              <a:off x="818216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3" name="Rectangle 1342"/>
            <p:cNvSpPr/>
            <p:nvPr/>
          </p:nvSpPr>
          <p:spPr>
            <a:xfrm>
              <a:off x="818216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4" name="Rectangle 1343"/>
            <p:cNvSpPr/>
            <p:nvPr/>
          </p:nvSpPr>
          <p:spPr>
            <a:xfrm>
              <a:off x="818216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5" name="Rectangle 1344"/>
            <p:cNvSpPr/>
            <p:nvPr/>
          </p:nvSpPr>
          <p:spPr>
            <a:xfrm>
              <a:off x="818216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6" name="Rectangle 1345"/>
            <p:cNvSpPr/>
            <p:nvPr/>
          </p:nvSpPr>
          <p:spPr>
            <a:xfrm>
              <a:off x="818216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7" name="Rectangle 1346"/>
            <p:cNvSpPr/>
            <p:nvPr/>
          </p:nvSpPr>
          <p:spPr>
            <a:xfrm>
              <a:off x="818216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8" name="Rectangle 1347"/>
            <p:cNvSpPr/>
            <p:nvPr/>
          </p:nvSpPr>
          <p:spPr>
            <a:xfrm>
              <a:off x="818216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9" name="Rectangle 1348"/>
            <p:cNvSpPr/>
            <p:nvPr/>
          </p:nvSpPr>
          <p:spPr>
            <a:xfrm>
              <a:off x="818216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0" name="Rectangle 1349"/>
            <p:cNvSpPr/>
            <p:nvPr/>
          </p:nvSpPr>
          <p:spPr>
            <a:xfrm>
              <a:off x="818216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1" name="Rectangle 1350"/>
            <p:cNvSpPr/>
            <p:nvPr/>
          </p:nvSpPr>
          <p:spPr>
            <a:xfrm>
              <a:off x="818216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2" name="Rectangle 1351"/>
            <p:cNvSpPr/>
            <p:nvPr/>
          </p:nvSpPr>
          <p:spPr>
            <a:xfrm>
              <a:off x="818216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3" name="Rectangle 1352"/>
            <p:cNvSpPr/>
            <p:nvPr/>
          </p:nvSpPr>
          <p:spPr>
            <a:xfrm>
              <a:off x="818216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4" name="Rectangle 1353"/>
            <p:cNvSpPr/>
            <p:nvPr/>
          </p:nvSpPr>
          <p:spPr>
            <a:xfrm>
              <a:off x="818216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1" name="Rectangle 1360"/>
            <p:cNvSpPr/>
            <p:nvPr/>
          </p:nvSpPr>
          <p:spPr>
            <a:xfrm>
              <a:off x="795983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2" name="Rectangle 1361"/>
            <p:cNvSpPr/>
            <p:nvPr/>
          </p:nvSpPr>
          <p:spPr>
            <a:xfrm>
              <a:off x="795983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3" name="Rectangle 1362"/>
            <p:cNvSpPr/>
            <p:nvPr/>
          </p:nvSpPr>
          <p:spPr>
            <a:xfrm>
              <a:off x="795983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4" name="Rectangle 1363"/>
            <p:cNvSpPr/>
            <p:nvPr/>
          </p:nvSpPr>
          <p:spPr>
            <a:xfrm>
              <a:off x="795983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5" name="Rectangle 1364"/>
            <p:cNvSpPr/>
            <p:nvPr/>
          </p:nvSpPr>
          <p:spPr>
            <a:xfrm>
              <a:off x="795983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6" name="Rectangle 1365"/>
            <p:cNvSpPr/>
            <p:nvPr/>
          </p:nvSpPr>
          <p:spPr>
            <a:xfrm>
              <a:off x="795983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7" name="Rectangle 1366"/>
            <p:cNvSpPr/>
            <p:nvPr/>
          </p:nvSpPr>
          <p:spPr>
            <a:xfrm>
              <a:off x="795983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8" name="Rectangle 1367"/>
            <p:cNvSpPr/>
            <p:nvPr/>
          </p:nvSpPr>
          <p:spPr>
            <a:xfrm>
              <a:off x="795983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9" name="Rectangle 1368"/>
            <p:cNvSpPr/>
            <p:nvPr/>
          </p:nvSpPr>
          <p:spPr>
            <a:xfrm>
              <a:off x="795983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0" name="Rectangle 1369"/>
            <p:cNvSpPr/>
            <p:nvPr/>
          </p:nvSpPr>
          <p:spPr>
            <a:xfrm>
              <a:off x="795983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1" name="Rectangle 1370"/>
            <p:cNvSpPr/>
            <p:nvPr/>
          </p:nvSpPr>
          <p:spPr>
            <a:xfrm>
              <a:off x="795983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2" name="Rectangle 1371"/>
            <p:cNvSpPr/>
            <p:nvPr/>
          </p:nvSpPr>
          <p:spPr>
            <a:xfrm>
              <a:off x="795983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3" name="Rectangle 1372"/>
            <p:cNvSpPr/>
            <p:nvPr/>
          </p:nvSpPr>
          <p:spPr>
            <a:xfrm>
              <a:off x="795983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4" name="Rectangle 1373"/>
            <p:cNvSpPr/>
            <p:nvPr/>
          </p:nvSpPr>
          <p:spPr>
            <a:xfrm>
              <a:off x="795983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5" name="Rectangle 1374"/>
            <p:cNvSpPr/>
            <p:nvPr/>
          </p:nvSpPr>
          <p:spPr>
            <a:xfrm>
              <a:off x="795983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6" name="Rectangle 1375"/>
            <p:cNvSpPr/>
            <p:nvPr/>
          </p:nvSpPr>
          <p:spPr>
            <a:xfrm>
              <a:off x="795983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7" name="Rectangle 1376"/>
            <p:cNvSpPr/>
            <p:nvPr/>
          </p:nvSpPr>
          <p:spPr>
            <a:xfrm>
              <a:off x="795983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8" name="Rectangle 1377"/>
            <p:cNvSpPr/>
            <p:nvPr/>
          </p:nvSpPr>
          <p:spPr>
            <a:xfrm>
              <a:off x="795983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5" name="Rectangle 1384"/>
            <p:cNvSpPr/>
            <p:nvPr/>
          </p:nvSpPr>
          <p:spPr>
            <a:xfrm>
              <a:off x="773749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6" name="Rectangle 1385"/>
            <p:cNvSpPr/>
            <p:nvPr/>
          </p:nvSpPr>
          <p:spPr>
            <a:xfrm>
              <a:off x="773749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7" name="Rectangle 1386"/>
            <p:cNvSpPr/>
            <p:nvPr/>
          </p:nvSpPr>
          <p:spPr>
            <a:xfrm>
              <a:off x="773749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8" name="Rectangle 1387"/>
            <p:cNvSpPr/>
            <p:nvPr/>
          </p:nvSpPr>
          <p:spPr>
            <a:xfrm>
              <a:off x="773749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9" name="Rectangle 1388"/>
            <p:cNvSpPr/>
            <p:nvPr/>
          </p:nvSpPr>
          <p:spPr>
            <a:xfrm>
              <a:off x="773749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0" name="Rectangle 1389"/>
            <p:cNvSpPr/>
            <p:nvPr/>
          </p:nvSpPr>
          <p:spPr>
            <a:xfrm>
              <a:off x="773749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1" name="Rectangle 1390"/>
            <p:cNvSpPr/>
            <p:nvPr/>
          </p:nvSpPr>
          <p:spPr>
            <a:xfrm>
              <a:off x="773749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2" name="Rectangle 1391"/>
            <p:cNvSpPr/>
            <p:nvPr/>
          </p:nvSpPr>
          <p:spPr>
            <a:xfrm>
              <a:off x="773749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3" name="Rectangle 1392"/>
            <p:cNvSpPr/>
            <p:nvPr/>
          </p:nvSpPr>
          <p:spPr>
            <a:xfrm>
              <a:off x="773749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4" name="Rectangle 1393"/>
            <p:cNvSpPr/>
            <p:nvPr/>
          </p:nvSpPr>
          <p:spPr>
            <a:xfrm>
              <a:off x="773749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5" name="Rectangle 1394"/>
            <p:cNvSpPr/>
            <p:nvPr/>
          </p:nvSpPr>
          <p:spPr>
            <a:xfrm>
              <a:off x="773749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6" name="Rectangle 1395"/>
            <p:cNvSpPr/>
            <p:nvPr/>
          </p:nvSpPr>
          <p:spPr>
            <a:xfrm>
              <a:off x="773749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7" name="Rectangle 1396"/>
            <p:cNvSpPr/>
            <p:nvPr/>
          </p:nvSpPr>
          <p:spPr>
            <a:xfrm>
              <a:off x="773749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8" name="Rectangle 1397"/>
            <p:cNvSpPr/>
            <p:nvPr/>
          </p:nvSpPr>
          <p:spPr>
            <a:xfrm>
              <a:off x="773749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9" name="Rectangle 1398"/>
            <p:cNvSpPr/>
            <p:nvPr/>
          </p:nvSpPr>
          <p:spPr>
            <a:xfrm>
              <a:off x="773749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0" name="Rectangle 1399"/>
            <p:cNvSpPr/>
            <p:nvPr/>
          </p:nvSpPr>
          <p:spPr>
            <a:xfrm>
              <a:off x="773749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1" name="Rectangle 1400"/>
            <p:cNvSpPr/>
            <p:nvPr/>
          </p:nvSpPr>
          <p:spPr>
            <a:xfrm>
              <a:off x="773749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2" name="Rectangle 1401"/>
            <p:cNvSpPr/>
            <p:nvPr/>
          </p:nvSpPr>
          <p:spPr>
            <a:xfrm>
              <a:off x="773749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9" name="Rectangle 1408"/>
            <p:cNvSpPr/>
            <p:nvPr/>
          </p:nvSpPr>
          <p:spPr>
            <a:xfrm>
              <a:off x="751516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0" name="Rectangle 1409"/>
            <p:cNvSpPr/>
            <p:nvPr/>
          </p:nvSpPr>
          <p:spPr>
            <a:xfrm>
              <a:off x="751516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1" name="Rectangle 1410"/>
            <p:cNvSpPr/>
            <p:nvPr/>
          </p:nvSpPr>
          <p:spPr>
            <a:xfrm>
              <a:off x="751516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2" name="Rectangle 1411"/>
            <p:cNvSpPr/>
            <p:nvPr/>
          </p:nvSpPr>
          <p:spPr>
            <a:xfrm>
              <a:off x="751516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3" name="Rectangle 1412"/>
            <p:cNvSpPr/>
            <p:nvPr/>
          </p:nvSpPr>
          <p:spPr>
            <a:xfrm>
              <a:off x="751516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4" name="Rectangle 1413"/>
            <p:cNvSpPr/>
            <p:nvPr/>
          </p:nvSpPr>
          <p:spPr>
            <a:xfrm>
              <a:off x="751516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5" name="Rectangle 1414"/>
            <p:cNvSpPr/>
            <p:nvPr/>
          </p:nvSpPr>
          <p:spPr>
            <a:xfrm>
              <a:off x="751516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6" name="Rectangle 1415"/>
            <p:cNvSpPr/>
            <p:nvPr/>
          </p:nvSpPr>
          <p:spPr>
            <a:xfrm>
              <a:off x="751516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7" name="Rectangle 1416"/>
            <p:cNvSpPr/>
            <p:nvPr/>
          </p:nvSpPr>
          <p:spPr>
            <a:xfrm>
              <a:off x="751516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8" name="Rectangle 1417"/>
            <p:cNvSpPr/>
            <p:nvPr/>
          </p:nvSpPr>
          <p:spPr>
            <a:xfrm>
              <a:off x="751516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9" name="Rectangle 1418"/>
            <p:cNvSpPr/>
            <p:nvPr/>
          </p:nvSpPr>
          <p:spPr>
            <a:xfrm>
              <a:off x="751516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0" name="Rectangle 1419"/>
            <p:cNvSpPr/>
            <p:nvPr/>
          </p:nvSpPr>
          <p:spPr>
            <a:xfrm>
              <a:off x="751516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1" name="Rectangle 1420"/>
            <p:cNvSpPr/>
            <p:nvPr/>
          </p:nvSpPr>
          <p:spPr>
            <a:xfrm>
              <a:off x="751516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2" name="Rectangle 1421"/>
            <p:cNvSpPr/>
            <p:nvPr/>
          </p:nvSpPr>
          <p:spPr>
            <a:xfrm>
              <a:off x="751516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3" name="Rectangle 1422"/>
            <p:cNvSpPr/>
            <p:nvPr/>
          </p:nvSpPr>
          <p:spPr>
            <a:xfrm>
              <a:off x="751516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4" name="Rectangle 1423"/>
            <p:cNvSpPr/>
            <p:nvPr/>
          </p:nvSpPr>
          <p:spPr>
            <a:xfrm>
              <a:off x="751516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5" name="Rectangle 1424"/>
            <p:cNvSpPr/>
            <p:nvPr/>
          </p:nvSpPr>
          <p:spPr>
            <a:xfrm>
              <a:off x="751516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6" name="Rectangle 1425"/>
            <p:cNvSpPr/>
            <p:nvPr/>
          </p:nvSpPr>
          <p:spPr>
            <a:xfrm>
              <a:off x="751516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1427" name="Rectangle 1426"/>
          <p:cNvSpPr/>
          <p:nvPr/>
        </p:nvSpPr>
        <p:spPr>
          <a:xfrm>
            <a:off x="7515162" y="5291619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28" name="Rectangle 1427"/>
          <p:cNvSpPr/>
          <p:nvPr/>
        </p:nvSpPr>
        <p:spPr>
          <a:xfrm>
            <a:off x="7515162" y="5528092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29" name="Rectangle 1428"/>
          <p:cNvSpPr/>
          <p:nvPr/>
        </p:nvSpPr>
        <p:spPr>
          <a:xfrm>
            <a:off x="7515162" y="5761558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30" name="Rectangle 1429"/>
          <p:cNvSpPr/>
          <p:nvPr/>
        </p:nvSpPr>
        <p:spPr>
          <a:xfrm>
            <a:off x="7515162" y="5998031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31" name="Rectangle 1430"/>
          <p:cNvSpPr/>
          <p:nvPr/>
        </p:nvSpPr>
        <p:spPr>
          <a:xfrm>
            <a:off x="7515162" y="6231497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32" name="Rectangle 1431"/>
          <p:cNvSpPr/>
          <p:nvPr/>
        </p:nvSpPr>
        <p:spPr>
          <a:xfrm>
            <a:off x="7515162" y="6464963"/>
            <a:ext cx="222335" cy="2364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97" name="Left Brace 396"/>
          <p:cNvSpPr/>
          <p:nvPr/>
        </p:nvSpPr>
        <p:spPr>
          <a:xfrm>
            <a:off x="7164000" y="1007442"/>
            <a:ext cx="259200" cy="4190928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Left Brace 397"/>
          <p:cNvSpPr/>
          <p:nvPr/>
        </p:nvSpPr>
        <p:spPr>
          <a:xfrm>
            <a:off x="7163999" y="5291619"/>
            <a:ext cx="259200" cy="140498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TextBox 394"/>
          <p:cNvSpPr txBox="1"/>
          <p:nvPr/>
        </p:nvSpPr>
        <p:spPr>
          <a:xfrm>
            <a:off x="4680284" y="2689580"/>
            <a:ext cx="2483715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X Train</a:t>
            </a:r>
          </a:p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(85% , shuffled)</a:t>
            </a:r>
          </a:p>
        </p:txBody>
      </p:sp>
      <p:sp>
        <p:nvSpPr>
          <p:cNvPr id="396" name="TextBox 395"/>
          <p:cNvSpPr txBox="1"/>
          <p:nvPr/>
        </p:nvSpPr>
        <p:spPr>
          <a:xfrm>
            <a:off x="4596063" y="5569052"/>
            <a:ext cx="256793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X Test</a:t>
            </a:r>
          </a:p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(15%, shuffled)</a:t>
            </a:r>
          </a:p>
        </p:txBody>
      </p:sp>
      <p:sp>
        <p:nvSpPr>
          <p:cNvPr id="392" name="Slide Number Placeholder 2">
            <a:extLst>
              <a:ext uri="{FF2B5EF4-FFF2-40B4-BE49-F238E27FC236}">
                <a16:creationId xmlns:a16="http://schemas.microsoft.com/office/drawing/2014/main" id="{69C05ADB-6944-49C0-88D8-BF0277113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71891" y="6439221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100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20365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93" name="TextBox 892"/>
              <p:cNvSpPr txBox="1"/>
              <p:nvPr/>
            </p:nvSpPr>
            <p:spPr>
              <a:xfrm>
                <a:off x="303480" y="371674"/>
                <a:ext cx="8947200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Training</m:t>
                    </m:r>
                  </m:oMath>
                </a14:m>
                <a:endParaRPr lang="en-US" sz="3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is learned from the DNA sequences</a:t>
                </a:r>
                <a:r>
                  <a:rPr lang="en-US" sz="3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93" name="TextBox 89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480" y="371674"/>
                <a:ext cx="8947200" cy="1138773"/>
              </a:xfrm>
              <a:prstGeom prst="rect">
                <a:avLst/>
              </a:prstGeom>
              <a:blipFill rotWithShape="0">
                <a:blip r:embed="rId2"/>
                <a:stretch>
                  <a:fillRect l="-2112" t="-8556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1" name="Right Arrow 940"/>
          <p:cNvSpPr/>
          <p:nvPr/>
        </p:nvSpPr>
        <p:spPr>
          <a:xfrm>
            <a:off x="4075524" y="3134034"/>
            <a:ext cx="959149" cy="713937"/>
          </a:xfrm>
          <a:prstGeom prst="rightArrow">
            <a:avLst>
              <a:gd name="adj1" fmla="val 50000"/>
              <a:gd name="adj2" fmla="val 7421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6476143" y="5978807"/>
                <a:ext cx="40928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Estimated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endParaRPr lang="en-US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6143" y="5978807"/>
                <a:ext cx="4092829" cy="461665"/>
              </a:xfrm>
              <a:prstGeom prst="rect">
                <a:avLst/>
              </a:prstGeom>
              <a:blipFill rotWithShape="0">
                <a:blip r:embed="rId3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3485955" y="2313834"/>
            <a:ext cx="19403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Baum-Welch</a:t>
            </a:r>
            <a:endParaRPr lang="en-US" sz="22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algn="ctr"/>
            <a:r>
              <a:rPr lang="en-GB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Algorithm</a:t>
            </a:r>
            <a:endParaRPr lang="en-US" sz="22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/>
              <p:cNvSpPr txBox="1"/>
              <p:nvPr/>
            </p:nvSpPr>
            <p:spPr>
              <a:xfrm>
                <a:off x="1453084" y="5721966"/>
                <a:ext cx="79366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Train</m:t>
                      </m:r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1" name="TextBox 7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3084" y="5721966"/>
                <a:ext cx="793669" cy="461665"/>
              </a:xfrm>
              <a:prstGeom prst="rect">
                <a:avLst/>
              </a:prstGeom>
              <a:blipFill rotWithShape="0">
                <a:blip r:embed="rId5"/>
                <a:stretch>
                  <a:fillRect l="-26718" r="-190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2" name="Group 71"/>
          <p:cNvGrpSpPr/>
          <p:nvPr/>
        </p:nvGrpSpPr>
        <p:grpSpPr>
          <a:xfrm>
            <a:off x="343562" y="1879227"/>
            <a:ext cx="3098260" cy="3741028"/>
            <a:chOff x="7515162" y="968919"/>
            <a:chExt cx="3557360" cy="4229451"/>
          </a:xfrm>
        </p:grpSpPr>
        <p:sp>
          <p:nvSpPr>
            <p:cNvPr id="73" name="Rectangle 72"/>
            <p:cNvSpPr/>
            <p:nvPr/>
          </p:nvSpPr>
          <p:spPr>
            <a:xfrm>
              <a:off x="1085018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085018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085018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085018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085018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1085018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1085018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1085018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1085018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1085018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1085018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085018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085018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085018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085018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085018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1085018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1085018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062785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1062785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1062785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1062785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1062785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062785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062785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1062785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062785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062785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062785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1062785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062785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1062785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062785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1062785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1062785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1062785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1040551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1040551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1040551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1040551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40551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1040551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40551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1040551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1040551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1040551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40551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40551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40551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1040551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1040551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040551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1040551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1040551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1018318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1018318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1018318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1018318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1018318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1018318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1018318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1018318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1018318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1018318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1018318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1018318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1018318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018318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018318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1018318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1018318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018318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996084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996084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996084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996084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996084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996084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996084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996084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996084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996084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996084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996084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996084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996084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996084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996084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996084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996084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973851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973851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973851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973851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973851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973851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973851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973851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973851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973851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973851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973851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973851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973851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973851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973851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973851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973851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951617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951617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951617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951617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951617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951617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951617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951617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951617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951617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951617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951617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951617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951617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951617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951617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951617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951617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929384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929384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929384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929384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929384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929384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929384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929384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929384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929384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929384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929384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929384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929384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929384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929384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929384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929384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907150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907150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907150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907150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907150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907150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907150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907150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907150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907150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907150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907150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907150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907150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907150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907150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907150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907150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884917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884917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884917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884917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884917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884917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1" name="Rectangle 240"/>
            <p:cNvSpPr/>
            <p:nvPr/>
          </p:nvSpPr>
          <p:spPr>
            <a:xfrm>
              <a:off x="884917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884917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884917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884917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884917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884917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884917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8" name="Rectangle 247"/>
            <p:cNvSpPr/>
            <p:nvPr/>
          </p:nvSpPr>
          <p:spPr>
            <a:xfrm>
              <a:off x="884917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884917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884917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884917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884917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862683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4" name="Rectangle 253"/>
            <p:cNvSpPr/>
            <p:nvPr/>
          </p:nvSpPr>
          <p:spPr>
            <a:xfrm>
              <a:off x="862683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862683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862683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862683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8" name="Rectangle 257"/>
            <p:cNvSpPr/>
            <p:nvPr/>
          </p:nvSpPr>
          <p:spPr>
            <a:xfrm>
              <a:off x="862683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862683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0" name="Rectangle 259"/>
            <p:cNvSpPr/>
            <p:nvPr/>
          </p:nvSpPr>
          <p:spPr>
            <a:xfrm>
              <a:off x="862683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862683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862683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862683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862683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862683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862683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7" name="Rectangle 266"/>
            <p:cNvSpPr/>
            <p:nvPr/>
          </p:nvSpPr>
          <p:spPr>
            <a:xfrm>
              <a:off x="862683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862683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9" name="Rectangle 268"/>
            <p:cNvSpPr/>
            <p:nvPr/>
          </p:nvSpPr>
          <p:spPr>
            <a:xfrm>
              <a:off x="862683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0" name="Rectangle 269"/>
            <p:cNvSpPr/>
            <p:nvPr/>
          </p:nvSpPr>
          <p:spPr>
            <a:xfrm>
              <a:off x="862683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840450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2" name="Rectangle 271"/>
            <p:cNvSpPr/>
            <p:nvPr/>
          </p:nvSpPr>
          <p:spPr>
            <a:xfrm>
              <a:off x="840450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3" name="Rectangle 272"/>
            <p:cNvSpPr/>
            <p:nvPr/>
          </p:nvSpPr>
          <p:spPr>
            <a:xfrm>
              <a:off x="840450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840450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5" name="Rectangle 274"/>
            <p:cNvSpPr/>
            <p:nvPr/>
          </p:nvSpPr>
          <p:spPr>
            <a:xfrm>
              <a:off x="840450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840450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840450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8" name="Rectangle 277"/>
            <p:cNvSpPr/>
            <p:nvPr/>
          </p:nvSpPr>
          <p:spPr>
            <a:xfrm>
              <a:off x="840450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9" name="Rectangle 278"/>
            <p:cNvSpPr/>
            <p:nvPr/>
          </p:nvSpPr>
          <p:spPr>
            <a:xfrm>
              <a:off x="840450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840450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840450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840450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840450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4" name="Rectangle 283"/>
            <p:cNvSpPr/>
            <p:nvPr/>
          </p:nvSpPr>
          <p:spPr>
            <a:xfrm>
              <a:off x="840450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5" name="Rectangle 284"/>
            <p:cNvSpPr/>
            <p:nvPr/>
          </p:nvSpPr>
          <p:spPr>
            <a:xfrm>
              <a:off x="840450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6" name="Rectangle 285"/>
            <p:cNvSpPr/>
            <p:nvPr/>
          </p:nvSpPr>
          <p:spPr>
            <a:xfrm>
              <a:off x="840450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7" name="Rectangle 286"/>
            <p:cNvSpPr/>
            <p:nvPr/>
          </p:nvSpPr>
          <p:spPr>
            <a:xfrm>
              <a:off x="840450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8" name="Rectangle 287"/>
            <p:cNvSpPr/>
            <p:nvPr/>
          </p:nvSpPr>
          <p:spPr>
            <a:xfrm>
              <a:off x="840450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9" name="Rectangle 288"/>
            <p:cNvSpPr/>
            <p:nvPr/>
          </p:nvSpPr>
          <p:spPr>
            <a:xfrm>
              <a:off x="818216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0" name="Rectangle 289"/>
            <p:cNvSpPr/>
            <p:nvPr/>
          </p:nvSpPr>
          <p:spPr>
            <a:xfrm>
              <a:off x="818216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1" name="Rectangle 290"/>
            <p:cNvSpPr/>
            <p:nvPr/>
          </p:nvSpPr>
          <p:spPr>
            <a:xfrm>
              <a:off x="818216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2" name="Rectangle 291"/>
            <p:cNvSpPr/>
            <p:nvPr/>
          </p:nvSpPr>
          <p:spPr>
            <a:xfrm>
              <a:off x="818216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3" name="Rectangle 292"/>
            <p:cNvSpPr/>
            <p:nvPr/>
          </p:nvSpPr>
          <p:spPr>
            <a:xfrm>
              <a:off x="818216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4" name="Rectangle 293"/>
            <p:cNvSpPr/>
            <p:nvPr/>
          </p:nvSpPr>
          <p:spPr>
            <a:xfrm>
              <a:off x="818216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5" name="Rectangle 294"/>
            <p:cNvSpPr/>
            <p:nvPr/>
          </p:nvSpPr>
          <p:spPr>
            <a:xfrm>
              <a:off x="818216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6" name="Rectangle 295"/>
            <p:cNvSpPr/>
            <p:nvPr/>
          </p:nvSpPr>
          <p:spPr>
            <a:xfrm>
              <a:off x="818216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7" name="Rectangle 296"/>
            <p:cNvSpPr/>
            <p:nvPr/>
          </p:nvSpPr>
          <p:spPr>
            <a:xfrm>
              <a:off x="818216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8" name="Rectangle 297"/>
            <p:cNvSpPr/>
            <p:nvPr/>
          </p:nvSpPr>
          <p:spPr>
            <a:xfrm>
              <a:off x="818216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9" name="Rectangle 298"/>
            <p:cNvSpPr/>
            <p:nvPr/>
          </p:nvSpPr>
          <p:spPr>
            <a:xfrm>
              <a:off x="818216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0" name="Rectangle 299"/>
            <p:cNvSpPr/>
            <p:nvPr/>
          </p:nvSpPr>
          <p:spPr>
            <a:xfrm>
              <a:off x="818216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1" name="Rectangle 300"/>
            <p:cNvSpPr/>
            <p:nvPr/>
          </p:nvSpPr>
          <p:spPr>
            <a:xfrm>
              <a:off x="818216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2" name="Rectangle 301"/>
            <p:cNvSpPr/>
            <p:nvPr/>
          </p:nvSpPr>
          <p:spPr>
            <a:xfrm>
              <a:off x="818216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3" name="Rectangle 302"/>
            <p:cNvSpPr/>
            <p:nvPr/>
          </p:nvSpPr>
          <p:spPr>
            <a:xfrm>
              <a:off x="818216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4" name="Rectangle 303"/>
            <p:cNvSpPr/>
            <p:nvPr/>
          </p:nvSpPr>
          <p:spPr>
            <a:xfrm>
              <a:off x="818216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5" name="Rectangle 304"/>
            <p:cNvSpPr/>
            <p:nvPr/>
          </p:nvSpPr>
          <p:spPr>
            <a:xfrm>
              <a:off x="818216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6" name="Rectangle 305"/>
            <p:cNvSpPr/>
            <p:nvPr/>
          </p:nvSpPr>
          <p:spPr>
            <a:xfrm>
              <a:off x="818216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7" name="Rectangle 306"/>
            <p:cNvSpPr/>
            <p:nvPr/>
          </p:nvSpPr>
          <p:spPr>
            <a:xfrm>
              <a:off x="795983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8" name="Rectangle 307"/>
            <p:cNvSpPr/>
            <p:nvPr/>
          </p:nvSpPr>
          <p:spPr>
            <a:xfrm>
              <a:off x="795983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9" name="Rectangle 308"/>
            <p:cNvSpPr/>
            <p:nvPr/>
          </p:nvSpPr>
          <p:spPr>
            <a:xfrm>
              <a:off x="795983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0" name="Rectangle 309"/>
            <p:cNvSpPr/>
            <p:nvPr/>
          </p:nvSpPr>
          <p:spPr>
            <a:xfrm>
              <a:off x="795983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1" name="Rectangle 310"/>
            <p:cNvSpPr/>
            <p:nvPr/>
          </p:nvSpPr>
          <p:spPr>
            <a:xfrm>
              <a:off x="795983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2" name="Rectangle 311"/>
            <p:cNvSpPr/>
            <p:nvPr/>
          </p:nvSpPr>
          <p:spPr>
            <a:xfrm>
              <a:off x="795983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3" name="Rectangle 312"/>
            <p:cNvSpPr/>
            <p:nvPr/>
          </p:nvSpPr>
          <p:spPr>
            <a:xfrm>
              <a:off x="795983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4" name="Rectangle 313"/>
            <p:cNvSpPr/>
            <p:nvPr/>
          </p:nvSpPr>
          <p:spPr>
            <a:xfrm>
              <a:off x="795983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5" name="Rectangle 314"/>
            <p:cNvSpPr/>
            <p:nvPr/>
          </p:nvSpPr>
          <p:spPr>
            <a:xfrm>
              <a:off x="795983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6" name="Rectangle 315"/>
            <p:cNvSpPr/>
            <p:nvPr/>
          </p:nvSpPr>
          <p:spPr>
            <a:xfrm>
              <a:off x="795983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7" name="Rectangle 316"/>
            <p:cNvSpPr/>
            <p:nvPr/>
          </p:nvSpPr>
          <p:spPr>
            <a:xfrm>
              <a:off x="795983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8" name="Rectangle 317"/>
            <p:cNvSpPr/>
            <p:nvPr/>
          </p:nvSpPr>
          <p:spPr>
            <a:xfrm>
              <a:off x="795983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9" name="Rectangle 318"/>
            <p:cNvSpPr/>
            <p:nvPr/>
          </p:nvSpPr>
          <p:spPr>
            <a:xfrm>
              <a:off x="795983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0" name="Rectangle 319"/>
            <p:cNvSpPr/>
            <p:nvPr/>
          </p:nvSpPr>
          <p:spPr>
            <a:xfrm>
              <a:off x="795983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1" name="Rectangle 320"/>
            <p:cNvSpPr/>
            <p:nvPr/>
          </p:nvSpPr>
          <p:spPr>
            <a:xfrm>
              <a:off x="795983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2" name="Rectangle 321"/>
            <p:cNvSpPr/>
            <p:nvPr/>
          </p:nvSpPr>
          <p:spPr>
            <a:xfrm>
              <a:off x="795983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3" name="Rectangle 322"/>
            <p:cNvSpPr/>
            <p:nvPr/>
          </p:nvSpPr>
          <p:spPr>
            <a:xfrm>
              <a:off x="795983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4" name="Rectangle 323"/>
            <p:cNvSpPr/>
            <p:nvPr/>
          </p:nvSpPr>
          <p:spPr>
            <a:xfrm>
              <a:off x="795983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5" name="Rectangle 324"/>
            <p:cNvSpPr/>
            <p:nvPr/>
          </p:nvSpPr>
          <p:spPr>
            <a:xfrm>
              <a:off x="773749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6" name="Rectangle 325"/>
            <p:cNvSpPr/>
            <p:nvPr/>
          </p:nvSpPr>
          <p:spPr>
            <a:xfrm>
              <a:off x="773749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7" name="Rectangle 326"/>
            <p:cNvSpPr/>
            <p:nvPr/>
          </p:nvSpPr>
          <p:spPr>
            <a:xfrm>
              <a:off x="773749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8" name="Rectangle 327"/>
            <p:cNvSpPr/>
            <p:nvPr/>
          </p:nvSpPr>
          <p:spPr>
            <a:xfrm>
              <a:off x="773749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9" name="Rectangle 328"/>
            <p:cNvSpPr/>
            <p:nvPr/>
          </p:nvSpPr>
          <p:spPr>
            <a:xfrm>
              <a:off x="773749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0" name="Rectangle 329"/>
            <p:cNvSpPr/>
            <p:nvPr/>
          </p:nvSpPr>
          <p:spPr>
            <a:xfrm>
              <a:off x="773749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1" name="Rectangle 330"/>
            <p:cNvSpPr/>
            <p:nvPr/>
          </p:nvSpPr>
          <p:spPr>
            <a:xfrm>
              <a:off x="773749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2" name="Rectangle 331"/>
            <p:cNvSpPr/>
            <p:nvPr/>
          </p:nvSpPr>
          <p:spPr>
            <a:xfrm>
              <a:off x="773749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773749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4" name="Rectangle 333"/>
            <p:cNvSpPr/>
            <p:nvPr/>
          </p:nvSpPr>
          <p:spPr>
            <a:xfrm>
              <a:off x="773749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5" name="Rectangle 334"/>
            <p:cNvSpPr/>
            <p:nvPr/>
          </p:nvSpPr>
          <p:spPr>
            <a:xfrm>
              <a:off x="773749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773749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7" name="Rectangle 336"/>
            <p:cNvSpPr/>
            <p:nvPr/>
          </p:nvSpPr>
          <p:spPr>
            <a:xfrm>
              <a:off x="773749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8" name="Rectangle 337"/>
            <p:cNvSpPr/>
            <p:nvPr/>
          </p:nvSpPr>
          <p:spPr>
            <a:xfrm>
              <a:off x="773749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9" name="Rectangle 338"/>
            <p:cNvSpPr/>
            <p:nvPr/>
          </p:nvSpPr>
          <p:spPr>
            <a:xfrm>
              <a:off x="773749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0" name="Rectangle 339"/>
            <p:cNvSpPr/>
            <p:nvPr/>
          </p:nvSpPr>
          <p:spPr>
            <a:xfrm>
              <a:off x="773749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1" name="Rectangle 340"/>
            <p:cNvSpPr/>
            <p:nvPr/>
          </p:nvSpPr>
          <p:spPr>
            <a:xfrm>
              <a:off x="773749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2" name="Rectangle 341"/>
            <p:cNvSpPr/>
            <p:nvPr/>
          </p:nvSpPr>
          <p:spPr>
            <a:xfrm>
              <a:off x="773749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3" name="Rectangle 342"/>
            <p:cNvSpPr/>
            <p:nvPr/>
          </p:nvSpPr>
          <p:spPr>
            <a:xfrm>
              <a:off x="751516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751516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751516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751516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751516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751516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9" name="Rectangle 348"/>
            <p:cNvSpPr/>
            <p:nvPr/>
          </p:nvSpPr>
          <p:spPr>
            <a:xfrm>
              <a:off x="751516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0" name="Rectangle 349"/>
            <p:cNvSpPr/>
            <p:nvPr/>
          </p:nvSpPr>
          <p:spPr>
            <a:xfrm>
              <a:off x="751516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751516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2" name="Rectangle 351"/>
            <p:cNvSpPr/>
            <p:nvPr/>
          </p:nvSpPr>
          <p:spPr>
            <a:xfrm>
              <a:off x="751516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3" name="Rectangle 352"/>
            <p:cNvSpPr/>
            <p:nvPr/>
          </p:nvSpPr>
          <p:spPr>
            <a:xfrm>
              <a:off x="751516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751516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5" name="Rectangle 354"/>
            <p:cNvSpPr/>
            <p:nvPr/>
          </p:nvSpPr>
          <p:spPr>
            <a:xfrm>
              <a:off x="751516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6" name="Rectangle 355"/>
            <p:cNvSpPr/>
            <p:nvPr/>
          </p:nvSpPr>
          <p:spPr>
            <a:xfrm>
              <a:off x="751516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7" name="Rectangle 356"/>
            <p:cNvSpPr/>
            <p:nvPr/>
          </p:nvSpPr>
          <p:spPr>
            <a:xfrm>
              <a:off x="751516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8" name="Rectangle 357"/>
            <p:cNvSpPr/>
            <p:nvPr/>
          </p:nvSpPr>
          <p:spPr>
            <a:xfrm>
              <a:off x="751516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9" name="Rectangle 358"/>
            <p:cNvSpPr/>
            <p:nvPr/>
          </p:nvSpPr>
          <p:spPr>
            <a:xfrm>
              <a:off x="751516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0" name="Rectangle 359"/>
            <p:cNvSpPr/>
            <p:nvPr/>
          </p:nvSpPr>
          <p:spPr>
            <a:xfrm>
              <a:off x="751516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C03516-67EE-4660-A6BC-9C64F161F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101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265643-0AD2-4CAA-95CC-56E86DC870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7518" y="1697527"/>
            <a:ext cx="6155588" cy="3922728"/>
          </a:xfrm>
          <a:prstGeom prst="rect">
            <a:avLst/>
          </a:prstGeom>
        </p:spPr>
      </p:pic>
      <p:grpSp>
        <p:nvGrpSpPr>
          <p:cNvPr id="483" name="Group 482">
            <a:extLst>
              <a:ext uri="{FF2B5EF4-FFF2-40B4-BE49-F238E27FC236}">
                <a16:creationId xmlns:a16="http://schemas.microsoft.com/office/drawing/2014/main" id="{C085B7C9-7805-4E14-970F-1C5C3ABC2FAC}"/>
              </a:ext>
            </a:extLst>
          </p:cNvPr>
          <p:cNvGrpSpPr/>
          <p:nvPr/>
        </p:nvGrpSpPr>
        <p:grpSpPr>
          <a:xfrm>
            <a:off x="13195543" y="1209739"/>
            <a:ext cx="7327568" cy="4659013"/>
            <a:chOff x="558849" y="1114307"/>
            <a:chExt cx="7327568" cy="4659013"/>
          </a:xfrm>
        </p:grpSpPr>
        <p:pic>
          <p:nvPicPr>
            <p:cNvPr id="484" name="Picture 483">
              <a:extLst>
                <a:ext uri="{FF2B5EF4-FFF2-40B4-BE49-F238E27FC236}">
                  <a16:creationId xmlns:a16="http://schemas.microsoft.com/office/drawing/2014/main" id="{8D46B22F-B43E-40D3-BDD6-C4A713019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182303" y="2034451"/>
              <a:ext cx="3135487" cy="2352037"/>
            </a:xfrm>
            <a:prstGeom prst="rect">
              <a:avLst/>
            </a:prstGeom>
          </p:spPr>
        </p:pic>
        <p:pic>
          <p:nvPicPr>
            <p:cNvPr id="485" name="Picture 484">
              <a:extLst>
                <a:ext uri="{FF2B5EF4-FFF2-40B4-BE49-F238E27FC236}">
                  <a16:creationId xmlns:a16="http://schemas.microsoft.com/office/drawing/2014/main" id="{9D7796C3-E2D9-4CD3-996C-F61DF4D5B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985654" y="2556878"/>
              <a:ext cx="2473953" cy="235203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6" name="Rectangle 485">
                  <a:extLst>
                    <a:ext uri="{FF2B5EF4-FFF2-40B4-BE49-F238E27FC236}">
                      <a16:creationId xmlns:a16="http://schemas.microsoft.com/office/drawing/2014/main" id="{3CA1F349-5EFC-4075-8C76-6A22FC2B8CB6}"/>
                    </a:ext>
                  </a:extLst>
                </p:cNvPr>
                <p:cNvSpPr/>
                <p:nvPr/>
              </p:nvSpPr>
              <p:spPr>
                <a:xfrm>
                  <a:off x="5039673" y="2853526"/>
                  <a:ext cx="372791" cy="401845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200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486" name="Rectangle 485">
                  <a:extLst>
                    <a:ext uri="{FF2B5EF4-FFF2-40B4-BE49-F238E27FC236}">
                      <a16:creationId xmlns:a16="http://schemas.microsoft.com/office/drawing/2014/main" id="{3CA1F349-5EFC-4075-8C76-6A22FC2B8C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9673" y="2853526"/>
                  <a:ext cx="372791" cy="401845"/>
                </a:xfrm>
                <a:prstGeom prst="rect">
                  <a:avLst/>
                </a:prstGeom>
                <a:blipFill>
                  <a:blip r:embed="rId9"/>
                  <a:stretch>
                    <a:fillRect l="-20635" r="-20635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7" name="Rectangle 486">
                  <a:extLst>
                    <a:ext uri="{FF2B5EF4-FFF2-40B4-BE49-F238E27FC236}">
                      <a16:creationId xmlns:a16="http://schemas.microsoft.com/office/drawing/2014/main" id="{4FA75BA9-5C2E-4114-A8B2-659BCBFE6766}"/>
                    </a:ext>
                  </a:extLst>
                </p:cNvPr>
                <p:cNvSpPr/>
                <p:nvPr/>
              </p:nvSpPr>
              <p:spPr>
                <a:xfrm>
                  <a:off x="4611986" y="2332575"/>
                  <a:ext cx="371457" cy="399466"/>
                </a:xfrm>
                <a:prstGeom prst="rect">
                  <a:avLst/>
                </a:prstGeom>
                <a:solidFill>
                  <a:srgbClr val="00B0F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200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87" name="Rectangle 486">
                  <a:extLst>
                    <a:ext uri="{FF2B5EF4-FFF2-40B4-BE49-F238E27FC236}">
                      <a16:creationId xmlns:a16="http://schemas.microsoft.com/office/drawing/2014/main" id="{4FA75BA9-5C2E-4114-A8B2-659BCBFE676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11986" y="2332575"/>
                  <a:ext cx="371457" cy="399466"/>
                </a:xfrm>
                <a:prstGeom prst="rect">
                  <a:avLst/>
                </a:prstGeom>
                <a:blipFill>
                  <a:blip r:embed="rId10"/>
                  <a:stretch>
                    <a:fillRect l="-22581" r="-19355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488" name="Picture 487">
              <a:extLst>
                <a:ext uri="{FF2B5EF4-FFF2-40B4-BE49-F238E27FC236}">
                  <a16:creationId xmlns:a16="http://schemas.microsoft.com/office/drawing/2014/main" id="{1134ACF1-F28C-43C3-8955-335111BFB1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412464" y="3079305"/>
              <a:ext cx="2473953" cy="235203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9" name="Rectangle 488">
                  <a:extLst>
                    <a:ext uri="{FF2B5EF4-FFF2-40B4-BE49-F238E27FC236}">
                      <a16:creationId xmlns:a16="http://schemas.microsoft.com/office/drawing/2014/main" id="{1EB06695-69E1-494F-9490-E35C80BFD684}"/>
                    </a:ext>
                  </a:extLst>
                </p:cNvPr>
                <p:cNvSpPr/>
                <p:nvPr/>
              </p:nvSpPr>
              <p:spPr>
                <a:xfrm>
                  <a:off x="5466483" y="3375953"/>
                  <a:ext cx="372791" cy="401845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𝐵𝐺</m:t>
                        </m:r>
                      </m:oMath>
                    </m:oMathPara>
                  </a14:m>
                  <a:endParaRPr lang="en-US" sz="20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489" name="Rectangle 488">
                  <a:extLst>
                    <a:ext uri="{FF2B5EF4-FFF2-40B4-BE49-F238E27FC236}">
                      <a16:creationId xmlns:a16="http://schemas.microsoft.com/office/drawing/2014/main" id="{1EB06695-69E1-494F-9490-E35C80BFD68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66483" y="3375953"/>
                  <a:ext cx="372791" cy="401845"/>
                </a:xfrm>
                <a:prstGeom prst="rect">
                  <a:avLst/>
                </a:prstGeom>
                <a:blipFill>
                  <a:blip r:embed="rId11"/>
                  <a:stretch>
                    <a:fillRect l="-17460" r="-14286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0" name="TextBox 489">
                  <a:extLst>
                    <a:ext uri="{FF2B5EF4-FFF2-40B4-BE49-F238E27FC236}">
                      <a16:creationId xmlns:a16="http://schemas.microsoft.com/office/drawing/2014/main" id="{2345871A-2D9B-43D3-B702-6EC185FFE941}"/>
                    </a:ext>
                  </a:extLst>
                </p:cNvPr>
                <p:cNvSpPr txBox="1"/>
                <p:nvPr/>
              </p:nvSpPr>
              <p:spPr>
                <a:xfrm>
                  <a:off x="1667622" y="1114307"/>
                  <a:ext cx="155752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Start (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490" name="TextBox 489">
                  <a:extLst>
                    <a:ext uri="{FF2B5EF4-FFF2-40B4-BE49-F238E27FC236}">
                      <a16:creationId xmlns:a16="http://schemas.microsoft.com/office/drawing/2014/main" id="{2345871A-2D9B-43D3-B702-6EC185FFE94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67622" y="1114307"/>
                  <a:ext cx="1557527" cy="461665"/>
                </a:xfrm>
                <a:prstGeom prst="rect">
                  <a:avLst/>
                </a:prstGeom>
                <a:blipFill>
                  <a:blip r:embed="rId12"/>
                  <a:stretch>
                    <a:fillRect t="-10526" b="-28947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1" name="Rectangle 490">
                  <a:extLst>
                    <a:ext uri="{FF2B5EF4-FFF2-40B4-BE49-F238E27FC236}">
                      <a16:creationId xmlns:a16="http://schemas.microsoft.com/office/drawing/2014/main" id="{6A29A006-8EBE-473A-88BB-1F73974E94FE}"/>
                    </a:ext>
                  </a:extLst>
                </p:cNvPr>
                <p:cNvSpPr/>
                <p:nvPr/>
              </p:nvSpPr>
              <p:spPr>
                <a:xfrm>
                  <a:off x="604212" y="4276800"/>
                  <a:ext cx="502920" cy="50292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91" name="Rectangle 490">
                  <a:extLst>
                    <a:ext uri="{FF2B5EF4-FFF2-40B4-BE49-F238E27FC236}">
                      <a16:creationId xmlns:a16="http://schemas.microsoft.com/office/drawing/2014/main" id="{6A29A006-8EBE-473A-88BB-1F73974E94F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4212" y="4276800"/>
                  <a:ext cx="502920" cy="502920"/>
                </a:xfrm>
                <a:prstGeom prst="rect">
                  <a:avLst/>
                </a:prstGeom>
                <a:blipFill>
                  <a:blip r:embed="rId13"/>
                  <a:stretch>
                    <a:fillRect l="-18824" r="-16471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2" name="Rectangle 491">
                  <a:extLst>
                    <a:ext uri="{FF2B5EF4-FFF2-40B4-BE49-F238E27FC236}">
                      <a16:creationId xmlns:a16="http://schemas.microsoft.com/office/drawing/2014/main" id="{53489780-CE9E-41F0-9AD0-2D09224B13BD}"/>
                    </a:ext>
                  </a:extLst>
                </p:cNvPr>
                <p:cNvSpPr/>
                <p:nvPr/>
              </p:nvSpPr>
              <p:spPr>
                <a:xfrm>
                  <a:off x="1606242" y="42768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92" name="Rectangle 491">
                  <a:extLst>
                    <a:ext uri="{FF2B5EF4-FFF2-40B4-BE49-F238E27FC236}">
                      <a16:creationId xmlns:a16="http://schemas.microsoft.com/office/drawing/2014/main" id="{53489780-CE9E-41F0-9AD0-2D09224B13B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06242" y="4276800"/>
                  <a:ext cx="502920" cy="502920"/>
                </a:xfrm>
                <a:prstGeom prst="rect">
                  <a:avLst/>
                </a:prstGeom>
                <a:blipFill>
                  <a:blip r:embed="rId14"/>
                  <a:stretch>
                    <a:fillRect l="-11765" r="-10588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3" name="Rectangle 492">
                  <a:extLst>
                    <a:ext uri="{FF2B5EF4-FFF2-40B4-BE49-F238E27FC236}">
                      <a16:creationId xmlns:a16="http://schemas.microsoft.com/office/drawing/2014/main" id="{3A54323C-C7CD-4AA9-9194-785B4C5A7BFC}"/>
                    </a:ext>
                  </a:extLst>
                </p:cNvPr>
                <p:cNvSpPr/>
                <p:nvPr/>
              </p:nvSpPr>
              <p:spPr>
                <a:xfrm>
                  <a:off x="1606242" y="3778624"/>
                  <a:ext cx="502920" cy="502920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493" name="Rectangle 492">
                  <a:extLst>
                    <a:ext uri="{FF2B5EF4-FFF2-40B4-BE49-F238E27FC236}">
                      <a16:creationId xmlns:a16="http://schemas.microsoft.com/office/drawing/2014/main" id="{3A54323C-C7CD-4AA9-9194-785B4C5A7BF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06242" y="3778624"/>
                  <a:ext cx="502920" cy="502920"/>
                </a:xfrm>
                <a:prstGeom prst="rect">
                  <a:avLst/>
                </a:prstGeom>
                <a:blipFill>
                  <a:blip r:embed="rId15"/>
                  <a:stretch>
                    <a:fillRect l="-18824" r="-17647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4" name="Rectangle 493">
                  <a:extLst>
                    <a:ext uri="{FF2B5EF4-FFF2-40B4-BE49-F238E27FC236}">
                      <a16:creationId xmlns:a16="http://schemas.microsoft.com/office/drawing/2014/main" id="{50042E08-175B-4ECF-907F-2F8985C94471}"/>
                    </a:ext>
                  </a:extLst>
                </p:cNvPr>
                <p:cNvSpPr/>
                <p:nvPr/>
              </p:nvSpPr>
              <p:spPr>
                <a:xfrm>
                  <a:off x="1606242" y="4777200"/>
                  <a:ext cx="502920" cy="50292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96</m:t>
                        </m:r>
                      </m:oMath>
                    </m:oMathPara>
                  </a14:m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494" name="Rectangle 493">
                  <a:extLst>
                    <a:ext uri="{FF2B5EF4-FFF2-40B4-BE49-F238E27FC236}">
                      <a16:creationId xmlns:a16="http://schemas.microsoft.com/office/drawing/2014/main" id="{50042E08-175B-4ECF-907F-2F8985C9447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06242" y="4777200"/>
                  <a:ext cx="502920" cy="502920"/>
                </a:xfrm>
                <a:prstGeom prst="rect">
                  <a:avLst/>
                </a:prstGeom>
                <a:blipFill>
                  <a:blip r:embed="rId16"/>
                  <a:stretch>
                    <a:fillRect l="-11765" r="-10588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5" name="Rectangle 494">
                  <a:extLst>
                    <a:ext uri="{FF2B5EF4-FFF2-40B4-BE49-F238E27FC236}">
                      <a16:creationId xmlns:a16="http://schemas.microsoft.com/office/drawing/2014/main" id="{AC8417E1-148B-4B1D-90C2-8F02594800A2}"/>
                    </a:ext>
                  </a:extLst>
                </p:cNvPr>
                <p:cNvSpPr/>
                <p:nvPr/>
              </p:nvSpPr>
              <p:spPr>
                <a:xfrm>
                  <a:off x="2614242" y="3778624"/>
                  <a:ext cx="502920" cy="502920"/>
                </a:xfrm>
                <a:prstGeom prst="rect">
                  <a:avLst/>
                </a:prstGeom>
                <a:solidFill>
                  <a:srgbClr val="FFC000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3600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sSubSup>
                          <m:sSubSup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</m:oMath>
                    </m:oMathPara>
                  </a14:m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95" name="Rectangle 494">
                  <a:extLst>
                    <a:ext uri="{FF2B5EF4-FFF2-40B4-BE49-F238E27FC236}">
                      <a16:creationId xmlns:a16="http://schemas.microsoft.com/office/drawing/2014/main" id="{AC8417E1-148B-4B1D-90C2-8F02594800A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4242" y="3778624"/>
                  <a:ext cx="502920" cy="502920"/>
                </a:xfrm>
                <a:prstGeom prst="rect">
                  <a:avLst/>
                </a:prstGeom>
                <a:blipFill>
                  <a:blip r:embed="rId17"/>
                  <a:stretch>
                    <a:fillRect l="-11905" r="-2381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6" name="Rectangle 495">
                  <a:extLst>
                    <a:ext uri="{FF2B5EF4-FFF2-40B4-BE49-F238E27FC236}">
                      <a16:creationId xmlns:a16="http://schemas.microsoft.com/office/drawing/2014/main" id="{5EE08437-BE3D-4002-8B21-3AF311C2ACDE}"/>
                    </a:ext>
                  </a:extLst>
                </p:cNvPr>
                <p:cNvSpPr/>
                <p:nvPr/>
              </p:nvSpPr>
              <p:spPr>
                <a:xfrm>
                  <a:off x="3112146" y="3778624"/>
                  <a:ext cx="699072" cy="502920"/>
                </a:xfrm>
                <a:prstGeom prst="rect">
                  <a:avLst/>
                </a:prstGeom>
                <a:solidFill>
                  <a:srgbClr val="FFC000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96" name="Rectangle 495">
                  <a:extLst>
                    <a:ext uri="{FF2B5EF4-FFF2-40B4-BE49-F238E27FC236}">
                      <a16:creationId xmlns:a16="http://schemas.microsoft.com/office/drawing/2014/main" id="{5EE08437-BE3D-4002-8B21-3AF311C2ACD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12146" y="3778624"/>
                  <a:ext cx="699072" cy="502920"/>
                </a:xfrm>
                <a:prstGeom prst="rect">
                  <a:avLst/>
                </a:prstGeom>
                <a:blipFill>
                  <a:blip r:embed="rId18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7" name="Rectangle 496">
                  <a:extLst>
                    <a:ext uri="{FF2B5EF4-FFF2-40B4-BE49-F238E27FC236}">
                      <a16:creationId xmlns:a16="http://schemas.microsoft.com/office/drawing/2014/main" id="{6294A01D-0566-447D-887E-596A1830D930}"/>
                    </a:ext>
                  </a:extLst>
                </p:cNvPr>
                <p:cNvSpPr/>
                <p:nvPr/>
              </p:nvSpPr>
              <p:spPr>
                <a:xfrm>
                  <a:off x="3811218" y="3778624"/>
                  <a:ext cx="502920" cy="502920"/>
                </a:xfrm>
                <a:prstGeom prst="rect">
                  <a:avLst/>
                </a:prstGeom>
                <a:solidFill>
                  <a:srgbClr val="FFC000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36000" bIns="3600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sSubSup>
                          <m:sSubSup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50</m:t>
                            </m:r>
                          </m:sub>
                          <m:sup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</m:oMath>
                    </m:oMathPara>
                  </a14:m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97" name="Rectangle 496">
                  <a:extLst>
                    <a:ext uri="{FF2B5EF4-FFF2-40B4-BE49-F238E27FC236}">
                      <a16:creationId xmlns:a16="http://schemas.microsoft.com/office/drawing/2014/main" id="{6294A01D-0566-447D-887E-596A1830D9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11218" y="3778624"/>
                  <a:ext cx="502920" cy="502920"/>
                </a:xfrm>
                <a:prstGeom prst="rect">
                  <a:avLst/>
                </a:prstGeom>
                <a:blipFill>
                  <a:blip r:embed="rId19"/>
                  <a:stretch>
                    <a:fillRect l="-20000" r="-11765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8" name="Rectangle 497">
                  <a:extLst>
                    <a:ext uri="{FF2B5EF4-FFF2-40B4-BE49-F238E27FC236}">
                      <a16:creationId xmlns:a16="http://schemas.microsoft.com/office/drawing/2014/main" id="{68567646-6A18-4EA6-82CC-731F5DBAD2E6}"/>
                    </a:ext>
                  </a:extLst>
                </p:cNvPr>
                <p:cNvSpPr/>
                <p:nvPr/>
              </p:nvSpPr>
              <p:spPr>
                <a:xfrm>
                  <a:off x="2110242" y="42768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05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98" name="Rectangle 497">
                  <a:extLst>
                    <a:ext uri="{FF2B5EF4-FFF2-40B4-BE49-F238E27FC236}">
                      <a16:creationId xmlns:a16="http://schemas.microsoft.com/office/drawing/2014/main" id="{68567646-6A18-4EA6-82CC-731F5DBAD2E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10242" y="4276800"/>
                  <a:ext cx="502920" cy="502920"/>
                </a:xfrm>
                <a:prstGeom prst="rect">
                  <a:avLst/>
                </a:prstGeom>
                <a:blipFill>
                  <a:blip r:embed="rId20"/>
                  <a:stretch>
                    <a:fillRect l="-8235" r="-8235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9" name="Rectangle 498">
                  <a:extLst>
                    <a:ext uri="{FF2B5EF4-FFF2-40B4-BE49-F238E27FC236}">
                      <a16:creationId xmlns:a16="http://schemas.microsoft.com/office/drawing/2014/main" id="{C0F614E4-5D46-4043-9031-C00D50905D74}"/>
                    </a:ext>
                  </a:extLst>
                </p:cNvPr>
                <p:cNvSpPr/>
                <p:nvPr/>
              </p:nvSpPr>
              <p:spPr>
                <a:xfrm>
                  <a:off x="2614242" y="4276800"/>
                  <a:ext cx="502920" cy="50292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05</m:t>
                        </m:r>
                      </m:oMath>
                    </m:oMathPara>
                  </a14:m>
                  <a:endParaRPr lang="en-US" dirty="0">
                    <a:solidFill>
                      <a:sysClr val="windowText" lastClr="000000"/>
                    </a:solidFill>
                  </a:endParaRPr>
                </a:p>
              </p:txBody>
            </p:sp>
          </mc:Choice>
          <mc:Fallback xmlns="">
            <p:sp>
              <p:nvSpPr>
                <p:cNvPr id="499" name="Rectangle 498">
                  <a:extLst>
                    <a:ext uri="{FF2B5EF4-FFF2-40B4-BE49-F238E27FC236}">
                      <a16:creationId xmlns:a16="http://schemas.microsoft.com/office/drawing/2014/main" id="{C0F614E4-5D46-4043-9031-C00D50905D7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4242" y="4276800"/>
                  <a:ext cx="502920" cy="502920"/>
                </a:xfrm>
                <a:prstGeom prst="rect">
                  <a:avLst/>
                </a:prstGeom>
                <a:blipFill>
                  <a:blip r:embed="rId21"/>
                  <a:stretch>
                    <a:fillRect l="-8333" r="-9524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0" name="Rectangle 499">
                  <a:extLst>
                    <a:ext uri="{FF2B5EF4-FFF2-40B4-BE49-F238E27FC236}">
                      <a16:creationId xmlns:a16="http://schemas.microsoft.com/office/drawing/2014/main" id="{CB383DB2-84A7-432A-A9A6-DD11C2949C42}"/>
                    </a:ext>
                  </a:extLst>
                </p:cNvPr>
                <p:cNvSpPr/>
                <p:nvPr/>
              </p:nvSpPr>
              <p:spPr>
                <a:xfrm>
                  <a:off x="3112146" y="4276800"/>
                  <a:ext cx="699072" cy="50292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00" name="Rectangle 499">
                  <a:extLst>
                    <a:ext uri="{FF2B5EF4-FFF2-40B4-BE49-F238E27FC236}">
                      <a16:creationId xmlns:a16="http://schemas.microsoft.com/office/drawing/2014/main" id="{CB383DB2-84A7-432A-A9A6-DD11C2949C4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12146" y="4276800"/>
                  <a:ext cx="699072" cy="502920"/>
                </a:xfrm>
                <a:prstGeom prst="rect">
                  <a:avLst/>
                </a:prstGeom>
                <a:blipFill>
                  <a:blip r:embed="rId22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1" name="Rectangle 500">
                  <a:extLst>
                    <a:ext uri="{FF2B5EF4-FFF2-40B4-BE49-F238E27FC236}">
                      <a16:creationId xmlns:a16="http://schemas.microsoft.com/office/drawing/2014/main" id="{C5C41E2D-5589-456C-BF1E-366704CE1FDD}"/>
                    </a:ext>
                  </a:extLst>
                </p:cNvPr>
                <p:cNvSpPr/>
                <p:nvPr/>
              </p:nvSpPr>
              <p:spPr>
                <a:xfrm>
                  <a:off x="3811218" y="4276800"/>
                  <a:ext cx="502920" cy="5029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US" dirty="0">
                    <a:solidFill>
                      <a:sysClr val="windowText" lastClr="000000"/>
                    </a:solidFill>
                  </a:endParaRPr>
                </a:p>
              </p:txBody>
            </p:sp>
          </mc:Choice>
          <mc:Fallback xmlns="">
            <p:sp>
              <p:nvSpPr>
                <p:cNvPr id="501" name="Rectangle 500">
                  <a:extLst>
                    <a:ext uri="{FF2B5EF4-FFF2-40B4-BE49-F238E27FC236}">
                      <a16:creationId xmlns:a16="http://schemas.microsoft.com/office/drawing/2014/main" id="{C5C41E2D-5589-456C-BF1E-366704CE1FD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11218" y="4276800"/>
                  <a:ext cx="502920" cy="502920"/>
                </a:xfrm>
                <a:prstGeom prst="rect">
                  <a:avLst/>
                </a:prstGeom>
                <a:blipFill>
                  <a:blip r:embed="rId23"/>
                  <a:stretch>
                    <a:fillRect l="-1176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2" name="Rectangle 501">
                  <a:extLst>
                    <a:ext uri="{FF2B5EF4-FFF2-40B4-BE49-F238E27FC236}">
                      <a16:creationId xmlns:a16="http://schemas.microsoft.com/office/drawing/2014/main" id="{B206E48F-894A-4705-81F3-7D44FD27C7FB}"/>
                    </a:ext>
                  </a:extLst>
                </p:cNvPr>
                <p:cNvSpPr/>
                <p:nvPr/>
              </p:nvSpPr>
              <p:spPr>
                <a:xfrm>
                  <a:off x="2110242" y="47772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05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02" name="Rectangle 501">
                  <a:extLst>
                    <a:ext uri="{FF2B5EF4-FFF2-40B4-BE49-F238E27FC236}">
                      <a16:creationId xmlns:a16="http://schemas.microsoft.com/office/drawing/2014/main" id="{B206E48F-894A-4705-81F3-7D44FD27C7F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10242" y="4777200"/>
                  <a:ext cx="502920" cy="502920"/>
                </a:xfrm>
                <a:prstGeom prst="rect">
                  <a:avLst/>
                </a:prstGeom>
                <a:blipFill>
                  <a:blip r:embed="rId24"/>
                  <a:stretch>
                    <a:fillRect l="-8235" r="-8235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3" name="Rectangle 502">
                  <a:extLst>
                    <a:ext uri="{FF2B5EF4-FFF2-40B4-BE49-F238E27FC236}">
                      <a16:creationId xmlns:a16="http://schemas.microsoft.com/office/drawing/2014/main" id="{E8BB5890-3EBC-4518-92D7-2BE51ED02C4C}"/>
                    </a:ext>
                  </a:extLst>
                </p:cNvPr>
                <p:cNvSpPr/>
                <p:nvPr/>
              </p:nvSpPr>
              <p:spPr>
                <a:xfrm>
                  <a:off x="604212" y="4777200"/>
                  <a:ext cx="502920" cy="502920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503" name="Rectangle 502">
                  <a:extLst>
                    <a:ext uri="{FF2B5EF4-FFF2-40B4-BE49-F238E27FC236}">
                      <a16:creationId xmlns:a16="http://schemas.microsoft.com/office/drawing/2014/main" id="{E8BB5890-3EBC-4518-92D7-2BE51ED02C4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4212" y="4777200"/>
                  <a:ext cx="502920" cy="502920"/>
                </a:xfrm>
                <a:prstGeom prst="rect">
                  <a:avLst/>
                </a:prstGeom>
                <a:blipFill>
                  <a:blip r:embed="rId25"/>
                  <a:stretch>
                    <a:fillRect l="-20000" r="-17647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4" name="Rectangle 503">
                  <a:extLst>
                    <a:ext uri="{FF2B5EF4-FFF2-40B4-BE49-F238E27FC236}">
                      <a16:creationId xmlns:a16="http://schemas.microsoft.com/office/drawing/2014/main" id="{9ED75F81-8E9F-4F0A-AD95-E0D5A20A7A01}"/>
                    </a:ext>
                  </a:extLst>
                </p:cNvPr>
                <p:cNvSpPr/>
                <p:nvPr/>
              </p:nvSpPr>
              <p:spPr>
                <a:xfrm>
                  <a:off x="2110242" y="3778624"/>
                  <a:ext cx="502920" cy="502920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𝐵𝐺</m:t>
                        </m:r>
                      </m:oMath>
                    </m:oMathPara>
                  </a14:m>
                  <a:endParaRPr lang="en-US" sz="2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504" name="Rectangle 503">
                  <a:extLst>
                    <a:ext uri="{FF2B5EF4-FFF2-40B4-BE49-F238E27FC236}">
                      <a16:creationId xmlns:a16="http://schemas.microsoft.com/office/drawing/2014/main" id="{9ED75F81-8E9F-4F0A-AD95-E0D5A20A7A0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10242" y="3778624"/>
                  <a:ext cx="502920" cy="502920"/>
                </a:xfrm>
                <a:prstGeom prst="rect">
                  <a:avLst/>
                </a:prstGeom>
                <a:blipFill>
                  <a:blip r:embed="rId26"/>
                  <a:stretch>
                    <a:fillRect l="-10588" r="-7059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5" name="Rectangle 504">
                  <a:extLst>
                    <a:ext uri="{FF2B5EF4-FFF2-40B4-BE49-F238E27FC236}">
                      <a16:creationId xmlns:a16="http://schemas.microsoft.com/office/drawing/2014/main" id="{56F57447-12AB-477B-9292-92AEF4432618}"/>
                    </a:ext>
                  </a:extLst>
                </p:cNvPr>
                <p:cNvSpPr/>
                <p:nvPr/>
              </p:nvSpPr>
              <p:spPr>
                <a:xfrm>
                  <a:off x="2614242" y="4777200"/>
                  <a:ext cx="502920" cy="5029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US" dirty="0">
                    <a:solidFill>
                      <a:sysClr val="windowText" lastClr="000000"/>
                    </a:solidFill>
                  </a:endParaRPr>
                </a:p>
              </p:txBody>
            </p:sp>
          </mc:Choice>
          <mc:Fallback xmlns="">
            <p:sp>
              <p:nvSpPr>
                <p:cNvPr id="505" name="Rectangle 504">
                  <a:extLst>
                    <a:ext uri="{FF2B5EF4-FFF2-40B4-BE49-F238E27FC236}">
                      <a16:creationId xmlns:a16="http://schemas.microsoft.com/office/drawing/2014/main" id="{56F57447-12AB-477B-9292-92AEF443261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4242" y="4777200"/>
                  <a:ext cx="502920" cy="502920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6" name="Rectangle 505">
                  <a:extLst>
                    <a:ext uri="{FF2B5EF4-FFF2-40B4-BE49-F238E27FC236}">
                      <a16:creationId xmlns:a16="http://schemas.microsoft.com/office/drawing/2014/main" id="{268F5B21-A07F-4ECC-A1B6-48A2D314CD4F}"/>
                    </a:ext>
                  </a:extLst>
                </p:cNvPr>
                <p:cNvSpPr/>
                <p:nvPr/>
              </p:nvSpPr>
              <p:spPr>
                <a:xfrm>
                  <a:off x="3112146" y="4777200"/>
                  <a:ext cx="699072" cy="5029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06" name="Rectangle 505">
                  <a:extLst>
                    <a:ext uri="{FF2B5EF4-FFF2-40B4-BE49-F238E27FC236}">
                      <a16:creationId xmlns:a16="http://schemas.microsoft.com/office/drawing/2014/main" id="{268F5B21-A07F-4ECC-A1B6-48A2D314CD4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12146" y="4777200"/>
                  <a:ext cx="699072" cy="502920"/>
                </a:xfrm>
                <a:prstGeom prst="rect">
                  <a:avLst/>
                </a:prstGeom>
                <a:blipFill>
                  <a:blip r:embed="rId28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7" name="Rectangle 506">
                  <a:extLst>
                    <a:ext uri="{FF2B5EF4-FFF2-40B4-BE49-F238E27FC236}">
                      <a16:creationId xmlns:a16="http://schemas.microsoft.com/office/drawing/2014/main" id="{18582628-483E-4FE8-A0FF-E67DEE5EF87A}"/>
                    </a:ext>
                  </a:extLst>
                </p:cNvPr>
                <p:cNvSpPr/>
                <p:nvPr/>
              </p:nvSpPr>
              <p:spPr>
                <a:xfrm>
                  <a:off x="3811218" y="47772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US" dirty="0">
                    <a:solidFill>
                      <a:sysClr val="windowText" lastClr="000000"/>
                    </a:solidFill>
                  </a:endParaRPr>
                </a:p>
              </p:txBody>
            </p:sp>
          </mc:Choice>
          <mc:Fallback xmlns="">
            <p:sp>
              <p:nvSpPr>
                <p:cNvPr id="507" name="Rectangle 506">
                  <a:extLst>
                    <a:ext uri="{FF2B5EF4-FFF2-40B4-BE49-F238E27FC236}">
                      <a16:creationId xmlns:a16="http://schemas.microsoft.com/office/drawing/2014/main" id="{18582628-483E-4FE8-A0FF-E67DEE5EF87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11218" y="4777200"/>
                  <a:ext cx="502920" cy="502920"/>
                </a:xfrm>
                <a:prstGeom prst="rect">
                  <a:avLst/>
                </a:prstGeom>
                <a:blipFill>
                  <a:blip r:embed="rId29"/>
                  <a:stretch>
                    <a:fillRect l="-1176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08" name="Left Brace 507">
              <a:extLst>
                <a:ext uri="{FF2B5EF4-FFF2-40B4-BE49-F238E27FC236}">
                  <a16:creationId xmlns:a16="http://schemas.microsoft.com/office/drawing/2014/main" id="{81FFD7D9-4018-461A-A8D0-092FB3597A21}"/>
                </a:ext>
              </a:extLst>
            </p:cNvPr>
            <p:cNvSpPr/>
            <p:nvPr/>
          </p:nvSpPr>
          <p:spPr>
            <a:xfrm rot="5400000">
              <a:off x="1756459" y="2914429"/>
              <a:ext cx="199426" cy="1493246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9" name="Rectangle 508">
                  <a:extLst>
                    <a:ext uri="{FF2B5EF4-FFF2-40B4-BE49-F238E27FC236}">
                      <a16:creationId xmlns:a16="http://schemas.microsoft.com/office/drawing/2014/main" id="{489DEBBD-829E-4D9B-9775-878AB121D066}"/>
                    </a:ext>
                  </a:extLst>
                </p:cNvPr>
                <p:cNvSpPr/>
                <p:nvPr/>
              </p:nvSpPr>
              <p:spPr>
                <a:xfrm>
                  <a:off x="1803528" y="3333140"/>
                  <a:ext cx="182807" cy="23310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09" name="Rectangle 508">
                  <a:extLst>
                    <a:ext uri="{FF2B5EF4-FFF2-40B4-BE49-F238E27FC236}">
                      <a16:creationId xmlns:a16="http://schemas.microsoft.com/office/drawing/2014/main" id="{489DEBBD-829E-4D9B-9775-878AB121D06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03528" y="3333140"/>
                  <a:ext cx="182807" cy="233107"/>
                </a:xfrm>
                <a:prstGeom prst="rect">
                  <a:avLst/>
                </a:prstGeom>
                <a:blipFill>
                  <a:blip r:embed="rId30"/>
                  <a:stretch>
                    <a:fillRect l="-43333" t="-5128" r="-36667" b="-23077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10" name="Left Brace 509">
              <a:extLst>
                <a:ext uri="{FF2B5EF4-FFF2-40B4-BE49-F238E27FC236}">
                  <a16:creationId xmlns:a16="http://schemas.microsoft.com/office/drawing/2014/main" id="{761FD000-81F2-4A56-836E-81BBC48958AF}"/>
                </a:ext>
              </a:extLst>
            </p:cNvPr>
            <p:cNvSpPr/>
            <p:nvPr/>
          </p:nvSpPr>
          <p:spPr>
            <a:xfrm rot="5400000">
              <a:off x="3364970" y="2811601"/>
              <a:ext cx="199425" cy="1698910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1" name="Rectangle 510">
                  <a:extLst>
                    <a:ext uri="{FF2B5EF4-FFF2-40B4-BE49-F238E27FC236}">
                      <a16:creationId xmlns:a16="http://schemas.microsoft.com/office/drawing/2014/main" id="{C084AE42-E78C-4E3C-B50A-6AE3FBF26C54}"/>
                    </a:ext>
                  </a:extLst>
                </p:cNvPr>
                <p:cNvSpPr/>
                <p:nvPr/>
              </p:nvSpPr>
              <p:spPr>
                <a:xfrm>
                  <a:off x="3300605" y="3333140"/>
                  <a:ext cx="277247" cy="23310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11" name="Rectangle 510">
                  <a:extLst>
                    <a:ext uri="{FF2B5EF4-FFF2-40B4-BE49-F238E27FC236}">
                      <a16:creationId xmlns:a16="http://schemas.microsoft.com/office/drawing/2014/main" id="{C084AE42-E78C-4E3C-B50A-6AE3FBF26C5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00605" y="3333140"/>
                  <a:ext cx="277247" cy="233107"/>
                </a:xfrm>
                <a:prstGeom prst="rect">
                  <a:avLst/>
                </a:prstGeom>
                <a:blipFill>
                  <a:blip r:embed="rId31"/>
                  <a:stretch>
                    <a:fillRect l="-13043" t="-5128" r="-6522" b="-23077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2" name="TextBox 511">
                  <a:extLst>
                    <a:ext uri="{FF2B5EF4-FFF2-40B4-BE49-F238E27FC236}">
                      <a16:creationId xmlns:a16="http://schemas.microsoft.com/office/drawing/2014/main" id="{C72C11C9-2E0D-4641-A6AC-92248CF6F072}"/>
                    </a:ext>
                  </a:extLst>
                </p:cNvPr>
                <p:cNvSpPr txBox="1"/>
                <p:nvPr/>
              </p:nvSpPr>
              <p:spPr>
                <a:xfrm>
                  <a:off x="1289868" y="2885127"/>
                  <a:ext cx="267836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Transition (</a:t>
                  </a:r>
                  <a14:m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</m:t>
                      </m:r>
                    </m:oMath>
                  </a14:m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)</a:t>
                  </a:r>
                </a:p>
              </p:txBody>
            </p:sp>
          </mc:Choice>
          <mc:Fallback xmlns="">
            <p:sp>
              <p:nvSpPr>
                <p:cNvPr id="512" name="TextBox 511">
                  <a:extLst>
                    <a:ext uri="{FF2B5EF4-FFF2-40B4-BE49-F238E27FC236}">
                      <a16:creationId xmlns:a16="http://schemas.microsoft.com/office/drawing/2014/main" id="{C72C11C9-2E0D-4641-A6AC-92248CF6F07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89868" y="2885127"/>
                  <a:ext cx="2678365" cy="461665"/>
                </a:xfrm>
                <a:prstGeom prst="rect">
                  <a:avLst/>
                </a:prstGeom>
                <a:blipFill>
                  <a:blip r:embed="rId32"/>
                  <a:stretch>
                    <a:fillRect t="-10526" b="-28947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3" name="Rectangle 512">
                  <a:extLst>
                    <a:ext uri="{FF2B5EF4-FFF2-40B4-BE49-F238E27FC236}">
                      <a16:creationId xmlns:a16="http://schemas.microsoft.com/office/drawing/2014/main" id="{022275F5-71E2-49BE-B40D-4C4B547AA06B}"/>
                    </a:ext>
                  </a:extLst>
                </p:cNvPr>
                <p:cNvSpPr/>
                <p:nvPr/>
              </p:nvSpPr>
              <p:spPr>
                <a:xfrm>
                  <a:off x="1284126" y="22284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05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13" name="Rectangle 512">
                  <a:extLst>
                    <a:ext uri="{FF2B5EF4-FFF2-40B4-BE49-F238E27FC236}">
                      <a16:creationId xmlns:a16="http://schemas.microsoft.com/office/drawing/2014/main" id="{022275F5-71E2-49BE-B40D-4C4B547AA06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84126" y="2228400"/>
                  <a:ext cx="502920" cy="502920"/>
                </a:xfrm>
                <a:prstGeom prst="rect">
                  <a:avLst/>
                </a:prstGeom>
                <a:blipFill>
                  <a:blip r:embed="rId33"/>
                  <a:stretch>
                    <a:fillRect l="-8333" r="-8333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4" name="Rectangle 513">
                  <a:extLst>
                    <a:ext uri="{FF2B5EF4-FFF2-40B4-BE49-F238E27FC236}">
                      <a16:creationId xmlns:a16="http://schemas.microsoft.com/office/drawing/2014/main" id="{E6AE71F5-6CDD-4F77-A191-8B15CF0408F5}"/>
                    </a:ext>
                  </a:extLst>
                </p:cNvPr>
                <p:cNvSpPr/>
                <p:nvPr/>
              </p:nvSpPr>
              <p:spPr>
                <a:xfrm>
                  <a:off x="1284796" y="1728000"/>
                  <a:ext cx="502920" cy="502920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514" name="Rectangle 513">
                  <a:extLst>
                    <a:ext uri="{FF2B5EF4-FFF2-40B4-BE49-F238E27FC236}">
                      <a16:creationId xmlns:a16="http://schemas.microsoft.com/office/drawing/2014/main" id="{E6AE71F5-6CDD-4F77-A191-8B15CF0408F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84796" y="1728000"/>
                  <a:ext cx="502920" cy="502920"/>
                </a:xfrm>
                <a:prstGeom prst="rect">
                  <a:avLst/>
                </a:prstGeom>
                <a:blipFill>
                  <a:blip r:embed="rId34"/>
                  <a:stretch>
                    <a:fillRect l="-20238" r="-17857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5" name="Rectangle 514">
                  <a:extLst>
                    <a:ext uri="{FF2B5EF4-FFF2-40B4-BE49-F238E27FC236}">
                      <a16:creationId xmlns:a16="http://schemas.microsoft.com/office/drawing/2014/main" id="{1953CC34-F6D7-4658-99A4-9ADA78B4191F}"/>
                    </a:ext>
                  </a:extLst>
                </p:cNvPr>
                <p:cNvSpPr/>
                <p:nvPr/>
              </p:nvSpPr>
              <p:spPr>
                <a:xfrm>
                  <a:off x="2290282" y="1728000"/>
                  <a:ext cx="502920" cy="502920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3600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sSubSup>
                          <m:sSubSup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bSup>
                      </m:oMath>
                    </m:oMathPara>
                  </a14:m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15" name="Rectangle 514">
                  <a:extLst>
                    <a:ext uri="{FF2B5EF4-FFF2-40B4-BE49-F238E27FC236}">
                      <a16:creationId xmlns:a16="http://schemas.microsoft.com/office/drawing/2014/main" id="{1953CC34-F6D7-4658-99A4-9ADA78B4191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90282" y="1728000"/>
                  <a:ext cx="502920" cy="502920"/>
                </a:xfrm>
                <a:prstGeom prst="rect">
                  <a:avLst/>
                </a:prstGeom>
                <a:blipFill>
                  <a:blip r:embed="rId35"/>
                  <a:stretch>
                    <a:fillRect l="-14286" r="-4762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6" name="Rectangle 515">
                  <a:extLst>
                    <a:ext uri="{FF2B5EF4-FFF2-40B4-BE49-F238E27FC236}">
                      <a16:creationId xmlns:a16="http://schemas.microsoft.com/office/drawing/2014/main" id="{704B7579-C203-4925-90D6-721FC09F3609}"/>
                    </a:ext>
                  </a:extLst>
                </p:cNvPr>
                <p:cNvSpPr/>
                <p:nvPr/>
              </p:nvSpPr>
              <p:spPr>
                <a:xfrm>
                  <a:off x="2791567" y="1728000"/>
                  <a:ext cx="661921" cy="502920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16" name="Rectangle 515">
                  <a:extLst>
                    <a:ext uri="{FF2B5EF4-FFF2-40B4-BE49-F238E27FC236}">
                      <a16:creationId xmlns:a16="http://schemas.microsoft.com/office/drawing/2014/main" id="{704B7579-C203-4925-90D6-721FC09F360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91567" y="1728000"/>
                  <a:ext cx="661921" cy="502920"/>
                </a:xfrm>
                <a:prstGeom prst="rect">
                  <a:avLst/>
                </a:prstGeom>
                <a:blipFill>
                  <a:blip r:embed="rId3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7" name="Rectangle 516">
                  <a:extLst>
                    <a:ext uri="{FF2B5EF4-FFF2-40B4-BE49-F238E27FC236}">
                      <a16:creationId xmlns:a16="http://schemas.microsoft.com/office/drawing/2014/main" id="{44E778FC-3B8A-4BD2-BC9A-54D3FBEB0E52}"/>
                    </a:ext>
                  </a:extLst>
                </p:cNvPr>
                <p:cNvSpPr/>
                <p:nvPr/>
              </p:nvSpPr>
              <p:spPr>
                <a:xfrm>
                  <a:off x="3453967" y="1728000"/>
                  <a:ext cx="502920" cy="502920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3600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sSubSup>
                          <m:sSubSup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50</m:t>
                            </m:r>
                          </m:sub>
                          <m:sup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bSup>
                      </m:oMath>
                    </m:oMathPara>
                  </a14:m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17" name="Rectangle 516">
                  <a:extLst>
                    <a:ext uri="{FF2B5EF4-FFF2-40B4-BE49-F238E27FC236}">
                      <a16:creationId xmlns:a16="http://schemas.microsoft.com/office/drawing/2014/main" id="{44E778FC-3B8A-4BD2-BC9A-54D3FBEB0E5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53967" y="1728000"/>
                  <a:ext cx="502920" cy="502920"/>
                </a:xfrm>
                <a:prstGeom prst="rect">
                  <a:avLst/>
                </a:prstGeom>
                <a:blipFill>
                  <a:blip r:embed="rId37"/>
                  <a:stretch>
                    <a:fillRect l="-21429" r="-13095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8" name="Rectangle 517">
                  <a:extLst>
                    <a:ext uri="{FF2B5EF4-FFF2-40B4-BE49-F238E27FC236}">
                      <a16:creationId xmlns:a16="http://schemas.microsoft.com/office/drawing/2014/main" id="{225D6271-08EC-4E52-904E-19437D9BF1C4}"/>
                    </a:ext>
                  </a:extLst>
                </p:cNvPr>
                <p:cNvSpPr/>
                <p:nvPr/>
              </p:nvSpPr>
              <p:spPr>
                <a:xfrm>
                  <a:off x="1786858" y="2228400"/>
                  <a:ext cx="502920" cy="50292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9</m:t>
                        </m:r>
                      </m:oMath>
                    </m:oMathPara>
                  </a14:m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518" name="Rectangle 517">
                  <a:extLst>
                    <a:ext uri="{FF2B5EF4-FFF2-40B4-BE49-F238E27FC236}">
                      <a16:creationId xmlns:a16="http://schemas.microsoft.com/office/drawing/2014/main" id="{225D6271-08EC-4E52-904E-19437D9BF1C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86858" y="2228400"/>
                  <a:ext cx="502920" cy="502920"/>
                </a:xfrm>
                <a:prstGeom prst="rect">
                  <a:avLst/>
                </a:prstGeom>
                <a:blipFill>
                  <a:blip r:embed="rId3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9" name="Rectangle 518">
                  <a:extLst>
                    <a:ext uri="{FF2B5EF4-FFF2-40B4-BE49-F238E27FC236}">
                      <a16:creationId xmlns:a16="http://schemas.microsoft.com/office/drawing/2014/main" id="{3A6AE15A-919D-41A1-9CB7-B5248252556C}"/>
                    </a:ext>
                  </a:extLst>
                </p:cNvPr>
                <p:cNvSpPr/>
                <p:nvPr/>
              </p:nvSpPr>
              <p:spPr>
                <a:xfrm>
                  <a:off x="2289957" y="2228400"/>
                  <a:ext cx="502920" cy="50292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US" dirty="0">
                    <a:solidFill>
                      <a:sysClr val="windowText" lastClr="000000"/>
                    </a:solidFill>
                  </a:endParaRPr>
                </a:p>
              </p:txBody>
            </p:sp>
          </mc:Choice>
          <mc:Fallback xmlns="">
            <p:sp>
              <p:nvSpPr>
                <p:cNvPr id="519" name="Rectangle 518">
                  <a:extLst>
                    <a:ext uri="{FF2B5EF4-FFF2-40B4-BE49-F238E27FC236}">
                      <a16:creationId xmlns:a16="http://schemas.microsoft.com/office/drawing/2014/main" id="{3A6AE15A-919D-41A1-9CB7-B5248252556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89957" y="2228400"/>
                  <a:ext cx="502920" cy="502920"/>
                </a:xfrm>
                <a:prstGeom prst="rect">
                  <a:avLst/>
                </a:prstGeom>
                <a:blipFill>
                  <a:blip r:embed="rId3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0" name="Rectangle 519">
                  <a:extLst>
                    <a:ext uri="{FF2B5EF4-FFF2-40B4-BE49-F238E27FC236}">
                      <a16:creationId xmlns:a16="http://schemas.microsoft.com/office/drawing/2014/main" id="{A146CD5C-20D3-4307-BCF0-67420906E386}"/>
                    </a:ext>
                  </a:extLst>
                </p:cNvPr>
                <p:cNvSpPr/>
                <p:nvPr/>
              </p:nvSpPr>
              <p:spPr>
                <a:xfrm>
                  <a:off x="2789996" y="2228400"/>
                  <a:ext cx="661921" cy="50292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20" name="Rectangle 519">
                  <a:extLst>
                    <a:ext uri="{FF2B5EF4-FFF2-40B4-BE49-F238E27FC236}">
                      <a16:creationId xmlns:a16="http://schemas.microsoft.com/office/drawing/2014/main" id="{A146CD5C-20D3-4307-BCF0-67420906E38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9996" y="2228400"/>
                  <a:ext cx="661921" cy="502920"/>
                </a:xfrm>
                <a:prstGeom prst="rect">
                  <a:avLst/>
                </a:prstGeom>
                <a:blipFill>
                  <a:blip r:embed="rId4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1" name="Rectangle 520">
                  <a:extLst>
                    <a:ext uri="{FF2B5EF4-FFF2-40B4-BE49-F238E27FC236}">
                      <a16:creationId xmlns:a16="http://schemas.microsoft.com/office/drawing/2014/main" id="{C4CE0AA4-58CD-4AE0-BAA3-D10EE498E222}"/>
                    </a:ext>
                  </a:extLst>
                </p:cNvPr>
                <p:cNvSpPr/>
                <p:nvPr/>
              </p:nvSpPr>
              <p:spPr>
                <a:xfrm>
                  <a:off x="3454463" y="2228400"/>
                  <a:ext cx="502920" cy="50292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US" dirty="0">
                    <a:solidFill>
                      <a:sysClr val="windowText" lastClr="000000"/>
                    </a:solidFill>
                  </a:endParaRPr>
                </a:p>
              </p:txBody>
            </p:sp>
          </mc:Choice>
          <mc:Fallback xmlns="">
            <p:sp>
              <p:nvSpPr>
                <p:cNvPr id="521" name="Rectangle 520">
                  <a:extLst>
                    <a:ext uri="{FF2B5EF4-FFF2-40B4-BE49-F238E27FC236}">
                      <a16:creationId xmlns:a16="http://schemas.microsoft.com/office/drawing/2014/main" id="{C4CE0AA4-58CD-4AE0-BAA3-D10EE498E22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54463" y="2228400"/>
                  <a:ext cx="502920" cy="502920"/>
                </a:xfrm>
                <a:prstGeom prst="rect">
                  <a:avLst/>
                </a:prstGeom>
                <a:blipFill>
                  <a:blip r:embed="rId4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2" name="Rectangle 521">
                  <a:extLst>
                    <a:ext uri="{FF2B5EF4-FFF2-40B4-BE49-F238E27FC236}">
                      <a16:creationId xmlns:a16="http://schemas.microsoft.com/office/drawing/2014/main" id="{8FE1AE4D-8255-457D-BF45-4F829840EA96}"/>
                    </a:ext>
                  </a:extLst>
                </p:cNvPr>
                <p:cNvSpPr/>
                <p:nvPr/>
              </p:nvSpPr>
              <p:spPr>
                <a:xfrm>
                  <a:off x="1788133" y="1728000"/>
                  <a:ext cx="502920" cy="502920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𝐵𝐺</m:t>
                        </m:r>
                      </m:oMath>
                    </m:oMathPara>
                  </a14:m>
                  <a:endParaRPr lang="en-US" sz="20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522" name="Rectangle 521">
                  <a:extLst>
                    <a:ext uri="{FF2B5EF4-FFF2-40B4-BE49-F238E27FC236}">
                      <a16:creationId xmlns:a16="http://schemas.microsoft.com/office/drawing/2014/main" id="{8FE1AE4D-8255-457D-BF45-4F829840EA9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88133" y="1728000"/>
                  <a:ext cx="502920" cy="502920"/>
                </a:xfrm>
                <a:prstGeom prst="rect">
                  <a:avLst/>
                </a:prstGeom>
                <a:blipFill>
                  <a:blip r:embed="rId42"/>
                  <a:stretch>
                    <a:fillRect l="-10588" r="-7059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3" name="Rectangle 522">
                  <a:extLst>
                    <a:ext uri="{FF2B5EF4-FFF2-40B4-BE49-F238E27FC236}">
                      <a16:creationId xmlns:a16="http://schemas.microsoft.com/office/drawing/2014/main" id="{E4C91A4B-0BD8-40C5-AA09-A047638F920A}"/>
                    </a:ext>
                  </a:extLst>
                </p:cNvPr>
                <p:cNvSpPr/>
                <p:nvPr/>
              </p:nvSpPr>
              <p:spPr>
                <a:xfrm>
                  <a:off x="2339410" y="2208365"/>
                  <a:ext cx="407125" cy="25391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105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sz="105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𝐼𝑋𝐸𝐷</m:t>
                        </m:r>
                      </m:oMath>
                    </m:oMathPara>
                  </a14:m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23" name="Rectangle 522">
                  <a:extLst>
                    <a:ext uri="{FF2B5EF4-FFF2-40B4-BE49-F238E27FC236}">
                      <a16:creationId xmlns:a16="http://schemas.microsoft.com/office/drawing/2014/main" id="{E4C91A4B-0BD8-40C5-AA09-A047638F920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39410" y="2208365"/>
                  <a:ext cx="407125" cy="253916"/>
                </a:xfrm>
                <a:prstGeom prst="rect">
                  <a:avLst/>
                </a:prstGeom>
                <a:blipFill>
                  <a:blip r:embed="rId43"/>
                  <a:stretch>
                    <a:fillRect l="-15152" r="-6061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4" name="Rectangle 523">
                  <a:extLst>
                    <a:ext uri="{FF2B5EF4-FFF2-40B4-BE49-F238E27FC236}">
                      <a16:creationId xmlns:a16="http://schemas.microsoft.com/office/drawing/2014/main" id="{2CC8EC14-9C99-48D3-A3DA-69DD88DBC65A}"/>
                    </a:ext>
                  </a:extLst>
                </p:cNvPr>
                <p:cNvSpPr/>
                <p:nvPr/>
              </p:nvSpPr>
              <p:spPr>
                <a:xfrm>
                  <a:off x="3502360" y="2208365"/>
                  <a:ext cx="407125" cy="25391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105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sz="105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𝐼𝑋𝐸𝐷</m:t>
                        </m:r>
                      </m:oMath>
                    </m:oMathPara>
                  </a14:m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24" name="Rectangle 523">
                  <a:extLst>
                    <a:ext uri="{FF2B5EF4-FFF2-40B4-BE49-F238E27FC236}">
                      <a16:creationId xmlns:a16="http://schemas.microsoft.com/office/drawing/2014/main" id="{2CC8EC14-9C99-48D3-A3DA-69DD88DBC65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02360" y="2208365"/>
                  <a:ext cx="407125" cy="253916"/>
                </a:xfrm>
                <a:prstGeom prst="rect">
                  <a:avLst/>
                </a:prstGeom>
                <a:blipFill>
                  <a:blip r:embed="rId43"/>
                  <a:stretch>
                    <a:fillRect l="-13433" r="-5970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5" name="Rectangle 524">
                  <a:extLst>
                    <a:ext uri="{FF2B5EF4-FFF2-40B4-BE49-F238E27FC236}">
                      <a16:creationId xmlns:a16="http://schemas.microsoft.com/office/drawing/2014/main" id="{A6CDD418-F0D5-4554-827A-B8BCA455732B}"/>
                    </a:ext>
                  </a:extLst>
                </p:cNvPr>
                <p:cNvSpPr/>
                <p:nvPr/>
              </p:nvSpPr>
              <p:spPr>
                <a:xfrm>
                  <a:off x="604212" y="3780271"/>
                  <a:ext cx="502920" cy="5029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25" name="Rectangle 524">
                  <a:extLst>
                    <a:ext uri="{FF2B5EF4-FFF2-40B4-BE49-F238E27FC236}">
                      <a16:creationId xmlns:a16="http://schemas.microsoft.com/office/drawing/2014/main" id="{A6CDD418-F0D5-4554-827A-B8BCA45573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4212" y="3780271"/>
                  <a:ext cx="502920" cy="502920"/>
                </a:xfrm>
                <a:prstGeom prst="rect">
                  <a:avLst/>
                </a:prstGeom>
                <a:blipFill>
                  <a:blip r:embed="rId44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6" name="Rectangle 525">
                  <a:extLst>
                    <a:ext uri="{FF2B5EF4-FFF2-40B4-BE49-F238E27FC236}">
                      <a16:creationId xmlns:a16="http://schemas.microsoft.com/office/drawing/2014/main" id="{47F9DD82-C84B-4BA6-B4D9-065FCFDA0826}"/>
                    </a:ext>
                  </a:extLst>
                </p:cNvPr>
                <p:cNvSpPr/>
                <p:nvPr/>
              </p:nvSpPr>
              <p:spPr>
                <a:xfrm>
                  <a:off x="558849" y="3936009"/>
                  <a:ext cx="502920" cy="50292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from</m:t>
                        </m:r>
                      </m:oMath>
                    </m:oMathPara>
                  </a14:m>
                  <a:endParaRPr lang="en-US" sz="1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26" name="Rectangle 525">
                  <a:extLst>
                    <a:ext uri="{FF2B5EF4-FFF2-40B4-BE49-F238E27FC236}">
                      <a16:creationId xmlns:a16="http://schemas.microsoft.com/office/drawing/2014/main" id="{47F9DD82-C84B-4BA6-B4D9-065FCFDA082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8849" y="3936009"/>
                  <a:ext cx="502920" cy="502920"/>
                </a:xfrm>
                <a:prstGeom prst="rect">
                  <a:avLst/>
                </a:prstGeom>
                <a:blipFill>
                  <a:blip r:embed="rId4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7" name="Rectangle 526">
                  <a:extLst>
                    <a:ext uri="{FF2B5EF4-FFF2-40B4-BE49-F238E27FC236}">
                      <a16:creationId xmlns:a16="http://schemas.microsoft.com/office/drawing/2014/main" id="{E32E6164-42F2-43A4-A8F8-75ED1F3CCE64}"/>
                    </a:ext>
                  </a:extLst>
                </p:cNvPr>
                <p:cNvSpPr/>
                <p:nvPr/>
              </p:nvSpPr>
              <p:spPr>
                <a:xfrm>
                  <a:off x="726670" y="3675073"/>
                  <a:ext cx="502920" cy="50292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𝑡𝑜</m:t>
                        </m:r>
                      </m:oMath>
                    </m:oMathPara>
                  </a14:m>
                  <a:endParaRPr lang="en-US" sz="1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27" name="Rectangle 526">
                  <a:extLst>
                    <a:ext uri="{FF2B5EF4-FFF2-40B4-BE49-F238E27FC236}">
                      <a16:creationId xmlns:a16="http://schemas.microsoft.com/office/drawing/2014/main" id="{E32E6164-42F2-43A4-A8F8-75ED1F3CCE6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670" y="3675073"/>
                  <a:ext cx="502920" cy="502920"/>
                </a:xfrm>
                <a:prstGeom prst="rect">
                  <a:avLst/>
                </a:prstGeom>
                <a:blipFill>
                  <a:blip r:embed="rId4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28" name="Straight Connector 527">
              <a:extLst>
                <a:ext uri="{FF2B5EF4-FFF2-40B4-BE49-F238E27FC236}">
                  <a16:creationId xmlns:a16="http://schemas.microsoft.com/office/drawing/2014/main" id="{EC320D75-8946-4E3E-937A-A3592C13A8CF}"/>
                </a:ext>
              </a:extLst>
            </p:cNvPr>
            <p:cNvCxnSpPr/>
            <p:nvPr/>
          </p:nvCxnSpPr>
          <p:spPr>
            <a:xfrm>
              <a:off x="607387" y="3778313"/>
              <a:ext cx="509409" cy="508919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9" name="Rectangle 528">
                  <a:extLst>
                    <a:ext uri="{FF2B5EF4-FFF2-40B4-BE49-F238E27FC236}">
                      <a16:creationId xmlns:a16="http://schemas.microsoft.com/office/drawing/2014/main" id="{C31D0361-E63E-4870-8958-904DDF61EB49}"/>
                    </a:ext>
                  </a:extLst>
                </p:cNvPr>
                <p:cNvSpPr/>
                <p:nvPr/>
              </p:nvSpPr>
              <p:spPr>
                <a:xfrm>
                  <a:off x="786278" y="22284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05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29" name="Rectangle 528">
                  <a:extLst>
                    <a:ext uri="{FF2B5EF4-FFF2-40B4-BE49-F238E27FC236}">
                      <a16:creationId xmlns:a16="http://schemas.microsoft.com/office/drawing/2014/main" id="{C31D0361-E63E-4870-8958-904DDF61EB4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6278" y="2228400"/>
                  <a:ext cx="502920" cy="502920"/>
                </a:xfrm>
                <a:prstGeom prst="rect">
                  <a:avLst/>
                </a:prstGeom>
                <a:blipFill>
                  <a:blip r:embed="rId47"/>
                  <a:stretch>
                    <a:fillRect l="-8333" r="-9524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0" name="Rectangle 529">
                  <a:extLst>
                    <a:ext uri="{FF2B5EF4-FFF2-40B4-BE49-F238E27FC236}">
                      <a16:creationId xmlns:a16="http://schemas.microsoft.com/office/drawing/2014/main" id="{42B4D18F-76EE-41FE-8F38-A6651D012924}"/>
                    </a:ext>
                  </a:extLst>
                </p:cNvPr>
                <p:cNvSpPr/>
                <p:nvPr/>
              </p:nvSpPr>
              <p:spPr>
                <a:xfrm>
                  <a:off x="786948" y="1728000"/>
                  <a:ext cx="502920" cy="502920"/>
                </a:xfrm>
                <a:prstGeom prst="rect">
                  <a:avLst/>
                </a:prstGeom>
                <a:solidFill>
                  <a:srgbClr val="00B0F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30" name="Rectangle 529">
                  <a:extLst>
                    <a:ext uri="{FF2B5EF4-FFF2-40B4-BE49-F238E27FC236}">
                      <a16:creationId xmlns:a16="http://schemas.microsoft.com/office/drawing/2014/main" id="{42B4D18F-76EE-41FE-8F38-A6651D01292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6948" y="1728000"/>
                  <a:ext cx="502920" cy="502920"/>
                </a:xfrm>
                <a:prstGeom prst="rect">
                  <a:avLst/>
                </a:prstGeom>
                <a:blipFill>
                  <a:blip r:embed="rId48"/>
                  <a:stretch>
                    <a:fillRect l="-18824" r="-16471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1" name="Rectangle 530">
                  <a:extLst>
                    <a:ext uri="{FF2B5EF4-FFF2-40B4-BE49-F238E27FC236}">
                      <a16:creationId xmlns:a16="http://schemas.microsoft.com/office/drawing/2014/main" id="{8D669BBC-3D0D-4AF6-9C2F-C9C0C05D8A53}"/>
                    </a:ext>
                  </a:extLst>
                </p:cNvPr>
                <p:cNvSpPr/>
                <p:nvPr/>
              </p:nvSpPr>
              <p:spPr>
                <a:xfrm>
                  <a:off x="1606242" y="52704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31" name="Rectangle 530">
                  <a:extLst>
                    <a:ext uri="{FF2B5EF4-FFF2-40B4-BE49-F238E27FC236}">
                      <a16:creationId xmlns:a16="http://schemas.microsoft.com/office/drawing/2014/main" id="{8D669BBC-3D0D-4AF6-9C2F-C9C0C05D8A5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06242" y="5270400"/>
                  <a:ext cx="502920" cy="502920"/>
                </a:xfrm>
                <a:prstGeom prst="rect">
                  <a:avLst/>
                </a:prstGeom>
                <a:blipFill>
                  <a:blip r:embed="rId49"/>
                  <a:stretch>
                    <a:fillRect l="-11765" r="-10588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2" name="Rectangle 531">
                  <a:extLst>
                    <a:ext uri="{FF2B5EF4-FFF2-40B4-BE49-F238E27FC236}">
                      <a16:creationId xmlns:a16="http://schemas.microsoft.com/office/drawing/2014/main" id="{6DBE153A-68CF-4C1D-B7BD-FB086940AC09}"/>
                    </a:ext>
                  </a:extLst>
                </p:cNvPr>
                <p:cNvSpPr/>
                <p:nvPr/>
              </p:nvSpPr>
              <p:spPr>
                <a:xfrm>
                  <a:off x="2110242" y="5270400"/>
                  <a:ext cx="502920" cy="50292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98</m:t>
                        </m:r>
                      </m:oMath>
                    </m:oMathPara>
                  </a14:m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532" name="Rectangle 531">
                  <a:extLst>
                    <a:ext uri="{FF2B5EF4-FFF2-40B4-BE49-F238E27FC236}">
                      <a16:creationId xmlns:a16="http://schemas.microsoft.com/office/drawing/2014/main" id="{6DBE153A-68CF-4C1D-B7BD-FB086940AC0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10242" y="5270400"/>
                  <a:ext cx="502920" cy="502920"/>
                </a:xfrm>
                <a:prstGeom prst="rect">
                  <a:avLst/>
                </a:prstGeom>
                <a:blipFill>
                  <a:blip r:embed="rId50"/>
                  <a:stretch>
                    <a:fillRect l="-8235" r="-7059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3" name="Rectangle 532">
                  <a:extLst>
                    <a:ext uri="{FF2B5EF4-FFF2-40B4-BE49-F238E27FC236}">
                      <a16:creationId xmlns:a16="http://schemas.microsoft.com/office/drawing/2014/main" id="{B4DA212E-2870-4877-83D6-45185EC31CC3}"/>
                    </a:ext>
                  </a:extLst>
                </p:cNvPr>
                <p:cNvSpPr/>
                <p:nvPr/>
              </p:nvSpPr>
              <p:spPr>
                <a:xfrm>
                  <a:off x="604212" y="5270400"/>
                  <a:ext cx="502920" cy="502920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𝐵𝐺</m:t>
                        </m:r>
                      </m:oMath>
                    </m:oMathPara>
                  </a14:m>
                  <a:endParaRPr lang="en-US" sz="2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533" name="Rectangle 532">
                  <a:extLst>
                    <a:ext uri="{FF2B5EF4-FFF2-40B4-BE49-F238E27FC236}">
                      <a16:creationId xmlns:a16="http://schemas.microsoft.com/office/drawing/2014/main" id="{B4DA212E-2870-4877-83D6-45185EC31CC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4212" y="5270400"/>
                  <a:ext cx="502920" cy="502920"/>
                </a:xfrm>
                <a:prstGeom prst="rect">
                  <a:avLst/>
                </a:prstGeom>
                <a:blipFill>
                  <a:blip r:embed="rId51"/>
                  <a:stretch>
                    <a:fillRect l="-10588" r="-7059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4" name="Rectangle 533">
                  <a:extLst>
                    <a:ext uri="{FF2B5EF4-FFF2-40B4-BE49-F238E27FC236}">
                      <a16:creationId xmlns:a16="http://schemas.microsoft.com/office/drawing/2014/main" id="{1C67098B-6B28-49E2-BF0D-7762932D0431}"/>
                    </a:ext>
                  </a:extLst>
                </p:cNvPr>
                <p:cNvSpPr/>
                <p:nvPr/>
              </p:nvSpPr>
              <p:spPr>
                <a:xfrm>
                  <a:off x="2614242" y="5270400"/>
                  <a:ext cx="502920" cy="5029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US" dirty="0">
                    <a:solidFill>
                      <a:sysClr val="windowText" lastClr="000000"/>
                    </a:solidFill>
                  </a:endParaRPr>
                </a:p>
              </p:txBody>
            </p:sp>
          </mc:Choice>
          <mc:Fallback xmlns="">
            <p:sp>
              <p:nvSpPr>
                <p:cNvPr id="534" name="Rectangle 533">
                  <a:extLst>
                    <a:ext uri="{FF2B5EF4-FFF2-40B4-BE49-F238E27FC236}">
                      <a16:creationId xmlns:a16="http://schemas.microsoft.com/office/drawing/2014/main" id="{1C67098B-6B28-49E2-BF0D-7762932D043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4242" y="5270400"/>
                  <a:ext cx="502920" cy="502920"/>
                </a:xfrm>
                <a:prstGeom prst="rect">
                  <a:avLst/>
                </a:prstGeom>
                <a:blipFill>
                  <a:blip r:embed="rId52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5" name="Rectangle 534">
                  <a:extLst>
                    <a:ext uri="{FF2B5EF4-FFF2-40B4-BE49-F238E27FC236}">
                      <a16:creationId xmlns:a16="http://schemas.microsoft.com/office/drawing/2014/main" id="{71C10FDA-438A-40B9-B47E-16EA15B975EF}"/>
                    </a:ext>
                  </a:extLst>
                </p:cNvPr>
                <p:cNvSpPr/>
                <p:nvPr/>
              </p:nvSpPr>
              <p:spPr>
                <a:xfrm>
                  <a:off x="3112146" y="5270400"/>
                  <a:ext cx="699072" cy="5029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35" name="Rectangle 534">
                  <a:extLst>
                    <a:ext uri="{FF2B5EF4-FFF2-40B4-BE49-F238E27FC236}">
                      <a16:creationId xmlns:a16="http://schemas.microsoft.com/office/drawing/2014/main" id="{71C10FDA-438A-40B9-B47E-16EA15B975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12146" y="5270400"/>
                  <a:ext cx="699072" cy="502920"/>
                </a:xfrm>
                <a:prstGeom prst="rect">
                  <a:avLst/>
                </a:prstGeom>
                <a:blipFill>
                  <a:blip r:embed="rId53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6" name="Rectangle 535">
                  <a:extLst>
                    <a:ext uri="{FF2B5EF4-FFF2-40B4-BE49-F238E27FC236}">
                      <a16:creationId xmlns:a16="http://schemas.microsoft.com/office/drawing/2014/main" id="{4FD74547-5293-4F74-8AA6-4FB3BCCA85BA}"/>
                    </a:ext>
                  </a:extLst>
                </p:cNvPr>
                <p:cNvSpPr/>
                <p:nvPr/>
              </p:nvSpPr>
              <p:spPr>
                <a:xfrm>
                  <a:off x="3811218" y="52704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US" dirty="0">
                    <a:solidFill>
                      <a:sysClr val="windowText" lastClr="000000"/>
                    </a:solidFill>
                  </a:endParaRPr>
                </a:p>
              </p:txBody>
            </p:sp>
          </mc:Choice>
          <mc:Fallback xmlns="">
            <p:sp>
              <p:nvSpPr>
                <p:cNvPr id="536" name="Rectangle 535">
                  <a:extLst>
                    <a:ext uri="{FF2B5EF4-FFF2-40B4-BE49-F238E27FC236}">
                      <a16:creationId xmlns:a16="http://schemas.microsoft.com/office/drawing/2014/main" id="{4FD74547-5293-4F74-8AA6-4FB3BCCA85B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11218" y="5270400"/>
                  <a:ext cx="502920" cy="502920"/>
                </a:xfrm>
                <a:prstGeom prst="rect">
                  <a:avLst/>
                </a:prstGeom>
                <a:blipFill>
                  <a:blip r:embed="rId54"/>
                  <a:stretch>
                    <a:fillRect l="-1176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7" name="Rectangle 536">
                  <a:extLst>
                    <a:ext uri="{FF2B5EF4-FFF2-40B4-BE49-F238E27FC236}">
                      <a16:creationId xmlns:a16="http://schemas.microsoft.com/office/drawing/2014/main" id="{B543CA5B-1F77-4478-8E8E-FBEBA01B1B77}"/>
                    </a:ext>
                  </a:extLst>
                </p:cNvPr>
                <p:cNvSpPr/>
                <p:nvPr/>
              </p:nvSpPr>
              <p:spPr>
                <a:xfrm>
                  <a:off x="1102218" y="4276800"/>
                  <a:ext cx="502920" cy="50292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96</m:t>
                        </m:r>
                      </m:oMath>
                    </m:oMathPara>
                  </a14:m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537" name="Rectangle 536">
                  <a:extLst>
                    <a:ext uri="{FF2B5EF4-FFF2-40B4-BE49-F238E27FC236}">
                      <a16:creationId xmlns:a16="http://schemas.microsoft.com/office/drawing/2014/main" id="{B543CA5B-1F77-4478-8E8E-FBEBA01B1B7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2218" y="4276800"/>
                  <a:ext cx="502920" cy="502920"/>
                </a:xfrm>
                <a:prstGeom prst="rect">
                  <a:avLst/>
                </a:prstGeom>
                <a:blipFill>
                  <a:blip r:embed="rId55"/>
                  <a:stretch>
                    <a:fillRect l="-8333" r="-8333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8" name="Rectangle 537">
                  <a:extLst>
                    <a:ext uri="{FF2B5EF4-FFF2-40B4-BE49-F238E27FC236}">
                      <a16:creationId xmlns:a16="http://schemas.microsoft.com/office/drawing/2014/main" id="{11221BC5-454C-48B1-8B87-A985B67B47E1}"/>
                    </a:ext>
                  </a:extLst>
                </p:cNvPr>
                <p:cNvSpPr/>
                <p:nvPr/>
              </p:nvSpPr>
              <p:spPr>
                <a:xfrm>
                  <a:off x="1102218" y="3780271"/>
                  <a:ext cx="502920" cy="50292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38" name="Rectangle 537">
                  <a:extLst>
                    <a:ext uri="{FF2B5EF4-FFF2-40B4-BE49-F238E27FC236}">
                      <a16:creationId xmlns:a16="http://schemas.microsoft.com/office/drawing/2014/main" id="{11221BC5-454C-48B1-8B87-A985B67B47E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2218" y="3780271"/>
                  <a:ext cx="502920" cy="502920"/>
                </a:xfrm>
                <a:prstGeom prst="rect">
                  <a:avLst/>
                </a:prstGeom>
                <a:blipFill>
                  <a:blip r:embed="rId56"/>
                  <a:stretch>
                    <a:fillRect l="-20238" r="-17857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9" name="Rectangle 538">
                  <a:extLst>
                    <a:ext uri="{FF2B5EF4-FFF2-40B4-BE49-F238E27FC236}">
                      <a16:creationId xmlns:a16="http://schemas.microsoft.com/office/drawing/2014/main" id="{B9919C94-2712-4387-8824-4FEF5C06D73E}"/>
                    </a:ext>
                  </a:extLst>
                </p:cNvPr>
                <p:cNvSpPr/>
                <p:nvPr/>
              </p:nvSpPr>
              <p:spPr>
                <a:xfrm>
                  <a:off x="1102218" y="47772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39" name="Rectangle 538">
                  <a:extLst>
                    <a:ext uri="{FF2B5EF4-FFF2-40B4-BE49-F238E27FC236}">
                      <a16:creationId xmlns:a16="http://schemas.microsoft.com/office/drawing/2014/main" id="{B9919C94-2712-4387-8824-4FEF5C06D73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2218" y="4777200"/>
                  <a:ext cx="502920" cy="502920"/>
                </a:xfrm>
                <a:prstGeom prst="rect">
                  <a:avLst/>
                </a:prstGeom>
                <a:blipFill>
                  <a:blip r:embed="rId57"/>
                  <a:stretch>
                    <a:fillRect l="-11905" r="-11905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0" name="Rectangle 539">
                  <a:extLst>
                    <a:ext uri="{FF2B5EF4-FFF2-40B4-BE49-F238E27FC236}">
                      <a16:creationId xmlns:a16="http://schemas.microsoft.com/office/drawing/2014/main" id="{25E11CA4-93F2-4567-812C-8AA89FB2425D}"/>
                    </a:ext>
                  </a:extLst>
                </p:cNvPr>
                <p:cNvSpPr/>
                <p:nvPr/>
              </p:nvSpPr>
              <p:spPr>
                <a:xfrm>
                  <a:off x="1102218" y="5270400"/>
                  <a:ext cx="502920" cy="5029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40" name="Rectangle 539">
                  <a:extLst>
                    <a:ext uri="{FF2B5EF4-FFF2-40B4-BE49-F238E27FC236}">
                      <a16:creationId xmlns:a16="http://schemas.microsoft.com/office/drawing/2014/main" id="{25E11CA4-93F2-4567-812C-8AA89FB2425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2218" y="5270400"/>
                  <a:ext cx="502920" cy="502920"/>
                </a:xfrm>
                <a:prstGeom prst="rect">
                  <a:avLst/>
                </a:prstGeom>
                <a:blipFill>
                  <a:blip r:embed="rId58"/>
                  <a:stretch>
                    <a:fillRect l="-11905" r="-11905"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1" name="TextBox 540">
                  <a:extLst>
                    <a:ext uri="{FF2B5EF4-FFF2-40B4-BE49-F238E27FC236}">
                      <a16:creationId xmlns:a16="http://schemas.microsoft.com/office/drawing/2014/main" id="{E5388905-89C9-47BD-8455-A56DC4254308}"/>
                    </a:ext>
                  </a:extLst>
                </p:cNvPr>
                <p:cNvSpPr txBox="1"/>
                <p:nvPr/>
              </p:nvSpPr>
              <p:spPr>
                <a:xfrm>
                  <a:off x="4586538" y="1542405"/>
                  <a:ext cx="267836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Emission (</a:t>
                  </a:r>
                  <a14:m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</m:oMath>
                  </a14:m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)</a:t>
                  </a:r>
                </a:p>
              </p:txBody>
            </p:sp>
          </mc:Choice>
          <mc:Fallback xmlns="">
            <p:sp>
              <p:nvSpPr>
                <p:cNvPr id="541" name="TextBox 540">
                  <a:extLst>
                    <a:ext uri="{FF2B5EF4-FFF2-40B4-BE49-F238E27FC236}">
                      <a16:creationId xmlns:a16="http://schemas.microsoft.com/office/drawing/2014/main" id="{E5388905-89C9-47BD-8455-A56DC42543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86538" y="1542405"/>
                  <a:ext cx="2678365" cy="461665"/>
                </a:xfrm>
                <a:prstGeom prst="rect">
                  <a:avLst/>
                </a:prstGeom>
                <a:blipFill>
                  <a:blip r:embed="rId59"/>
                  <a:stretch>
                    <a:fillRect t="-10667" b="-30667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42" name="TextBox 541">
            <a:extLst>
              <a:ext uri="{FF2B5EF4-FFF2-40B4-BE49-F238E27FC236}">
                <a16:creationId xmlns:a16="http://schemas.microsoft.com/office/drawing/2014/main" id="{8E2DA721-928B-405D-954C-997B2CFA999A}"/>
              </a:ext>
            </a:extLst>
          </p:cNvPr>
          <p:cNvSpPr txBox="1"/>
          <p:nvPr/>
        </p:nvSpPr>
        <p:spPr>
          <a:xfrm>
            <a:off x="4075524" y="5969327"/>
            <a:ext cx="102609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354 learned parameters</a:t>
            </a:r>
          </a:p>
        </p:txBody>
      </p:sp>
    </p:spTree>
    <p:extLst>
      <p:ext uri="{BB962C8B-B14F-4D97-AF65-F5344CB8AC3E}">
        <p14:creationId xmlns:p14="http://schemas.microsoft.com/office/powerpoint/2010/main" val="401469560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82" name="TextBox 1581"/>
              <p:cNvSpPr txBox="1"/>
              <p:nvPr/>
            </p:nvSpPr>
            <p:spPr>
              <a:xfrm>
                <a:off x="2327006" y="3141944"/>
                <a:ext cx="79366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Test</m:t>
                      </m:r>
                    </m:oMath>
                  </m:oMathPara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82" name="TextBox 15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7006" y="3141944"/>
                <a:ext cx="793669" cy="461665"/>
              </a:xfrm>
              <a:prstGeom prst="rect">
                <a:avLst/>
              </a:prstGeom>
              <a:blipFill rotWithShape="0">
                <a:blip r:embed="rId2"/>
                <a:stretch>
                  <a:fillRect l="-18462" r="-10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83" name="TextBox 1582"/>
              <p:cNvSpPr txBox="1"/>
              <p:nvPr/>
            </p:nvSpPr>
            <p:spPr>
              <a:xfrm>
                <a:off x="427344" y="332886"/>
                <a:ext cx="9732656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Estimation</m:t>
                    </m:r>
                  </m:oMath>
                </a14:m>
                <a:endParaRPr lang="en-US" sz="3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States and posterior probability are estimated for the test sequences</a:t>
                </a:r>
              </a:p>
            </p:txBody>
          </p:sp>
        </mc:Choice>
        <mc:Fallback xmlns="">
          <p:sp>
            <p:nvSpPr>
              <p:cNvPr id="1583" name="TextBox 15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344" y="332886"/>
                <a:ext cx="9732656" cy="1015663"/>
              </a:xfrm>
              <a:prstGeom prst="rect">
                <a:avLst/>
              </a:prstGeom>
              <a:blipFill rotWithShape="0">
                <a:blip r:embed="rId3"/>
                <a:stretch>
                  <a:fillRect l="-1879" t="-9639" b="-132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84" name="TextBox 1583"/>
              <p:cNvSpPr txBox="1"/>
              <p:nvPr/>
            </p:nvSpPr>
            <p:spPr>
              <a:xfrm>
                <a:off x="8673558" y="3257545"/>
                <a:ext cx="1995157" cy="471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sz="2400" i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Y</m:t>
                          </m:r>
                        </m:e>
                      </m:acc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Test</m:t>
                      </m:r>
                      <m:r>
                        <a:rPr lang="en-GB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Estimation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Viterbi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paths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0" i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84" name="TextBox 158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3558" y="3257545"/>
                <a:ext cx="1995157" cy="471539"/>
              </a:xfrm>
              <a:prstGeom prst="rect">
                <a:avLst/>
              </a:prstGeom>
              <a:blipFill rotWithShape="0">
                <a:blip r:embed="rId4"/>
                <a:stretch>
                  <a:fillRect l="-59633" r="-550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22" name="Group 1621"/>
          <p:cNvGrpSpPr/>
          <p:nvPr/>
        </p:nvGrpSpPr>
        <p:grpSpPr>
          <a:xfrm>
            <a:off x="7558152" y="3995889"/>
            <a:ext cx="4241864" cy="1002753"/>
            <a:chOff x="2046156" y="3302677"/>
            <a:chExt cx="9350708" cy="1351392"/>
          </a:xfrm>
        </p:grpSpPr>
        <p:pic>
          <p:nvPicPr>
            <p:cNvPr id="1623" name="Picture 162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91" t="12772" r="14534" b="69566"/>
            <a:stretch/>
          </p:blipFill>
          <p:spPr>
            <a:xfrm>
              <a:off x="2046156" y="3302677"/>
              <a:ext cx="8996515" cy="1111046"/>
            </a:xfrm>
            <a:prstGeom prst="rect">
              <a:avLst/>
            </a:prstGeom>
          </p:spPr>
        </p:pic>
        <p:pic>
          <p:nvPicPr>
            <p:cNvPr id="1624" name="Picture 16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70" t="40906" r="14455" b="41432"/>
            <a:stretch/>
          </p:blipFill>
          <p:spPr>
            <a:xfrm>
              <a:off x="2400350" y="3543023"/>
              <a:ext cx="8996514" cy="1111046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25" name="TextBox 1624"/>
              <p:cNvSpPr txBox="1"/>
              <p:nvPr/>
            </p:nvSpPr>
            <p:spPr>
              <a:xfrm>
                <a:off x="8869506" y="5054937"/>
                <a:ext cx="17798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Posterior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Probability</m:t>
                      </m:r>
                    </m:oMath>
                  </m:oMathPara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25" name="TextBox 16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9506" y="5054937"/>
                <a:ext cx="1779829" cy="461665"/>
              </a:xfrm>
              <a:prstGeom prst="rect">
                <a:avLst/>
              </a:prstGeom>
              <a:blipFill rotWithShape="0">
                <a:blip r:embed="rId6"/>
                <a:stretch>
                  <a:fillRect l="-34589" r="-33219"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28" name="TextBox 1627"/>
          <p:cNvSpPr txBox="1"/>
          <p:nvPr/>
        </p:nvSpPr>
        <p:spPr>
          <a:xfrm>
            <a:off x="5218925" y="2362336"/>
            <a:ext cx="1940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Viterbi Algorithm</a:t>
            </a:r>
          </a:p>
        </p:txBody>
      </p:sp>
      <p:sp>
        <p:nvSpPr>
          <p:cNvPr id="1629" name="TextBox 1628"/>
          <p:cNvSpPr txBox="1"/>
          <p:nvPr/>
        </p:nvSpPr>
        <p:spPr>
          <a:xfrm>
            <a:off x="4786774" y="4366053"/>
            <a:ext cx="27866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Forward-Backward</a:t>
            </a:r>
          </a:p>
          <a:p>
            <a:pPr algn="ctr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Algorithm</a:t>
            </a:r>
            <a:endParaRPr lang="en-US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1429564" y="6378774"/>
                <a:ext cx="2539648" cy="477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Estimated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9564" y="6378774"/>
                <a:ext cx="2539648" cy="477118"/>
              </a:xfrm>
              <a:prstGeom prst="rect">
                <a:avLst/>
              </a:prstGeom>
              <a:blipFill rotWithShape="0">
                <a:blip r:embed="rId7"/>
                <a:stretch>
                  <a:fillRect t="-7595" b="-265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8" name="Right Arrow 127"/>
          <p:cNvSpPr/>
          <p:nvPr/>
        </p:nvSpPr>
        <p:spPr>
          <a:xfrm>
            <a:off x="5741263" y="3456191"/>
            <a:ext cx="959149" cy="713937"/>
          </a:xfrm>
          <a:prstGeom prst="rightArrow">
            <a:avLst>
              <a:gd name="adj1" fmla="val 50000"/>
              <a:gd name="adj2" fmla="val 7421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045235" y="1823453"/>
            <a:ext cx="3357210" cy="1216237"/>
            <a:chOff x="7515162" y="5291619"/>
            <a:chExt cx="3557360" cy="1409817"/>
          </a:xfrm>
        </p:grpSpPr>
        <p:sp>
          <p:nvSpPr>
            <p:cNvPr id="127" name="Rectangle 126"/>
            <p:cNvSpPr/>
            <p:nvPr/>
          </p:nvSpPr>
          <p:spPr>
            <a:xfrm>
              <a:off x="1085018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1085018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1085018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1085018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1085018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1085018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1062785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1062785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1062785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1062785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1062785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1062785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040551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040551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1040551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1040551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040551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1040551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1018318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1018318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1018318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1018318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1018318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1018318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996084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996084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996084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996084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996084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996084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973851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973851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973851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973851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973851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973851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951617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951617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951617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951617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951617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951617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929384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929384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929384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929384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929384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929384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907150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907150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907150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907150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907150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907150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884917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884917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884917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884917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884917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884917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862683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862683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862683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862683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862683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862683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840450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840450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840450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840450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840450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840450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818216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818216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818216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818216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818216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818216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795983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795983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795983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795983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795983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795983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773749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773749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773749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773749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773749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773749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751516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751516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751516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751516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751516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751516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pSp>
        <p:nvGrpSpPr>
          <p:cNvPr id="418" name="Group 417"/>
          <p:cNvGrpSpPr/>
          <p:nvPr/>
        </p:nvGrpSpPr>
        <p:grpSpPr>
          <a:xfrm>
            <a:off x="7992531" y="2041339"/>
            <a:ext cx="3357210" cy="1216237"/>
            <a:chOff x="7992531" y="2041339"/>
            <a:chExt cx="3357210" cy="1216237"/>
          </a:xfrm>
        </p:grpSpPr>
        <p:sp>
          <p:nvSpPr>
            <p:cNvPr id="419" name="Rectangle 418"/>
            <p:cNvSpPr/>
            <p:nvPr/>
          </p:nvSpPr>
          <p:spPr>
            <a:xfrm>
              <a:off x="11139915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0" name="Rectangle 419"/>
            <p:cNvSpPr/>
            <p:nvPr/>
          </p:nvSpPr>
          <p:spPr>
            <a:xfrm>
              <a:off x="11139915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1" name="Rectangle 420"/>
            <p:cNvSpPr/>
            <p:nvPr/>
          </p:nvSpPr>
          <p:spPr>
            <a:xfrm>
              <a:off x="11139915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2" name="Rectangle 421"/>
            <p:cNvSpPr/>
            <p:nvPr/>
          </p:nvSpPr>
          <p:spPr>
            <a:xfrm>
              <a:off x="11139915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3" name="Rectangle 422"/>
            <p:cNvSpPr/>
            <p:nvPr/>
          </p:nvSpPr>
          <p:spPr>
            <a:xfrm>
              <a:off x="11139915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4" name="Rectangle 423"/>
            <p:cNvSpPr/>
            <p:nvPr/>
          </p:nvSpPr>
          <p:spPr>
            <a:xfrm>
              <a:off x="11139915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5" name="Rectangle 424"/>
            <p:cNvSpPr/>
            <p:nvPr/>
          </p:nvSpPr>
          <p:spPr>
            <a:xfrm>
              <a:off x="10930090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6" name="Rectangle 425"/>
            <p:cNvSpPr/>
            <p:nvPr/>
          </p:nvSpPr>
          <p:spPr>
            <a:xfrm>
              <a:off x="10930090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7" name="Rectangle 426"/>
            <p:cNvSpPr/>
            <p:nvPr/>
          </p:nvSpPr>
          <p:spPr>
            <a:xfrm>
              <a:off x="10930090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8" name="Rectangle 427"/>
            <p:cNvSpPr/>
            <p:nvPr/>
          </p:nvSpPr>
          <p:spPr>
            <a:xfrm>
              <a:off x="10930090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9" name="Rectangle 428"/>
            <p:cNvSpPr/>
            <p:nvPr/>
          </p:nvSpPr>
          <p:spPr>
            <a:xfrm>
              <a:off x="10930090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0" name="Rectangle 429"/>
            <p:cNvSpPr/>
            <p:nvPr/>
          </p:nvSpPr>
          <p:spPr>
            <a:xfrm>
              <a:off x="10930090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1" name="Rectangle 430"/>
            <p:cNvSpPr/>
            <p:nvPr/>
          </p:nvSpPr>
          <p:spPr>
            <a:xfrm>
              <a:off x="10720265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2" name="Rectangle 431"/>
            <p:cNvSpPr/>
            <p:nvPr/>
          </p:nvSpPr>
          <p:spPr>
            <a:xfrm>
              <a:off x="10720265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3" name="Rectangle 432"/>
            <p:cNvSpPr/>
            <p:nvPr/>
          </p:nvSpPr>
          <p:spPr>
            <a:xfrm>
              <a:off x="10720265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4" name="Rectangle 433"/>
            <p:cNvSpPr/>
            <p:nvPr/>
          </p:nvSpPr>
          <p:spPr>
            <a:xfrm>
              <a:off x="10720265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5" name="Rectangle 434"/>
            <p:cNvSpPr/>
            <p:nvPr/>
          </p:nvSpPr>
          <p:spPr>
            <a:xfrm>
              <a:off x="10720265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6" name="Rectangle 435"/>
            <p:cNvSpPr/>
            <p:nvPr/>
          </p:nvSpPr>
          <p:spPr>
            <a:xfrm>
              <a:off x="10720265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7" name="Rectangle 436"/>
            <p:cNvSpPr/>
            <p:nvPr/>
          </p:nvSpPr>
          <p:spPr>
            <a:xfrm>
              <a:off x="10510440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10510440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9" name="Rectangle 438"/>
            <p:cNvSpPr/>
            <p:nvPr/>
          </p:nvSpPr>
          <p:spPr>
            <a:xfrm>
              <a:off x="10510440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0" name="Rectangle 439"/>
            <p:cNvSpPr/>
            <p:nvPr/>
          </p:nvSpPr>
          <p:spPr>
            <a:xfrm>
              <a:off x="10510440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1" name="Rectangle 440"/>
            <p:cNvSpPr/>
            <p:nvPr/>
          </p:nvSpPr>
          <p:spPr>
            <a:xfrm>
              <a:off x="10510440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2" name="Rectangle 441"/>
            <p:cNvSpPr/>
            <p:nvPr/>
          </p:nvSpPr>
          <p:spPr>
            <a:xfrm>
              <a:off x="10510440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3" name="Rectangle 442"/>
            <p:cNvSpPr/>
            <p:nvPr/>
          </p:nvSpPr>
          <p:spPr>
            <a:xfrm>
              <a:off x="10300614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4" name="Rectangle 443"/>
            <p:cNvSpPr/>
            <p:nvPr/>
          </p:nvSpPr>
          <p:spPr>
            <a:xfrm>
              <a:off x="10300614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5" name="Rectangle 444"/>
            <p:cNvSpPr/>
            <p:nvPr/>
          </p:nvSpPr>
          <p:spPr>
            <a:xfrm>
              <a:off x="10300614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6" name="Rectangle 445"/>
            <p:cNvSpPr/>
            <p:nvPr/>
          </p:nvSpPr>
          <p:spPr>
            <a:xfrm>
              <a:off x="10300614" y="2650754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7" name="Rectangle 446"/>
            <p:cNvSpPr/>
            <p:nvPr/>
          </p:nvSpPr>
          <p:spPr>
            <a:xfrm>
              <a:off x="10300614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8" name="Rectangle 447"/>
            <p:cNvSpPr/>
            <p:nvPr/>
          </p:nvSpPr>
          <p:spPr>
            <a:xfrm>
              <a:off x="10300614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9" name="Rectangle 448"/>
            <p:cNvSpPr/>
            <p:nvPr/>
          </p:nvSpPr>
          <p:spPr>
            <a:xfrm>
              <a:off x="10090788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0" name="Rectangle 449"/>
            <p:cNvSpPr/>
            <p:nvPr/>
          </p:nvSpPr>
          <p:spPr>
            <a:xfrm>
              <a:off x="10090788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1" name="Rectangle 450"/>
            <p:cNvSpPr/>
            <p:nvPr/>
          </p:nvSpPr>
          <p:spPr>
            <a:xfrm>
              <a:off x="10090788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2" name="Rectangle 451"/>
            <p:cNvSpPr/>
            <p:nvPr/>
          </p:nvSpPr>
          <p:spPr>
            <a:xfrm>
              <a:off x="10090788" y="2650754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3" name="Rectangle 452"/>
            <p:cNvSpPr/>
            <p:nvPr/>
          </p:nvSpPr>
          <p:spPr>
            <a:xfrm>
              <a:off x="10090788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4" name="Rectangle 453"/>
            <p:cNvSpPr/>
            <p:nvPr/>
          </p:nvSpPr>
          <p:spPr>
            <a:xfrm>
              <a:off x="10090788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5" name="Rectangle 454"/>
            <p:cNvSpPr/>
            <p:nvPr/>
          </p:nvSpPr>
          <p:spPr>
            <a:xfrm>
              <a:off x="9880964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6" name="Rectangle 455"/>
            <p:cNvSpPr/>
            <p:nvPr/>
          </p:nvSpPr>
          <p:spPr>
            <a:xfrm>
              <a:off x="9880964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7" name="Rectangle 456"/>
            <p:cNvSpPr/>
            <p:nvPr/>
          </p:nvSpPr>
          <p:spPr>
            <a:xfrm>
              <a:off x="9880964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8" name="Rectangle 457"/>
            <p:cNvSpPr/>
            <p:nvPr/>
          </p:nvSpPr>
          <p:spPr>
            <a:xfrm>
              <a:off x="9880964" y="2650754"/>
              <a:ext cx="209826" cy="2040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9" name="Rectangle 458"/>
            <p:cNvSpPr/>
            <p:nvPr/>
          </p:nvSpPr>
          <p:spPr>
            <a:xfrm>
              <a:off x="9880964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0" name="Rectangle 459"/>
            <p:cNvSpPr/>
            <p:nvPr/>
          </p:nvSpPr>
          <p:spPr>
            <a:xfrm>
              <a:off x="9880964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1" name="Rectangle 460"/>
            <p:cNvSpPr/>
            <p:nvPr/>
          </p:nvSpPr>
          <p:spPr>
            <a:xfrm>
              <a:off x="9671138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2" name="Rectangle 461"/>
            <p:cNvSpPr/>
            <p:nvPr/>
          </p:nvSpPr>
          <p:spPr>
            <a:xfrm>
              <a:off x="9671138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3" name="Rectangle 462"/>
            <p:cNvSpPr/>
            <p:nvPr/>
          </p:nvSpPr>
          <p:spPr>
            <a:xfrm>
              <a:off x="9671138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4" name="Rectangle 463"/>
            <p:cNvSpPr/>
            <p:nvPr/>
          </p:nvSpPr>
          <p:spPr>
            <a:xfrm>
              <a:off x="9671138" y="2650754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5" name="Rectangle 464"/>
            <p:cNvSpPr/>
            <p:nvPr/>
          </p:nvSpPr>
          <p:spPr>
            <a:xfrm>
              <a:off x="9671138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6" name="Rectangle 465"/>
            <p:cNvSpPr/>
            <p:nvPr/>
          </p:nvSpPr>
          <p:spPr>
            <a:xfrm>
              <a:off x="9671138" y="3053571"/>
              <a:ext cx="209826" cy="20400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7" name="Rectangle 466"/>
            <p:cNvSpPr/>
            <p:nvPr/>
          </p:nvSpPr>
          <p:spPr>
            <a:xfrm>
              <a:off x="9461312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8" name="Rectangle 467"/>
            <p:cNvSpPr/>
            <p:nvPr/>
          </p:nvSpPr>
          <p:spPr>
            <a:xfrm>
              <a:off x="9461312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9" name="Rectangle 468"/>
            <p:cNvSpPr/>
            <p:nvPr/>
          </p:nvSpPr>
          <p:spPr>
            <a:xfrm>
              <a:off x="9461312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0" name="Rectangle 469"/>
            <p:cNvSpPr/>
            <p:nvPr/>
          </p:nvSpPr>
          <p:spPr>
            <a:xfrm>
              <a:off x="9461312" y="2650754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1" name="Rectangle 470"/>
            <p:cNvSpPr/>
            <p:nvPr/>
          </p:nvSpPr>
          <p:spPr>
            <a:xfrm>
              <a:off x="9461312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2" name="Rectangle 471"/>
            <p:cNvSpPr/>
            <p:nvPr/>
          </p:nvSpPr>
          <p:spPr>
            <a:xfrm>
              <a:off x="9461312" y="3053571"/>
              <a:ext cx="209826" cy="20400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3" name="Rectangle 472"/>
            <p:cNvSpPr/>
            <p:nvPr/>
          </p:nvSpPr>
          <p:spPr>
            <a:xfrm>
              <a:off x="9251487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4" name="Rectangle 473"/>
            <p:cNvSpPr/>
            <p:nvPr/>
          </p:nvSpPr>
          <p:spPr>
            <a:xfrm>
              <a:off x="9251487" y="2245343"/>
              <a:ext cx="209826" cy="2040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5" name="Rectangle 474"/>
            <p:cNvSpPr/>
            <p:nvPr/>
          </p:nvSpPr>
          <p:spPr>
            <a:xfrm>
              <a:off x="9251487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6" name="Rectangle 475"/>
            <p:cNvSpPr/>
            <p:nvPr/>
          </p:nvSpPr>
          <p:spPr>
            <a:xfrm>
              <a:off x="9251487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7" name="Rectangle 476"/>
            <p:cNvSpPr/>
            <p:nvPr/>
          </p:nvSpPr>
          <p:spPr>
            <a:xfrm>
              <a:off x="9251487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8" name="Rectangle 477"/>
            <p:cNvSpPr/>
            <p:nvPr/>
          </p:nvSpPr>
          <p:spPr>
            <a:xfrm>
              <a:off x="9251488" y="3053571"/>
              <a:ext cx="209826" cy="20400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9" name="Rectangle 478"/>
            <p:cNvSpPr/>
            <p:nvPr/>
          </p:nvSpPr>
          <p:spPr>
            <a:xfrm>
              <a:off x="9041663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0" name="Rectangle 479"/>
            <p:cNvSpPr/>
            <p:nvPr/>
          </p:nvSpPr>
          <p:spPr>
            <a:xfrm>
              <a:off x="9041663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1" name="Rectangle 480"/>
            <p:cNvSpPr/>
            <p:nvPr/>
          </p:nvSpPr>
          <p:spPr>
            <a:xfrm>
              <a:off x="9041663" y="2446751"/>
              <a:ext cx="209826" cy="2040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2" name="Rectangle 481"/>
            <p:cNvSpPr/>
            <p:nvPr/>
          </p:nvSpPr>
          <p:spPr>
            <a:xfrm>
              <a:off x="9041663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3" name="Rectangle 482"/>
            <p:cNvSpPr/>
            <p:nvPr/>
          </p:nvSpPr>
          <p:spPr>
            <a:xfrm>
              <a:off x="9041663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4" name="Rectangle 483"/>
            <p:cNvSpPr/>
            <p:nvPr/>
          </p:nvSpPr>
          <p:spPr>
            <a:xfrm>
              <a:off x="9041663" y="3053571"/>
              <a:ext cx="209826" cy="2040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5" name="Rectangle 484"/>
            <p:cNvSpPr/>
            <p:nvPr/>
          </p:nvSpPr>
          <p:spPr>
            <a:xfrm>
              <a:off x="8831838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6" name="Rectangle 485"/>
            <p:cNvSpPr/>
            <p:nvPr/>
          </p:nvSpPr>
          <p:spPr>
            <a:xfrm>
              <a:off x="8831838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8831838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8831838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8831838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0" name="Rectangle 489"/>
            <p:cNvSpPr/>
            <p:nvPr/>
          </p:nvSpPr>
          <p:spPr>
            <a:xfrm>
              <a:off x="8831839" y="3053571"/>
              <a:ext cx="209826" cy="20400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1" name="Rectangle 490"/>
            <p:cNvSpPr/>
            <p:nvPr/>
          </p:nvSpPr>
          <p:spPr>
            <a:xfrm>
              <a:off x="8622013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2" name="Rectangle 491"/>
            <p:cNvSpPr/>
            <p:nvPr/>
          </p:nvSpPr>
          <p:spPr>
            <a:xfrm>
              <a:off x="8622013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3" name="Rectangle 492"/>
            <p:cNvSpPr/>
            <p:nvPr/>
          </p:nvSpPr>
          <p:spPr>
            <a:xfrm>
              <a:off x="8622013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4" name="Rectangle 493"/>
            <p:cNvSpPr/>
            <p:nvPr/>
          </p:nvSpPr>
          <p:spPr>
            <a:xfrm>
              <a:off x="8622013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5" name="Rectangle 494"/>
            <p:cNvSpPr/>
            <p:nvPr/>
          </p:nvSpPr>
          <p:spPr>
            <a:xfrm>
              <a:off x="8622013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6" name="Rectangle 495"/>
            <p:cNvSpPr/>
            <p:nvPr/>
          </p:nvSpPr>
          <p:spPr>
            <a:xfrm>
              <a:off x="8622014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7" name="Rectangle 496"/>
            <p:cNvSpPr/>
            <p:nvPr/>
          </p:nvSpPr>
          <p:spPr>
            <a:xfrm>
              <a:off x="8412188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8" name="Rectangle 497"/>
            <p:cNvSpPr/>
            <p:nvPr/>
          </p:nvSpPr>
          <p:spPr>
            <a:xfrm>
              <a:off x="8412188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9" name="Rectangle 498"/>
            <p:cNvSpPr/>
            <p:nvPr/>
          </p:nvSpPr>
          <p:spPr>
            <a:xfrm>
              <a:off x="8412188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0" name="Rectangle 499"/>
            <p:cNvSpPr/>
            <p:nvPr/>
          </p:nvSpPr>
          <p:spPr>
            <a:xfrm>
              <a:off x="8412188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1" name="Rectangle 500"/>
            <p:cNvSpPr/>
            <p:nvPr/>
          </p:nvSpPr>
          <p:spPr>
            <a:xfrm>
              <a:off x="8412188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2" name="Rectangle 501"/>
            <p:cNvSpPr/>
            <p:nvPr/>
          </p:nvSpPr>
          <p:spPr>
            <a:xfrm>
              <a:off x="8412189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3" name="Rectangle 502"/>
            <p:cNvSpPr/>
            <p:nvPr/>
          </p:nvSpPr>
          <p:spPr>
            <a:xfrm>
              <a:off x="8202364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4" name="Rectangle 503"/>
            <p:cNvSpPr/>
            <p:nvPr/>
          </p:nvSpPr>
          <p:spPr>
            <a:xfrm>
              <a:off x="8202364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5" name="Rectangle 504"/>
            <p:cNvSpPr/>
            <p:nvPr/>
          </p:nvSpPr>
          <p:spPr>
            <a:xfrm>
              <a:off x="8202364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6" name="Rectangle 505"/>
            <p:cNvSpPr/>
            <p:nvPr/>
          </p:nvSpPr>
          <p:spPr>
            <a:xfrm>
              <a:off x="8202364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7" name="Rectangle 506"/>
            <p:cNvSpPr/>
            <p:nvPr/>
          </p:nvSpPr>
          <p:spPr>
            <a:xfrm>
              <a:off x="8202366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8" name="Rectangle 507"/>
            <p:cNvSpPr/>
            <p:nvPr/>
          </p:nvSpPr>
          <p:spPr>
            <a:xfrm>
              <a:off x="8202364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9" name="Rectangle 508"/>
            <p:cNvSpPr/>
            <p:nvPr/>
          </p:nvSpPr>
          <p:spPr>
            <a:xfrm>
              <a:off x="7992538" y="2041339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0" name="Rectangle 509"/>
            <p:cNvSpPr/>
            <p:nvPr/>
          </p:nvSpPr>
          <p:spPr>
            <a:xfrm>
              <a:off x="7992538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1" name="Rectangle 510"/>
            <p:cNvSpPr/>
            <p:nvPr/>
          </p:nvSpPr>
          <p:spPr>
            <a:xfrm>
              <a:off x="7992538" y="2446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2" name="Rectangle 511"/>
            <p:cNvSpPr/>
            <p:nvPr/>
          </p:nvSpPr>
          <p:spPr>
            <a:xfrm>
              <a:off x="7992538" y="265076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3" name="Rectangle 512"/>
            <p:cNvSpPr/>
            <p:nvPr/>
          </p:nvSpPr>
          <p:spPr>
            <a:xfrm>
              <a:off x="7992531" y="28521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4" name="Rectangle 513"/>
            <p:cNvSpPr/>
            <p:nvPr/>
          </p:nvSpPr>
          <p:spPr>
            <a:xfrm>
              <a:off x="7992544" y="305357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6C0D49-FE66-4535-9D1D-F7F7105D2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102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5A0A8C-59A5-4BEE-A07D-6B67679032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7570" y="3508458"/>
            <a:ext cx="4432540" cy="282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70384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8D23E9F-D269-40FB-9A60-FCD6476F2F25}"/>
              </a:ext>
            </a:extLst>
          </p:cNvPr>
          <p:cNvGrpSpPr/>
          <p:nvPr/>
        </p:nvGrpSpPr>
        <p:grpSpPr>
          <a:xfrm>
            <a:off x="67801" y="336444"/>
            <a:ext cx="12615462" cy="6115661"/>
            <a:chOff x="438191" y="210670"/>
            <a:chExt cx="12615462" cy="6115661"/>
          </a:xfrm>
        </p:grpSpPr>
        <p:pic>
          <p:nvPicPr>
            <p:cNvPr id="170" name="Content Placeholder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91" y="373587"/>
              <a:ext cx="11455646" cy="5952744"/>
            </a:xfrm>
            <a:prstGeom prst="rect">
              <a:avLst/>
            </a:prstGeom>
          </p:spPr>
        </p:pic>
        <p:sp>
          <p:nvSpPr>
            <p:cNvPr id="171" name="Rectangle 170"/>
            <p:cNvSpPr/>
            <p:nvPr/>
          </p:nvSpPr>
          <p:spPr>
            <a:xfrm flipH="1">
              <a:off x="1938090" y="3571689"/>
              <a:ext cx="9582049" cy="3903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 flipH="1">
              <a:off x="7127737" y="725030"/>
              <a:ext cx="3683667" cy="2178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 flipH="1">
              <a:off x="2150099" y="825225"/>
              <a:ext cx="2958247" cy="2723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 flipH="1">
              <a:off x="10486325" y="863031"/>
              <a:ext cx="687791" cy="5846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 flipH="1">
              <a:off x="10976596" y="1291179"/>
              <a:ext cx="1577354" cy="46044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 flipH="1">
              <a:off x="10405042" y="3621281"/>
              <a:ext cx="1577354" cy="9107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 flipH="1">
              <a:off x="2265563" y="3859957"/>
              <a:ext cx="9582049" cy="3422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 flipH="1">
              <a:off x="1718274" y="3588955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 flipH="1">
              <a:off x="1941309" y="3789569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 flipH="1">
              <a:off x="4184292" y="614516"/>
              <a:ext cx="3683667" cy="204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 flipH="1">
              <a:off x="2150099" y="633901"/>
              <a:ext cx="4359648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 flipH="1">
              <a:off x="1942059" y="610065"/>
              <a:ext cx="1310807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 flipH="1">
              <a:off x="1965874" y="908825"/>
              <a:ext cx="549820" cy="493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 flipH="1">
              <a:off x="2679583" y="210670"/>
              <a:ext cx="7330503" cy="3870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Umbilical Vein Endothelial (E122) vs Monocyte (E124)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891932" y="951322"/>
              <a:ext cx="2161514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0879781" y="2286630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0892817" y="4038880"/>
              <a:ext cx="216083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0878284" y="4960161"/>
              <a:ext cx="217197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9916576" y="5689713"/>
              <a:ext cx="101883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GB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hg19:chr1</a:t>
              </a:r>
              <a:endParaRPr lang="en-US" sz="1400" b="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24451" y="4564791"/>
              <a:ext cx="1150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rtl="1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Monocyte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891932" y="1842463"/>
              <a:ext cx="2161513" cy="3720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0891800" y="5364077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0891932" y="3330952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Viterbi Path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>
            <a:xfrm>
              <a:off x="1926660" y="4979338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926984" y="3962038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930470" y="1897688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>
              <a:off x="1926984" y="872768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H="1" flipV="1">
              <a:off x="1922469" y="2496390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H="1" flipV="1">
              <a:off x="1925460" y="1471851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 flipH="1" flipV="1">
              <a:off x="1922619" y="5581983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/>
          </p:nvCxnSpPr>
          <p:spPr>
            <a:xfrm flipH="1" flipV="1">
              <a:off x="1921419" y="4554777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 flipH="1" flipV="1">
              <a:off x="1930470" y="3521442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>
              <a:off x="1930470" y="2861152"/>
              <a:ext cx="0" cy="6594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59DF8591-26EE-4847-88D7-A35001714578}"/>
              </a:ext>
            </a:extLst>
          </p:cNvPr>
          <p:cNvSpPr/>
          <p:nvPr/>
        </p:nvSpPr>
        <p:spPr>
          <a:xfrm>
            <a:off x="10508270" y="2835109"/>
            <a:ext cx="218004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anchor="ctr">
            <a:spAutoFit/>
          </a:bodyPr>
          <a:lstStyle/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Posterior</a:t>
            </a:r>
            <a:r>
              <a:rPr lang="en-US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Probability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3BF131C-27E5-4901-A4BE-8EC2B28D83AA}"/>
              </a:ext>
            </a:extLst>
          </p:cNvPr>
          <p:cNvSpPr/>
          <p:nvPr/>
        </p:nvSpPr>
        <p:spPr>
          <a:xfrm>
            <a:off x="-115744" y="1444005"/>
            <a:ext cx="16500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Umbilical Vein</a:t>
            </a:r>
          </a:p>
          <a:p>
            <a:pPr algn="ctr" rtl="1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Endothelial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A40CC12-6FF7-439A-997B-213974797FC5}"/>
              </a:ext>
            </a:extLst>
          </p:cNvPr>
          <p:cNvSpPr/>
          <p:nvPr/>
        </p:nvSpPr>
        <p:spPr>
          <a:xfrm>
            <a:off x="111507" y="2963475"/>
            <a:ext cx="12875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HOP-HMM </a:t>
            </a:r>
          </a:p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Prediction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167DAC7-09A6-48FC-B1D6-1D0E774E1035}"/>
              </a:ext>
            </a:extLst>
          </p:cNvPr>
          <p:cNvSpPr/>
          <p:nvPr/>
        </p:nvSpPr>
        <p:spPr>
          <a:xfrm>
            <a:off x="6218575" y="6158015"/>
            <a:ext cx="59302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Monocytes-CD14+ RO01746 Primary Cells</a:t>
            </a:r>
            <a:r>
              <a:rPr lang="en-US" dirty="0"/>
              <a:t>. Code: E124 </a:t>
            </a:r>
          </a:p>
          <a:p>
            <a:pPr algn="r"/>
            <a:r>
              <a:rPr lang="fr-FR" b="1" dirty="0"/>
              <a:t>HUVEC </a:t>
            </a:r>
            <a:r>
              <a:rPr lang="fr-FR" b="1" dirty="0" err="1"/>
              <a:t>Umbilical</a:t>
            </a:r>
            <a:r>
              <a:rPr lang="fr-FR" b="1" dirty="0"/>
              <a:t> </a:t>
            </a:r>
            <a:r>
              <a:rPr lang="fr-FR" b="1" dirty="0" err="1"/>
              <a:t>Vein</a:t>
            </a:r>
            <a:r>
              <a:rPr lang="fr-FR" b="1" dirty="0"/>
              <a:t> </a:t>
            </a:r>
            <a:r>
              <a:rPr lang="fr-FR" b="1" dirty="0" err="1"/>
              <a:t>Endothelial</a:t>
            </a:r>
            <a:r>
              <a:rPr lang="fr-FR" b="1" dirty="0"/>
              <a:t> </a:t>
            </a:r>
            <a:r>
              <a:rPr lang="fr-FR" b="1" dirty="0" err="1"/>
              <a:t>Primary</a:t>
            </a:r>
            <a:r>
              <a:rPr lang="fr-FR" b="1" dirty="0"/>
              <a:t> </a:t>
            </a:r>
            <a:r>
              <a:rPr lang="fr-FR" b="1" dirty="0" err="1"/>
              <a:t>Cells</a:t>
            </a:r>
            <a:r>
              <a:rPr lang="fr-FR" dirty="0"/>
              <a:t>. Code: E122 </a:t>
            </a:r>
            <a:endParaRPr lang="en-US" dirty="0"/>
          </a:p>
        </p:txBody>
      </p:sp>
      <p:sp>
        <p:nvSpPr>
          <p:cNvPr id="47" name="Slide Number Placeholder 2">
            <a:extLst>
              <a:ext uri="{FF2B5EF4-FFF2-40B4-BE49-F238E27FC236}">
                <a16:creationId xmlns:a16="http://schemas.microsoft.com/office/drawing/2014/main" id="{1C3F65CB-8ACD-4674-B5CC-2687CE3D4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71891" y="6439221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72992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15744" y="336446"/>
            <a:ext cx="12802400" cy="6115661"/>
            <a:chOff x="-110697" y="334495"/>
            <a:chExt cx="12802400" cy="6115661"/>
          </a:xfrm>
        </p:grpSpPr>
        <p:pic>
          <p:nvPicPr>
            <p:cNvPr id="170" name="Content Placeholder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41" y="497412"/>
              <a:ext cx="11455646" cy="5952744"/>
            </a:xfrm>
            <a:prstGeom prst="rect">
              <a:avLst/>
            </a:prstGeom>
          </p:spPr>
        </p:pic>
        <p:sp>
          <p:nvSpPr>
            <p:cNvPr id="171" name="Rectangle 170"/>
            <p:cNvSpPr/>
            <p:nvPr/>
          </p:nvSpPr>
          <p:spPr>
            <a:xfrm flipH="1">
              <a:off x="1576140" y="3695514"/>
              <a:ext cx="9582049" cy="3903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 flipH="1">
              <a:off x="6765787" y="848855"/>
              <a:ext cx="3683667" cy="2178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 flipH="1">
              <a:off x="1788149" y="949050"/>
              <a:ext cx="2958247" cy="2723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 flipH="1">
              <a:off x="10124375" y="986856"/>
              <a:ext cx="687791" cy="5846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 flipH="1">
              <a:off x="10614646" y="1415004"/>
              <a:ext cx="1577354" cy="46044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 flipH="1">
              <a:off x="10043092" y="3745106"/>
              <a:ext cx="1577354" cy="9107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 flipH="1">
              <a:off x="1903613" y="3983782"/>
              <a:ext cx="9582049" cy="3422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 flipH="1">
              <a:off x="1356324" y="3712780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 flipH="1">
              <a:off x="1579359" y="3913394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 flipH="1">
              <a:off x="3822342" y="738341"/>
              <a:ext cx="3683667" cy="204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 flipH="1">
              <a:off x="1788149" y="757726"/>
              <a:ext cx="4359648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 flipH="1">
              <a:off x="1580109" y="733890"/>
              <a:ext cx="1310807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 flipH="1">
              <a:off x="1603924" y="1032650"/>
              <a:ext cx="549820" cy="493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 flipH="1">
              <a:off x="2317633" y="334495"/>
              <a:ext cx="7330503" cy="3870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Umbilical Vein Endothelial (E122) vs Monocyte (E124)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529982" y="1075147"/>
              <a:ext cx="2161514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0517831" y="2410455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0530867" y="4162705"/>
              <a:ext cx="216083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0516334" y="5083986"/>
              <a:ext cx="217197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9554626" y="5813538"/>
              <a:ext cx="101883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GB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hg19:chr1</a:t>
              </a:r>
              <a:endParaRPr lang="en-US" sz="1400" b="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-110697" y="1442054"/>
              <a:ext cx="165006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rtl="1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Umbilical Vein</a:t>
              </a:r>
            </a:p>
            <a:p>
              <a:pPr algn="ctr" rtl="1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Endothelial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62501" y="4688616"/>
              <a:ext cx="1150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rtl="1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Monocyte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529982" y="1966288"/>
              <a:ext cx="2161513" cy="3720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0529850" y="5487902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0529982" y="3454777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Viterbi Path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>
            <a:xfrm>
              <a:off x="1564710" y="51031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565034" y="40858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568520" y="202151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>
              <a:off x="1565034" y="9965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H="1" flipV="1">
              <a:off x="1560519" y="2620215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H="1" flipV="1">
              <a:off x="1563510" y="1595676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 flipH="1" flipV="1">
              <a:off x="1560669" y="5705808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/>
          </p:nvCxnSpPr>
          <p:spPr>
            <a:xfrm flipH="1" flipV="1">
              <a:off x="1559469" y="4678602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 flipH="1" flipV="1">
              <a:off x="1568520" y="3645267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>
              <a:off x="1568520" y="2984977"/>
              <a:ext cx="0" cy="6594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Rectangle 172"/>
            <p:cNvSpPr/>
            <p:nvPr/>
          </p:nvSpPr>
          <p:spPr>
            <a:xfrm flipH="1">
              <a:off x="5350623" y="3691116"/>
              <a:ext cx="993794" cy="1079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sz="5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5064411" y="929368"/>
              <a:ext cx="1701378" cy="2724584"/>
            </a:xfrm>
            <a:prstGeom prst="rect">
              <a:avLst/>
            </a:prstGeom>
            <a:solidFill>
              <a:srgbClr val="C00000">
                <a:alpha val="25882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5771393" y="3831489"/>
              <a:ext cx="280631" cy="1032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DIX1</a:t>
              </a:r>
            </a:p>
          </p:txBody>
        </p:sp>
        <p:cxnSp>
          <p:nvCxnSpPr>
            <p:cNvPr id="188" name="Straight Arrow Connector 187"/>
            <p:cNvCxnSpPr/>
            <p:nvPr/>
          </p:nvCxnSpPr>
          <p:spPr>
            <a:xfrm flipV="1">
              <a:off x="5718949" y="3667502"/>
              <a:ext cx="0" cy="25030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/>
            <p:cNvCxnSpPr/>
            <p:nvPr/>
          </p:nvCxnSpPr>
          <p:spPr>
            <a:xfrm flipH="1" flipV="1">
              <a:off x="5712801" y="3911498"/>
              <a:ext cx="4409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Rectangle 189"/>
            <p:cNvSpPr/>
            <p:nvPr/>
          </p:nvSpPr>
          <p:spPr>
            <a:xfrm>
              <a:off x="6180914" y="3829925"/>
              <a:ext cx="339563" cy="1032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FOXP1</a:t>
              </a:r>
            </a:p>
          </p:txBody>
        </p:sp>
        <p:cxnSp>
          <p:nvCxnSpPr>
            <p:cNvPr id="191" name="Straight Arrow Connector 190"/>
            <p:cNvCxnSpPr/>
            <p:nvPr/>
          </p:nvCxnSpPr>
          <p:spPr>
            <a:xfrm flipV="1">
              <a:off x="6125306" y="3665936"/>
              <a:ext cx="0" cy="25030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/>
            <p:cNvCxnSpPr/>
            <p:nvPr/>
          </p:nvCxnSpPr>
          <p:spPr>
            <a:xfrm flipH="1" flipV="1">
              <a:off x="6119158" y="3911350"/>
              <a:ext cx="4409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Rectangle 192"/>
            <p:cNvSpPr/>
            <p:nvPr/>
          </p:nvSpPr>
          <p:spPr>
            <a:xfrm flipH="1">
              <a:off x="5129166" y="3831488"/>
              <a:ext cx="350233" cy="1032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FOXP1</a:t>
              </a:r>
            </a:p>
          </p:txBody>
        </p:sp>
        <p:cxnSp>
          <p:nvCxnSpPr>
            <p:cNvPr id="194" name="Straight Arrow Connector 193"/>
            <p:cNvCxnSpPr/>
            <p:nvPr/>
          </p:nvCxnSpPr>
          <p:spPr>
            <a:xfrm flipH="1" flipV="1">
              <a:off x="5500107" y="3669618"/>
              <a:ext cx="0" cy="25030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/>
            <p:cNvCxnSpPr/>
            <p:nvPr/>
          </p:nvCxnSpPr>
          <p:spPr>
            <a:xfrm flipV="1">
              <a:off x="5464157" y="3915031"/>
              <a:ext cx="4232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Rectangle 195"/>
            <p:cNvSpPr/>
            <p:nvPr/>
          </p:nvSpPr>
          <p:spPr>
            <a:xfrm>
              <a:off x="5706092" y="3290127"/>
              <a:ext cx="345355" cy="1299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FOXD3</a:t>
              </a:r>
            </a:p>
          </p:txBody>
        </p:sp>
        <p:cxnSp>
          <p:nvCxnSpPr>
            <p:cNvPr id="197" name="Straight Arrow Connector 196"/>
            <p:cNvCxnSpPr/>
            <p:nvPr/>
          </p:nvCxnSpPr>
          <p:spPr>
            <a:xfrm flipH="1">
              <a:off x="5662002" y="3352167"/>
              <a:ext cx="0" cy="20548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Arrow Connector 197"/>
            <p:cNvCxnSpPr/>
            <p:nvPr/>
          </p:nvCxnSpPr>
          <p:spPr>
            <a:xfrm flipH="1" flipV="1">
              <a:off x="5656046" y="3354226"/>
              <a:ext cx="44091" cy="1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5260170" y="3308682"/>
              <a:ext cx="0" cy="256827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/>
            <p:cNvCxnSpPr/>
            <p:nvPr/>
          </p:nvCxnSpPr>
          <p:spPr>
            <a:xfrm flipH="1" flipV="1">
              <a:off x="5250071" y="3348464"/>
              <a:ext cx="40083" cy="1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Rectangle 200"/>
            <p:cNvSpPr/>
            <p:nvPr/>
          </p:nvSpPr>
          <p:spPr>
            <a:xfrm>
              <a:off x="5101653" y="3290179"/>
              <a:ext cx="360774" cy="1308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FOXQ1</a:t>
              </a:r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6201997" y="3294255"/>
              <a:ext cx="338734" cy="1308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FOXD3</a:t>
              </a:r>
            </a:p>
          </p:txBody>
        </p:sp>
        <p:cxnSp>
          <p:nvCxnSpPr>
            <p:cNvPr id="203" name="Straight Arrow Connector 202"/>
            <p:cNvCxnSpPr/>
            <p:nvPr/>
          </p:nvCxnSpPr>
          <p:spPr>
            <a:xfrm flipH="1">
              <a:off x="6153271" y="3357679"/>
              <a:ext cx="4164" cy="206166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 flipH="1" flipV="1">
              <a:off x="6153271" y="3363568"/>
              <a:ext cx="44091" cy="1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C9CEE2A5-12BB-4E9A-8C27-273EFCB04216}"/>
              </a:ext>
            </a:extLst>
          </p:cNvPr>
          <p:cNvSpPr/>
          <p:nvPr/>
        </p:nvSpPr>
        <p:spPr>
          <a:xfrm>
            <a:off x="10508270" y="2835109"/>
            <a:ext cx="218004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anchor="ctr">
            <a:spAutoFit/>
          </a:bodyPr>
          <a:lstStyle/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Posterior</a:t>
            </a:r>
            <a:r>
              <a:rPr lang="en-US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Probability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70D4E3E-4DC9-41B4-A748-161B7ED56335}"/>
              </a:ext>
            </a:extLst>
          </p:cNvPr>
          <p:cNvSpPr/>
          <p:nvPr/>
        </p:nvSpPr>
        <p:spPr>
          <a:xfrm>
            <a:off x="111507" y="2963475"/>
            <a:ext cx="12875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HOP-HMM </a:t>
            </a:r>
          </a:p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Prediction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6218575" y="6158015"/>
            <a:ext cx="59302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Monocytes-CD14+ RO01746 Primary Cells</a:t>
            </a:r>
            <a:r>
              <a:rPr lang="en-US" dirty="0"/>
              <a:t>. Code: E124 </a:t>
            </a:r>
          </a:p>
          <a:p>
            <a:pPr algn="r"/>
            <a:r>
              <a:rPr lang="fr-FR" b="1" dirty="0"/>
              <a:t>HUVEC </a:t>
            </a:r>
            <a:r>
              <a:rPr lang="fr-FR" b="1" dirty="0" err="1"/>
              <a:t>Umbilical</a:t>
            </a:r>
            <a:r>
              <a:rPr lang="fr-FR" b="1" dirty="0"/>
              <a:t> </a:t>
            </a:r>
            <a:r>
              <a:rPr lang="fr-FR" b="1" dirty="0" err="1"/>
              <a:t>Vein</a:t>
            </a:r>
            <a:r>
              <a:rPr lang="fr-FR" b="1" dirty="0"/>
              <a:t> </a:t>
            </a:r>
            <a:r>
              <a:rPr lang="fr-FR" b="1" dirty="0" err="1"/>
              <a:t>Endothelial</a:t>
            </a:r>
            <a:r>
              <a:rPr lang="fr-FR" b="1" dirty="0"/>
              <a:t> </a:t>
            </a:r>
            <a:r>
              <a:rPr lang="fr-FR" b="1" dirty="0" err="1"/>
              <a:t>Primary</a:t>
            </a:r>
            <a:r>
              <a:rPr lang="fr-FR" b="1" dirty="0"/>
              <a:t> </a:t>
            </a:r>
            <a:r>
              <a:rPr lang="fr-FR" b="1" dirty="0" err="1"/>
              <a:t>Cells</a:t>
            </a:r>
            <a:r>
              <a:rPr lang="fr-FR" dirty="0"/>
              <a:t>. Code: E122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0B724E-7475-40E4-8BE7-421F63419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71891" y="6439221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104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06230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37884-53B0-4872-B5A5-DFF5D1B1D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279" y="366119"/>
            <a:ext cx="10515600" cy="1325563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55759-73ED-4C25-95C4-E9278283A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3FFB5A5-7CD5-45E3-9CAD-12097351F444}"/>
              </a:ext>
            </a:extLst>
          </p:cNvPr>
          <p:cNvGrpSpPr/>
          <p:nvPr/>
        </p:nvGrpSpPr>
        <p:grpSpPr>
          <a:xfrm>
            <a:off x="36538" y="290408"/>
            <a:ext cx="12655165" cy="6165256"/>
            <a:chOff x="36538" y="290408"/>
            <a:chExt cx="12655165" cy="616525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67F7EC-C67B-44F0-92A2-C4F876943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52" y="502920"/>
              <a:ext cx="11454052" cy="595274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9409658-A6C8-43A5-BD86-F1070922F33D}"/>
                </a:ext>
              </a:extLst>
            </p:cNvPr>
            <p:cNvSpPr/>
            <p:nvPr/>
          </p:nvSpPr>
          <p:spPr>
            <a:xfrm flipH="1">
              <a:off x="2921396" y="290408"/>
              <a:ext cx="6256607" cy="3599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Gastric (E094) vs </a:t>
              </a:r>
              <a:r>
                <a:rPr lang="en-US" sz="2400" dirty="0" err="1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Mesendoderm</a:t>
              </a:r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 (E004)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EF67CA3-D677-4E8D-9361-31F9AE46C57C}"/>
                </a:ext>
              </a:extLst>
            </p:cNvPr>
            <p:cNvSpPr/>
            <p:nvPr/>
          </p:nvSpPr>
          <p:spPr>
            <a:xfrm flipH="1">
              <a:off x="1576138" y="3695514"/>
              <a:ext cx="4678357" cy="5335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3C2836-D372-4A9A-A4F5-AF8F2164B110}"/>
                </a:ext>
              </a:extLst>
            </p:cNvPr>
            <p:cNvSpPr/>
            <p:nvPr/>
          </p:nvSpPr>
          <p:spPr>
            <a:xfrm flipH="1">
              <a:off x="6796822" y="792118"/>
              <a:ext cx="3652631" cy="2746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E5F57C-88E2-4FAE-8B86-24799D84E0C8}"/>
                </a:ext>
              </a:extLst>
            </p:cNvPr>
            <p:cNvSpPr/>
            <p:nvPr/>
          </p:nvSpPr>
          <p:spPr>
            <a:xfrm flipH="1">
              <a:off x="1788149" y="949050"/>
              <a:ext cx="2958247" cy="2723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1D5E799-4F45-4F68-83CB-1B288F9BD13A}"/>
                </a:ext>
              </a:extLst>
            </p:cNvPr>
            <p:cNvSpPr/>
            <p:nvPr/>
          </p:nvSpPr>
          <p:spPr>
            <a:xfrm flipH="1">
              <a:off x="10124375" y="986856"/>
              <a:ext cx="687791" cy="5846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0BE1EB-FE98-4982-B710-2E54DE958B8C}"/>
                </a:ext>
              </a:extLst>
            </p:cNvPr>
            <p:cNvSpPr/>
            <p:nvPr/>
          </p:nvSpPr>
          <p:spPr>
            <a:xfrm flipH="1">
              <a:off x="10614646" y="1415004"/>
              <a:ext cx="1577354" cy="46044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705DE66-8013-4C2A-9CDE-E5EF1FC97D4E}"/>
                </a:ext>
              </a:extLst>
            </p:cNvPr>
            <p:cNvSpPr/>
            <p:nvPr/>
          </p:nvSpPr>
          <p:spPr>
            <a:xfrm flipH="1">
              <a:off x="10043092" y="3745106"/>
              <a:ext cx="1577354" cy="9107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BE7A085-BA21-421C-B28A-E65AE1ED2F6F}"/>
                </a:ext>
              </a:extLst>
            </p:cNvPr>
            <p:cNvSpPr/>
            <p:nvPr/>
          </p:nvSpPr>
          <p:spPr>
            <a:xfrm flipH="1">
              <a:off x="1356324" y="3712780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E398E82-35E9-4225-942E-09E8335D5099}"/>
                </a:ext>
              </a:extLst>
            </p:cNvPr>
            <p:cNvSpPr/>
            <p:nvPr/>
          </p:nvSpPr>
          <p:spPr>
            <a:xfrm flipH="1">
              <a:off x="1579359" y="3913394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797DCCE-89AF-4C74-ACC5-45B8A2473180}"/>
                </a:ext>
              </a:extLst>
            </p:cNvPr>
            <p:cNvSpPr/>
            <p:nvPr/>
          </p:nvSpPr>
          <p:spPr>
            <a:xfrm flipH="1">
              <a:off x="3822342" y="738341"/>
              <a:ext cx="3683667" cy="204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E4A36F2-3ED7-451D-9A80-0459D8686432}"/>
                </a:ext>
              </a:extLst>
            </p:cNvPr>
            <p:cNvSpPr/>
            <p:nvPr/>
          </p:nvSpPr>
          <p:spPr>
            <a:xfrm flipH="1">
              <a:off x="1788149" y="765976"/>
              <a:ext cx="5306580" cy="2675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2BD8C01-A9B5-4AD7-8911-396EDAF7E2E3}"/>
                </a:ext>
              </a:extLst>
            </p:cNvPr>
            <p:cNvSpPr/>
            <p:nvPr/>
          </p:nvSpPr>
          <p:spPr>
            <a:xfrm flipH="1">
              <a:off x="1580109" y="733890"/>
              <a:ext cx="1310807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93285EE-69BE-4B51-B88B-3AC3CB6E98F8}"/>
                </a:ext>
              </a:extLst>
            </p:cNvPr>
            <p:cNvSpPr/>
            <p:nvPr/>
          </p:nvSpPr>
          <p:spPr>
            <a:xfrm flipH="1">
              <a:off x="1603924" y="1032650"/>
              <a:ext cx="549820" cy="493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7F9B3DD-F51B-4EF0-B030-CE9DD61E69EE}"/>
                </a:ext>
              </a:extLst>
            </p:cNvPr>
            <p:cNvSpPr/>
            <p:nvPr/>
          </p:nvSpPr>
          <p:spPr>
            <a:xfrm flipH="1">
              <a:off x="6495549" y="3667244"/>
              <a:ext cx="4678357" cy="4535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E1D8628-DACF-4F3C-994C-4FD90FB15DCC}"/>
                </a:ext>
              </a:extLst>
            </p:cNvPr>
            <p:cNvSpPr/>
            <p:nvPr/>
          </p:nvSpPr>
          <p:spPr>
            <a:xfrm flipH="1">
              <a:off x="6101193" y="3667243"/>
              <a:ext cx="583431" cy="3666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029E228-CD3C-4D7A-A447-5F7D00BA2AA0}"/>
                </a:ext>
              </a:extLst>
            </p:cNvPr>
            <p:cNvSpPr/>
            <p:nvPr/>
          </p:nvSpPr>
          <p:spPr>
            <a:xfrm flipH="1">
              <a:off x="5822686" y="3740712"/>
              <a:ext cx="583431" cy="3666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E6103D6-8FE2-4ABC-8D20-A2017FB11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21" t="87366" r="9192" b="11866"/>
            <a:stretch/>
          </p:blipFill>
          <p:spPr>
            <a:xfrm>
              <a:off x="1469390" y="5688330"/>
              <a:ext cx="9006840" cy="45719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EADF50A-47FE-4DE7-87F2-333A3D81C7B5}"/>
                </a:ext>
              </a:extLst>
            </p:cNvPr>
            <p:cNvSpPr/>
            <p:nvPr/>
          </p:nvSpPr>
          <p:spPr>
            <a:xfrm>
              <a:off x="9515259" y="5825113"/>
              <a:ext cx="1120719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GB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hg19:chr5</a:t>
              </a:r>
              <a:endParaRPr lang="en-US" sz="1400" b="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C5FB385-DEC4-4A93-8FF1-20F3E67C65DD}"/>
                </a:ext>
              </a:extLst>
            </p:cNvPr>
            <p:cNvSpPr/>
            <p:nvPr/>
          </p:nvSpPr>
          <p:spPr>
            <a:xfrm>
              <a:off x="10529982" y="1075147"/>
              <a:ext cx="2161514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0FC405A-BB4B-43F0-966F-3E4A62B0209E}"/>
                </a:ext>
              </a:extLst>
            </p:cNvPr>
            <p:cNvSpPr/>
            <p:nvPr/>
          </p:nvSpPr>
          <p:spPr>
            <a:xfrm>
              <a:off x="10517831" y="2410455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D99476B-5212-4A5E-A6DC-7B0805D3CB24}"/>
                </a:ext>
              </a:extLst>
            </p:cNvPr>
            <p:cNvSpPr/>
            <p:nvPr/>
          </p:nvSpPr>
          <p:spPr>
            <a:xfrm>
              <a:off x="10530867" y="4162705"/>
              <a:ext cx="216083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2BA9681-1ECA-4D01-90C1-1A8E08A3334A}"/>
                </a:ext>
              </a:extLst>
            </p:cNvPr>
            <p:cNvSpPr/>
            <p:nvPr/>
          </p:nvSpPr>
          <p:spPr>
            <a:xfrm>
              <a:off x="10516334" y="5083986"/>
              <a:ext cx="217197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DD14AD5-0166-4FA4-98AE-6A077C5804D7}"/>
                </a:ext>
              </a:extLst>
            </p:cNvPr>
            <p:cNvSpPr/>
            <p:nvPr/>
          </p:nvSpPr>
          <p:spPr>
            <a:xfrm>
              <a:off x="10529982" y="1966288"/>
              <a:ext cx="2161513" cy="3720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0E800EE-F5A0-4D53-8C3C-556AA26C1A7C}"/>
                </a:ext>
              </a:extLst>
            </p:cNvPr>
            <p:cNvSpPr/>
            <p:nvPr/>
          </p:nvSpPr>
          <p:spPr>
            <a:xfrm>
              <a:off x="10529850" y="5487902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B271D0A-9373-41E6-9E6B-FB0650BB5B3B}"/>
                </a:ext>
              </a:extLst>
            </p:cNvPr>
            <p:cNvSpPr/>
            <p:nvPr/>
          </p:nvSpPr>
          <p:spPr>
            <a:xfrm>
              <a:off x="10529982" y="3454777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Viterbi Path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5DCABAE-FA14-4082-A9BA-463EA16DF548}"/>
                </a:ext>
              </a:extLst>
            </p:cNvPr>
            <p:cNvSpPr/>
            <p:nvPr/>
          </p:nvSpPr>
          <p:spPr>
            <a:xfrm>
              <a:off x="482973" y="1515944"/>
              <a:ext cx="8771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Gastric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4D853C8-269C-44BD-846B-7F32BAC0EE1A}"/>
                </a:ext>
              </a:extLst>
            </p:cNvPr>
            <p:cNvSpPr/>
            <p:nvPr/>
          </p:nvSpPr>
          <p:spPr>
            <a:xfrm>
              <a:off x="36538" y="4702440"/>
              <a:ext cx="16033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Mesendoderm</a:t>
              </a:r>
              <a:endParaRPr lang="en-US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706DB04-6BC2-4E82-A999-7943A7D1627E}"/>
                </a:ext>
              </a:extLst>
            </p:cNvPr>
            <p:cNvSpPr/>
            <p:nvPr/>
          </p:nvSpPr>
          <p:spPr>
            <a:xfrm>
              <a:off x="111507" y="2963475"/>
              <a:ext cx="128753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HOP-HMM </a:t>
              </a:r>
            </a:p>
            <a:p>
              <a:pPr algn="l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Prediction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6EF6A2-F6B0-4E9E-AC0C-3B1814720D81}"/>
                </a:ext>
              </a:extLst>
            </p:cNvPr>
            <p:cNvCxnSpPr/>
            <p:nvPr/>
          </p:nvCxnSpPr>
          <p:spPr>
            <a:xfrm flipH="1" flipV="1">
              <a:off x="1559469" y="4682158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6A4C00D-433A-4C7E-97C8-273D5718F2C5}"/>
                </a:ext>
              </a:extLst>
            </p:cNvPr>
            <p:cNvCxnSpPr/>
            <p:nvPr/>
          </p:nvCxnSpPr>
          <p:spPr>
            <a:xfrm flipH="1" flipV="1">
              <a:off x="1562574" y="3652003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851BFF5-EB2B-465E-915A-8215E0DAE910}"/>
                </a:ext>
              </a:extLst>
            </p:cNvPr>
            <p:cNvCxnSpPr/>
            <p:nvPr/>
          </p:nvCxnSpPr>
          <p:spPr>
            <a:xfrm>
              <a:off x="1564710" y="51031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A7C6417-DAE3-4994-A734-B3E2C814A0BA}"/>
                </a:ext>
              </a:extLst>
            </p:cNvPr>
            <p:cNvCxnSpPr/>
            <p:nvPr/>
          </p:nvCxnSpPr>
          <p:spPr>
            <a:xfrm>
              <a:off x="1563510" y="40858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8B8FDD6-DCB7-43E8-A212-24752125CDAC}"/>
                </a:ext>
              </a:extLst>
            </p:cNvPr>
            <p:cNvCxnSpPr/>
            <p:nvPr/>
          </p:nvCxnSpPr>
          <p:spPr>
            <a:xfrm>
              <a:off x="1564710" y="20138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67BC801-84F8-4D1C-9319-C69592D34E3B}"/>
                </a:ext>
              </a:extLst>
            </p:cNvPr>
            <p:cNvCxnSpPr/>
            <p:nvPr/>
          </p:nvCxnSpPr>
          <p:spPr>
            <a:xfrm>
              <a:off x="1563510" y="9965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24D54FB-01CD-410C-8389-A3778694458E}"/>
                </a:ext>
              </a:extLst>
            </p:cNvPr>
            <p:cNvCxnSpPr/>
            <p:nvPr/>
          </p:nvCxnSpPr>
          <p:spPr>
            <a:xfrm flipH="1" flipV="1">
              <a:off x="1564710" y="2614246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AF38C03-8044-4D4E-8E48-CF1D57762BF0}"/>
                </a:ext>
              </a:extLst>
            </p:cNvPr>
            <p:cNvCxnSpPr/>
            <p:nvPr/>
          </p:nvCxnSpPr>
          <p:spPr>
            <a:xfrm flipH="1" flipV="1">
              <a:off x="1563510" y="1589326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374FC0D-B2C8-4E3B-AFC8-F9CC6434304A}"/>
                </a:ext>
              </a:extLst>
            </p:cNvPr>
            <p:cNvCxnSpPr/>
            <p:nvPr/>
          </p:nvCxnSpPr>
          <p:spPr>
            <a:xfrm flipH="1" flipV="1">
              <a:off x="1560669" y="5691838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6A38744-43A0-4789-B19A-5FC09332956E}"/>
                </a:ext>
              </a:extLst>
            </p:cNvPr>
            <p:cNvCxnSpPr/>
            <p:nvPr/>
          </p:nvCxnSpPr>
          <p:spPr>
            <a:xfrm>
              <a:off x="1564710" y="2992597"/>
              <a:ext cx="0" cy="6594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16E5FE31-2BE2-4FD1-A3FF-38AA92723AB1}"/>
                </a:ext>
              </a:extLst>
            </p:cNvPr>
            <p:cNvCxnSpPr/>
            <p:nvPr/>
          </p:nvCxnSpPr>
          <p:spPr>
            <a:xfrm flipH="1" flipV="1">
              <a:off x="6993618" y="3332443"/>
              <a:ext cx="32580" cy="38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368F86C-835E-4674-B552-EEF566F8856F}"/>
                </a:ext>
              </a:extLst>
            </p:cNvPr>
            <p:cNvSpPr/>
            <p:nvPr/>
          </p:nvSpPr>
          <p:spPr>
            <a:xfrm>
              <a:off x="5021580" y="2975917"/>
              <a:ext cx="2209800" cy="2742894"/>
            </a:xfrm>
            <a:prstGeom prst="rect">
              <a:avLst/>
            </a:prstGeom>
            <a:solidFill>
              <a:srgbClr val="C00000">
                <a:alpha val="25882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4E2657C-2EEE-4E20-AC4A-FA2949EAD5FC}"/>
                </a:ext>
              </a:extLst>
            </p:cNvPr>
            <p:cNvSpPr/>
            <p:nvPr/>
          </p:nvSpPr>
          <p:spPr>
            <a:xfrm flipH="1">
              <a:off x="5737526" y="3380535"/>
              <a:ext cx="280773" cy="119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GSC2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0E6427C-8369-4FA5-819E-75E9830B963F}"/>
                </a:ext>
              </a:extLst>
            </p:cNvPr>
            <p:cNvCxnSpPr/>
            <p:nvPr/>
          </p:nvCxnSpPr>
          <p:spPr>
            <a:xfrm flipH="1">
              <a:off x="6089590" y="3442628"/>
              <a:ext cx="0" cy="11411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9769774-F29E-40D8-A795-60143016A511}"/>
                </a:ext>
              </a:extLst>
            </p:cNvPr>
            <p:cNvCxnSpPr/>
            <p:nvPr/>
          </p:nvCxnSpPr>
          <p:spPr>
            <a:xfrm>
              <a:off x="6003851" y="3440255"/>
              <a:ext cx="91160" cy="0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C99B025-83E8-409A-9110-8A57F0B8D2E2}"/>
                </a:ext>
              </a:extLst>
            </p:cNvPr>
            <p:cNvSpPr/>
            <p:nvPr/>
          </p:nvSpPr>
          <p:spPr>
            <a:xfrm flipH="1">
              <a:off x="6052973" y="3273552"/>
              <a:ext cx="292114" cy="119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HLTF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0B5651DE-0335-44CC-B26B-150174A31122}"/>
                </a:ext>
              </a:extLst>
            </p:cNvPr>
            <p:cNvCxnSpPr/>
            <p:nvPr/>
          </p:nvCxnSpPr>
          <p:spPr>
            <a:xfrm flipH="1">
              <a:off x="6384060" y="3342566"/>
              <a:ext cx="0" cy="219501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020EA113-D7BA-4737-A4CD-F3E22D163A19}"/>
                </a:ext>
              </a:extLst>
            </p:cNvPr>
            <p:cNvCxnSpPr/>
            <p:nvPr/>
          </p:nvCxnSpPr>
          <p:spPr>
            <a:xfrm>
              <a:off x="6343182" y="3342894"/>
              <a:ext cx="46947" cy="0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7103A6F-8C91-416B-A6DC-751A3C581F79}"/>
                </a:ext>
              </a:extLst>
            </p:cNvPr>
            <p:cNvSpPr/>
            <p:nvPr/>
          </p:nvSpPr>
          <p:spPr>
            <a:xfrm>
              <a:off x="6510758" y="3273552"/>
              <a:ext cx="286064" cy="119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HLTF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AD4CCB0-D4F3-4D30-A35D-F7EC6B57368E}"/>
                </a:ext>
              </a:extLst>
            </p:cNvPr>
            <p:cNvCxnSpPr/>
            <p:nvPr/>
          </p:nvCxnSpPr>
          <p:spPr>
            <a:xfrm flipH="1">
              <a:off x="6475531" y="3336939"/>
              <a:ext cx="0" cy="225128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7DE2344B-B24B-4E79-93E6-81BE5A163B05}"/>
                </a:ext>
              </a:extLst>
            </p:cNvPr>
            <p:cNvCxnSpPr/>
            <p:nvPr/>
          </p:nvCxnSpPr>
          <p:spPr>
            <a:xfrm flipH="1">
              <a:off x="6469863" y="3342566"/>
              <a:ext cx="41973" cy="1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DC541F9E-7387-4066-B04B-A0272A2D2FCE}"/>
                </a:ext>
              </a:extLst>
            </p:cNvPr>
            <p:cNvCxnSpPr/>
            <p:nvPr/>
          </p:nvCxnSpPr>
          <p:spPr>
            <a:xfrm flipH="1">
              <a:off x="6998698" y="3332443"/>
              <a:ext cx="1048" cy="229233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1F5503F9-2C93-4817-A6E8-8337A2965D22}"/>
                </a:ext>
              </a:extLst>
            </p:cNvPr>
            <p:cNvSpPr/>
            <p:nvPr/>
          </p:nvSpPr>
          <p:spPr>
            <a:xfrm flipH="1">
              <a:off x="6899706" y="3273552"/>
              <a:ext cx="195023" cy="119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SRY</a:t>
              </a: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B69D13E-0148-4CEC-83E0-734BFDB5EDA1}"/>
              </a:ext>
            </a:extLst>
          </p:cNvPr>
          <p:cNvSpPr/>
          <p:nvPr/>
        </p:nvSpPr>
        <p:spPr>
          <a:xfrm>
            <a:off x="10508270" y="2835109"/>
            <a:ext cx="218004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anchor="ctr">
            <a:spAutoFit/>
          </a:bodyPr>
          <a:lstStyle/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Posterior</a:t>
            </a:r>
            <a:r>
              <a:rPr lang="en-US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Probability</a:t>
            </a:r>
          </a:p>
        </p:txBody>
      </p:sp>
      <p:sp>
        <p:nvSpPr>
          <p:cNvPr id="64" name="Rectangle 63"/>
          <p:cNvSpPr/>
          <p:nvPr/>
        </p:nvSpPr>
        <p:spPr>
          <a:xfrm>
            <a:off x="5788079" y="6202185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22F4741-6816-4619-893E-F16544A2A83F}"/>
              </a:ext>
            </a:extLst>
          </p:cNvPr>
          <p:cNvSpPr/>
          <p:nvPr/>
        </p:nvSpPr>
        <p:spPr>
          <a:xfrm>
            <a:off x="6218575" y="6158015"/>
            <a:ext cx="59302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Gastric</a:t>
            </a:r>
            <a:r>
              <a:rPr lang="en-US" dirty="0"/>
              <a:t>. Code: E094 </a:t>
            </a:r>
          </a:p>
          <a:p>
            <a:pPr algn="r"/>
            <a:r>
              <a:rPr lang="en-US" b="1" dirty="0"/>
              <a:t>H1 BMP4 Derived </a:t>
            </a:r>
            <a:r>
              <a:rPr lang="en-US" b="1" dirty="0" err="1"/>
              <a:t>Mesendoderm</a:t>
            </a:r>
            <a:r>
              <a:rPr lang="en-US" b="1" dirty="0"/>
              <a:t> Cultured Cells</a:t>
            </a:r>
            <a:r>
              <a:rPr lang="en-US" dirty="0"/>
              <a:t>. Code: E004 </a:t>
            </a:r>
          </a:p>
        </p:txBody>
      </p:sp>
      <p:sp>
        <p:nvSpPr>
          <p:cNvPr id="62" name="Slide Number Placeholder 2">
            <a:extLst>
              <a:ext uri="{FF2B5EF4-FFF2-40B4-BE49-F238E27FC236}">
                <a16:creationId xmlns:a16="http://schemas.microsoft.com/office/drawing/2014/main" id="{045F4628-58B2-4AEA-A407-33E6A8E00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71891" y="6439221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105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40168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1169" y="276621"/>
            <a:ext cx="12680534" cy="6174718"/>
            <a:chOff x="11169" y="276621"/>
            <a:chExt cx="12680534" cy="617471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52" y="502920"/>
              <a:ext cx="11461098" cy="5948419"/>
            </a:xfrm>
            <a:prstGeom prst="rect">
              <a:avLst/>
            </a:prstGeom>
          </p:spPr>
        </p:pic>
        <p:sp>
          <p:nvSpPr>
            <p:cNvPr id="39" name="Rectangle 38"/>
            <p:cNvSpPr/>
            <p:nvPr/>
          </p:nvSpPr>
          <p:spPr>
            <a:xfrm flipH="1">
              <a:off x="1576140" y="3695514"/>
              <a:ext cx="9582049" cy="3903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7603327" y="848855"/>
              <a:ext cx="2846126" cy="2178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 flipH="1">
              <a:off x="1788149" y="949050"/>
              <a:ext cx="2958247" cy="2723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 flipH="1">
              <a:off x="10124375" y="986856"/>
              <a:ext cx="687791" cy="5846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 flipH="1">
              <a:off x="10614646" y="1415004"/>
              <a:ext cx="1577354" cy="46044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 flipH="1">
              <a:off x="10043092" y="3745106"/>
              <a:ext cx="1577354" cy="9107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 flipH="1">
              <a:off x="1903613" y="3983782"/>
              <a:ext cx="9582049" cy="3422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 flipH="1">
              <a:off x="1356324" y="3712780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 flipH="1">
              <a:off x="1579359" y="3913394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 flipH="1">
              <a:off x="3822342" y="738341"/>
              <a:ext cx="3683667" cy="204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 flipH="1">
              <a:off x="1788149" y="757726"/>
              <a:ext cx="4956246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 flipH="1">
              <a:off x="1580109" y="733890"/>
              <a:ext cx="1310807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 flipH="1">
              <a:off x="1603924" y="1032650"/>
              <a:ext cx="549820" cy="493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 flipH="1">
              <a:off x="2294483" y="276621"/>
              <a:ext cx="7330503" cy="3870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2400" dirty="0" err="1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Mesendoderm</a:t>
              </a:r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 (E004) vs Ovary (E097)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 flipH="1">
              <a:off x="6875003" y="770671"/>
              <a:ext cx="584524" cy="2619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 flipH="1">
              <a:off x="7256845" y="848854"/>
              <a:ext cx="584524" cy="1608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 flipH="1">
              <a:off x="6691573" y="792118"/>
              <a:ext cx="584524" cy="1608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9515259" y="5717392"/>
              <a:ext cx="112071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GB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hg19:chr11</a:t>
              </a:r>
              <a:endParaRPr lang="en-US" sz="1400" b="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10529982" y="1075147"/>
              <a:ext cx="2161514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10517831" y="2410455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10530867" y="4162705"/>
              <a:ext cx="216083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10516334" y="5083986"/>
              <a:ext cx="217197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10508270" y="2835109"/>
              <a:ext cx="2180040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Posterior</a:t>
              </a:r>
              <a:r>
                <a:rPr lang="en-US" sz="16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 </a:t>
              </a:r>
            </a:p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Probability</a:t>
              </a: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10529982" y="1966288"/>
              <a:ext cx="2161513" cy="3720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10529850" y="5487902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10529982" y="3454777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Viterbi Path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11169" y="1603428"/>
              <a:ext cx="16033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Mesendoderm</a:t>
              </a:r>
              <a:endParaRPr lang="en-US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640488" y="4669663"/>
              <a:ext cx="7728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Ovary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1564710" y="51031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>
              <a:off x="1567320" y="40858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>
              <a:off x="1564710" y="20138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>
              <a:off x="1567320" y="9965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 flipH="1" flipV="1">
              <a:off x="1564710" y="2609166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 flipH="1" flipV="1">
              <a:off x="1563510" y="1591866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/>
          </p:nvCxnSpPr>
          <p:spPr>
            <a:xfrm flipH="1" flipV="1">
              <a:off x="1560669" y="5701998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 flipH="1" flipV="1">
              <a:off x="1559469" y="4679618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flipH="1" flipV="1">
              <a:off x="1568520" y="3645267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>
              <a:off x="1564710" y="2984977"/>
              <a:ext cx="0" cy="6594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/>
            <p:cNvSpPr/>
            <p:nvPr/>
          </p:nvSpPr>
          <p:spPr>
            <a:xfrm>
              <a:off x="10189102" y="827581"/>
              <a:ext cx="249152" cy="2822223"/>
            </a:xfrm>
            <a:prstGeom prst="rect">
              <a:avLst/>
            </a:prstGeom>
            <a:solidFill>
              <a:srgbClr val="C00000">
                <a:alpha val="25882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931839" y="824333"/>
              <a:ext cx="2990728" cy="2828721"/>
            </a:xfrm>
            <a:prstGeom prst="rect">
              <a:avLst/>
            </a:prstGeom>
            <a:solidFill>
              <a:srgbClr val="C00000">
                <a:alpha val="25882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7789711" y="3275332"/>
              <a:ext cx="1066177" cy="277080"/>
              <a:chOff x="7804951" y="3379472"/>
              <a:chExt cx="1066177" cy="277080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7838694" y="3379472"/>
                <a:ext cx="487589" cy="1147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POU5F1B</a:t>
                </a:r>
              </a:p>
            </p:txBody>
          </p:sp>
          <p:cxnSp>
            <p:nvCxnSpPr>
              <p:cNvPr id="34" name="Straight Arrow Connector 33"/>
              <p:cNvCxnSpPr/>
              <p:nvPr/>
            </p:nvCxnSpPr>
            <p:spPr>
              <a:xfrm flipH="1">
                <a:off x="7808580" y="3433753"/>
                <a:ext cx="0" cy="220716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/>
              <p:nvPr/>
            </p:nvCxnSpPr>
            <p:spPr>
              <a:xfrm flipH="1">
                <a:off x="7804951" y="3437984"/>
                <a:ext cx="40305" cy="1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Rectangle 35"/>
              <p:cNvSpPr/>
              <p:nvPr/>
            </p:nvSpPr>
            <p:spPr>
              <a:xfrm flipH="1">
                <a:off x="8418194" y="3381377"/>
                <a:ext cx="415817" cy="1147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NFATC2</a:t>
                </a:r>
              </a:p>
            </p:txBody>
          </p:sp>
          <p:cxnSp>
            <p:nvCxnSpPr>
              <p:cNvPr id="37" name="Straight Arrow Connector 36"/>
              <p:cNvCxnSpPr/>
              <p:nvPr/>
            </p:nvCxnSpPr>
            <p:spPr>
              <a:xfrm>
                <a:off x="8866000" y="3437966"/>
                <a:ext cx="2407" cy="218586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>
                <a:off x="8831018" y="3437966"/>
                <a:ext cx="40110" cy="1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3B413A11-C748-4AD1-808F-F1C7DC57D77C}"/>
              </a:ext>
            </a:extLst>
          </p:cNvPr>
          <p:cNvSpPr/>
          <p:nvPr/>
        </p:nvSpPr>
        <p:spPr>
          <a:xfrm>
            <a:off x="111507" y="2963475"/>
            <a:ext cx="12875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HOP-HMM </a:t>
            </a:r>
          </a:p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Prediction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AE2B1B7-29FD-4D99-BDC3-1BA0B40EDBFA}"/>
              </a:ext>
            </a:extLst>
          </p:cNvPr>
          <p:cNvSpPr/>
          <p:nvPr/>
        </p:nvSpPr>
        <p:spPr>
          <a:xfrm>
            <a:off x="6228514" y="6158015"/>
            <a:ext cx="59203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H1 BMP4 Derived </a:t>
            </a:r>
            <a:r>
              <a:rPr lang="en-US" b="1" dirty="0" err="1"/>
              <a:t>Mesendoderm</a:t>
            </a:r>
            <a:r>
              <a:rPr lang="en-US" b="1" dirty="0"/>
              <a:t> Cultured Cells</a:t>
            </a:r>
            <a:r>
              <a:rPr lang="en-US" dirty="0"/>
              <a:t>. Code: E004 </a:t>
            </a:r>
          </a:p>
          <a:p>
            <a:pPr algn="r"/>
            <a:r>
              <a:rPr lang="en-US" b="1" dirty="0"/>
              <a:t>Ovary</a:t>
            </a:r>
            <a:r>
              <a:rPr lang="en-US" dirty="0"/>
              <a:t>. Code: E097 </a:t>
            </a:r>
            <a:endParaRPr lang="en-US" b="1" dirty="0"/>
          </a:p>
        </p:txBody>
      </p:sp>
      <p:sp>
        <p:nvSpPr>
          <p:cNvPr id="54" name="Slide Number Placeholder 2">
            <a:extLst>
              <a:ext uri="{FF2B5EF4-FFF2-40B4-BE49-F238E27FC236}">
                <a16:creationId xmlns:a16="http://schemas.microsoft.com/office/drawing/2014/main" id="{3794DD84-6EE5-4FD4-AA25-5D9CB0F9A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71891" y="6439221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106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534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 Enhancers Do?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D84ADB-52E2-4509-87A7-E8FD51549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87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 Enhancers Do?</a:t>
            </a:r>
          </a:p>
        </p:txBody>
      </p:sp>
      <p:pic>
        <p:nvPicPr>
          <p:cNvPr id="5" name="Picture 4" descr="A picture containing sitting, table, brown, old&#10;&#10;Description automatically generated">
            <a:extLst>
              <a:ext uri="{FF2B5EF4-FFF2-40B4-BE49-F238E27FC236}">
                <a16:creationId xmlns:a16="http://schemas.microsoft.com/office/drawing/2014/main" id="{E606D9F1-2B34-4C4F-855D-E0D05F6489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"/>
          <a:stretch/>
        </p:blipFill>
        <p:spPr>
          <a:xfrm>
            <a:off x="3595995" y="1530289"/>
            <a:ext cx="4524375" cy="441622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BE8055-EF42-44BB-ACAB-BC5469FD4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574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78">
            <a:extLst>
              <a:ext uri="{FF2B5EF4-FFF2-40B4-BE49-F238E27FC236}">
                <a16:creationId xmlns:a16="http://schemas.microsoft.com/office/drawing/2014/main" id="{92456672-A5A0-4BF5-80EE-1B93A6514E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"/>
          <a:stretch/>
        </p:blipFill>
        <p:spPr>
          <a:xfrm>
            <a:off x="6050507" y="1533250"/>
            <a:ext cx="2354724" cy="2298434"/>
          </a:xfrm>
          <a:prstGeom prst="rect">
            <a:avLst/>
          </a:prstGeom>
        </p:spPr>
      </p:pic>
      <p:grpSp>
        <p:nvGrpSpPr>
          <p:cNvPr id="412" name="Group 411"/>
          <p:cNvGrpSpPr/>
          <p:nvPr/>
        </p:nvGrpSpPr>
        <p:grpSpPr>
          <a:xfrm>
            <a:off x="-197806" y="4198603"/>
            <a:ext cx="12018745" cy="1799880"/>
            <a:chOff x="0" y="4064043"/>
            <a:chExt cx="12018745" cy="1979868"/>
          </a:xfrm>
        </p:grpSpPr>
        <p:sp>
          <p:nvSpPr>
            <p:cNvPr id="166" name="Rectangle 165"/>
            <p:cNvSpPr/>
            <p:nvPr/>
          </p:nvSpPr>
          <p:spPr>
            <a:xfrm>
              <a:off x="999121" y="5404118"/>
              <a:ext cx="10925175" cy="37278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4171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0" y="5361873"/>
              <a:ext cx="1251420" cy="436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 w="0"/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DNA</a:t>
              </a:r>
            </a:p>
          </p:txBody>
        </p:sp>
        <p:sp>
          <p:nvSpPr>
            <p:cNvPr id="168" name="Freeform 167"/>
            <p:cNvSpPr/>
            <p:nvPr/>
          </p:nvSpPr>
          <p:spPr>
            <a:xfrm flipH="1">
              <a:off x="3453862" y="5336913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9" name="Freeform 168"/>
            <p:cNvSpPr/>
            <p:nvPr/>
          </p:nvSpPr>
          <p:spPr>
            <a:xfrm>
              <a:off x="3968791" y="5257315"/>
              <a:ext cx="580097" cy="786286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0" name="Oval 169"/>
            <p:cNvSpPr/>
            <p:nvPr/>
          </p:nvSpPr>
          <p:spPr>
            <a:xfrm>
              <a:off x="3562082" y="4633919"/>
              <a:ext cx="787422" cy="77303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1" name="Block Arc 170"/>
            <p:cNvSpPr/>
            <p:nvPr/>
          </p:nvSpPr>
          <p:spPr>
            <a:xfrm rot="16200000">
              <a:off x="3203748" y="4316226"/>
              <a:ext cx="1469790" cy="1444440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2" name="Block Arc 171"/>
            <p:cNvSpPr/>
            <p:nvPr/>
          </p:nvSpPr>
          <p:spPr>
            <a:xfrm rot="5400000">
              <a:off x="3201208" y="4316228"/>
              <a:ext cx="1469790" cy="1444440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3" name="Block Arc 172"/>
            <p:cNvSpPr/>
            <p:nvPr/>
          </p:nvSpPr>
          <p:spPr>
            <a:xfrm>
              <a:off x="3254789" y="4314528"/>
              <a:ext cx="1370810" cy="1287780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4" name="Rounded Rectangle 173"/>
            <p:cNvSpPr/>
            <p:nvPr/>
          </p:nvSpPr>
          <p:spPr>
            <a:xfrm>
              <a:off x="3062198" y="5411176"/>
              <a:ext cx="999768" cy="356616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5" name="Freeform 174"/>
            <p:cNvSpPr/>
            <p:nvPr/>
          </p:nvSpPr>
          <p:spPr>
            <a:xfrm>
              <a:off x="3112575" y="4160852"/>
              <a:ext cx="706120" cy="660400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6" name="Freeform 175"/>
            <p:cNvSpPr/>
            <p:nvPr/>
          </p:nvSpPr>
          <p:spPr>
            <a:xfrm flipH="1">
              <a:off x="4023036" y="4143495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177" name="Straight Connector 176"/>
            <p:cNvCxnSpPr/>
            <p:nvPr/>
          </p:nvCxnSpPr>
          <p:spPr>
            <a:xfrm flipH="1">
              <a:off x="3029474" y="5403144"/>
              <a:ext cx="993562" cy="1864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Rounded Rectangle 177"/>
            <p:cNvSpPr/>
            <p:nvPr/>
          </p:nvSpPr>
          <p:spPr>
            <a:xfrm rot="19544013">
              <a:off x="4151159" y="4064498"/>
              <a:ext cx="179376" cy="93937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9" name="Rounded Rectangle 178"/>
            <p:cNvSpPr/>
            <p:nvPr/>
          </p:nvSpPr>
          <p:spPr>
            <a:xfrm>
              <a:off x="4273256" y="4183797"/>
              <a:ext cx="177434" cy="122912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0" name="Freeform 179"/>
            <p:cNvSpPr/>
            <p:nvPr/>
          </p:nvSpPr>
          <p:spPr>
            <a:xfrm flipH="1">
              <a:off x="1746867" y="5337072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1" name="Freeform 180"/>
            <p:cNvSpPr/>
            <p:nvPr/>
          </p:nvSpPr>
          <p:spPr>
            <a:xfrm>
              <a:off x="2261796" y="5257474"/>
              <a:ext cx="580097" cy="786286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2" name="Oval 181"/>
            <p:cNvSpPr/>
            <p:nvPr/>
          </p:nvSpPr>
          <p:spPr>
            <a:xfrm>
              <a:off x="1855087" y="4634078"/>
              <a:ext cx="787422" cy="77303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3" name="Block Arc 182"/>
            <p:cNvSpPr/>
            <p:nvPr/>
          </p:nvSpPr>
          <p:spPr>
            <a:xfrm rot="16200000">
              <a:off x="1496753" y="4316385"/>
              <a:ext cx="1469790" cy="1444440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4" name="Block Arc 183"/>
            <p:cNvSpPr/>
            <p:nvPr/>
          </p:nvSpPr>
          <p:spPr>
            <a:xfrm rot="5400000">
              <a:off x="1494213" y="4316387"/>
              <a:ext cx="1469790" cy="1444440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5" name="Block Arc 184"/>
            <p:cNvSpPr/>
            <p:nvPr/>
          </p:nvSpPr>
          <p:spPr>
            <a:xfrm>
              <a:off x="1547794" y="4314687"/>
              <a:ext cx="1370810" cy="1287780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6" name="Rounded Rectangle 185"/>
            <p:cNvSpPr/>
            <p:nvPr/>
          </p:nvSpPr>
          <p:spPr>
            <a:xfrm>
              <a:off x="1355203" y="5411335"/>
              <a:ext cx="999768" cy="356616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7" name="Freeform 186"/>
            <p:cNvSpPr/>
            <p:nvPr/>
          </p:nvSpPr>
          <p:spPr>
            <a:xfrm>
              <a:off x="1405580" y="4161011"/>
              <a:ext cx="706120" cy="660400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8" name="Freeform 187"/>
            <p:cNvSpPr/>
            <p:nvPr/>
          </p:nvSpPr>
          <p:spPr>
            <a:xfrm flipH="1">
              <a:off x="2316041" y="4143654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189" name="Straight Connector 188"/>
            <p:cNvCxnSpPr/>
            <p:nvPr/>
          </p:nvCxnSpPr>
          <p:spPr>
            <a:xfrm flipH="1">
              <a:off x="1322479" y="5403303"/>
              <a:ext cx="993562" cy="1864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Rounded Rectangle 189"/>
            <p:cNvSpPr/>
            <p:nvPr/>
          </p:nvSpPr>
          <p:spPr>
            <a:xfrm rot="19544013">
              <a:off x="2444164" y="4064657"/>
              <a:ext cx="179376" cy="93937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1" name="Rounded Rectangle 190"/>
            <p:cNvSpPr/>
            <p:nvPr/>
          </p:nvSpPr>
          <p:spPr>
            <a:xfrm>
              <a:off x="2566261" y="4183956"/>
              <a:ext cx="177434" cy="122912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2" name="Freeform 191"/>
            <p:cNvSpPr/>
            <p:nvPr/>
          </p:nvSpPr>
          <p:spPr>
            <a:xfrm flipH="1">
              <a:off x="10811744" y="5337064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3" name="Freeform 192"/>
            <p:cNvSpPr/>
            <p:nvPr/>
          </p:nvSpPr>
          <p:spPr>
            <a:xfrm>
              <a:off x="11326673" y="5257466"/>
              <a:ext cx="580097" cy="786286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4" name="Oval 193"/>
            <p:cNvSpPr/>
            <p:nvPr/>
          </p:nvSpPr>
          <p:spPr>
            <a:xfrm>
              <a:off x="10919964" y="4634070"/>
              <a:ext cx="787422" cy="77303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5" name="Block Arc 194"/>
            <p:cNvSpPr/>
            <p:nvPr/>
          </p:nvSpPr>
          <p:spPr>
            <a:xfrm rot="16200000">
              <a:off x="10561630" y="4316377"/>
              <a:ext cx="1469790" cy="1444440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6" name="Block Arc 195"/>
            <p:cNvSpPr/>
            <p:nvPr/>
          </p:nvSpPr>
          <p:spPr>
            <a:xfrm rot="5400000">
              <a:off x="10559090" y="4316379"/>
              <a:ext cx="1469790" cy="1444440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7" name="Block Arc 196"/>
            <p:cNvSpPr/>
            <p:nvPr/>
          </p:nvSpPr>
          <p:spPr>
            <a:xfrm>
              <a:off x="10612671" y="4314679"/>
              <a:ext cx="1370810" cy="1287780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8" name="Rounded Rectangle 197"/>
            <p:cNvSpPr/>
            <p:nvPr/>
          </p:nvSpPr>
          <p:spPr>
            <a:xfrm>
              <a:off x="10420080" y="5411327"/>
              <a:ext cx="999768" cy="356616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9" name="Freeform 198"/>
            <p:cNvSpPr/>
            <p:nvPr/>
          </p:nvSpPr>
          <p:spPr>
            <a:xfrm>
              <a:off x="10470457" y="4161003"/>
              <a:ext cx="706120" cy="660400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0" name="Freeform 199"/>
            <p:cNvSpPr/>
            <p:nvPr/>
          </p:nvSpPr>
          <p:spPr>
            <a:xfrm flipH="1">
              <a:off x="11380918" y="4143646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01" name="Straight Connector 200"/>
            <p:cNvCxnSpPr/>
            <p:nvPr/>
          </p:nvCxnSpPr>
          <p:spPr>
            <a:xfrm flipH="1">
              <a:off x="10387356" y="5403295"/>
              <a:ext cx="993562" cy="1864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Rounded Rectangle 201"/>
            <p:cNvSpPr/>
            <p:nvPr/>
          </p:nvSpPr>
          <p:spPr>
            <a:xfrm rot="19544013">
              <a:off x="11509041" y="4064649"/>
              <a:ext cx="179376" cy="93937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3" name="Rounded Rectangle 202"/>
            <p:cNvSpPr/>
            <p:nvPr/>
          </p:nvSpPr>
          <p:spPr>
            <a:xfrm>
              <a:off x="11631138" y="4183948"/>
              <a:ext cx="177434" cy="122912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4" name="Freeform 203"/>
            <p:cNvSpPr/>
            <p:nvPr/>
          </p:nvSpPr>
          <p:spPr>
            <a:xfrm flipH="1">
              <a:off x="9104749" y="5337223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5" name="Freeform 204"/>
            <p:cNvSpPr/>
            <p:nvPr/>
          </p:nvSpPr>
          <p:spPr>
            <a:xfrm>
              <a:off x="9619678" y="5257625"/>
              <a:ext cx="580097" cy="786286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6" name="Oval 205"/>
            <p:cNvSpPr/>
            <p:nvPr/>
          </p:nvSpPr>
          <p:spPr>
            <a:xfrm>
              <a:off x="9212969" y="4634229"/>
              <a:ext cx="787422" cy="77303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7" name="Block Arc 206"/>
            <p:cNvSpPr/>
            <p:nvPr/>
          </p:nvSpPr>
          <p:spPr>
            <a:xfrm rot="16200000">
              <a:off x="8854635" y="4316536"/>
              <a:ext cx="1469790" cy="1444440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8" name="Block Arc 207"/>
            <p:cNvSpPr/>
            <p:nvPr/>
          </p:nvSpPr>
          <p:spPr>
            <a:xfrm rot="5400000">
              <a:off x="8852095" y="4316538"/>
              <a:ext cx="1469790" cy="1444440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9" name="Block Arc 208"/>
            <p:cNvSpPr/>
            <p:nvPr/>
          </p:nvSpPr>
          <p:spPr>
            <a:xfrm>
              <a:off x="8905676" y="4314838"/>
              <a:ext cx="1370810" cy="1287780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0" name="Rounded Rectangle 209"/>
            <p:cNvSpPr/>
            <p:nvPr/>
          </p:nvSpPr>
          <p:spPr>
            <a:xfrm>
              <a:off x="8713085" y="5411486"/>
              <a:ext cx="999768" cy="356616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1" name="Freeform 210"/>
            <p:cNvSpPr/>
            <p:nvPr/>
          </p:nvSpPr>
          <p:spPr>
            <a:xfrm>
              <a:off x="8763462" y="4161162"/>
              <a:ext cx="706120" cy="660400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2" name="Freeform 211"/>
            <p:cNvSpPr/>
            <p:nvPr/>
          </p:nvSpPr>
          <p:spPr>
            <a:xfrm flipH="1">
              <a:off x="9673923" y="4143805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13" name="Straight Connector 212"/>
            <p:cNvCxnSpPr/>
            <p:nvPr/>
          </p:nvCxnSpPr>
          <p:spPr>
            <a:xfrm flipH="1">
              <a:off x="8680361" y="5403454"/>
              <a:ext cx="993562" cy="1864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Rounded Rectangle 213"/>
            <p:cNvSpPr/>
            <p:nvPr/>
          </p:nvSpPr>
          <p:spPr>
            <a:xfrm rot="19544013">
              <a:off x="9802046" y="4064808"/>
              <a:ext cx="179376" cy="93937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5" name="Rounded Rectangle 214"/>
            <p:cNvSpPr/>
            <p:nvPr/>
          </p:nvSpPr>
          <p:spPr>
            <a:xfrm>
              <a:off x="9924143" y="4184107"/>
              <a:ext cx="177434" cy="122912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6" name="Freeform 215"/>
            <p:cNvSpPr/>
            <p:nvPr/>
          </p:nvSpPr>
          <p:spPr>
            <a:xfrm flipH="1">
              <a:off x="6065897" y="5336458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7" name="Freeform 216"/>
            <p:cNvSpPr/>
            <p:nvPr/>
          </p:nvSpPr>
          <p:spPr>
            <a:xfrm>
              <a:off x="6580826" y="5256860"/>
              <a:ext cx="580097" cy="786286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8" name="Oval 217"/>
            <p:cNvSpPr/>
            <p:nvPr/>
          </p:nvSpPr>
          <p:spPr>
            <a:xfrm>
              <a:off x="6174117" y="4633464"/>
              <a:ext cx="787422" cy="77303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9" name="Block Arc 218"/>
            <p:cNvSpPr/>
            <p:nvPr/>
          </p:nvSpPr>
          <p:spPr>
            <a:xfrm rot="16200000">
              <a:off x="5815783" y="4315771"/>
              <a:ext cx="1469790" cy="1444440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20" name="Block Arc 219"/>
            <p:cNvSpPr/>
            <p:nvPr/>
          </p:nvSpPr>
          <p:spPr>
            <a:xfrm rot="5400000">
              <a:off x="5814226" y="4311677"/>
              <a:ext cx="1469793" cy="1447550"/>
            </a:xfrm>
            <a:prstGeom prst="blockArc">
              <a:avLst>
                <a:gd name="adj1" fmla="val 10800000"/>
                <a:gd name="adj2" fmla="val 21576716"/>
                <a:gd name="adj3" fmla="val 25351"/>
              </a:avLst>
            </a:prstGeom>
            <a:solidFill>
              <a:schemeClr val="accent1"/>
            </a:solidFill>
            <a:ln>
              <a:solidFill>
                <a:srgbClr val="4171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21" name="Block Arc 220"/>
            <p:cNvSpPr/>
            <p:nvPr/>
          </p:nvSpPr>
          <p:spPr>
            <a:xfrm>
              <a:off x="5831688" y="4305397"/>
              <a:ext cx="1439337" cy="1457315"/>
            </a:xfrm>
            <a:prstGeom prst="blockArc">
              <a:avLst>
                <a:gd name="adj1" fmla="val 13164066"/>
                <a:gd name="adj2" fmla="val 18953207"/>
                <a:gd name="adj3" fmla="val 24963"/>
              </a:avLst>
            </a:prstGeom>
            <a:solidFill>
              <a:schemeClr val="accent1"/>
            </a:solidFill>
            <a:ln>
              <a:solidFill>
                <a:srgbClr val="4171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5674123" y="5410720"/>
              <a:ext cx="902790" cy="3628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23" name="Freeform 222"/>
            <p:cNvSpPr/>
            <p:nvPr/>
          </p:nvSpPr>
          <p:spPr>
            <a:xfrm>
              <a:off x="5724610" y="4160397"/>
              <a:ext cx="706120" cy="660400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24" name="Straight Connector 223"/>
            <p:cNvCxnSpPr/>
            <p:nvPr/>
          </p:nvCxnSpPr>
          <p:spPr>
            <a:xfrm flipH="1" flipV="1">
              <a:off x="5641509" y="5402013"/>
              <a:ext cx="935404" cy="6167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Rounded Rectangle 224"/>
            <p:cNvSpPr/>
            <p:nvPr/>
          </p:nvSpPr>
          <p:spPr>
            <a:xfrm rot="19544013">
              <a:off x="6763194" y="4064043"/>
              <a:ext cx="179376" cy="93937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26" name="Rounded Rectangle 225"/>
            <p:cNvSpPr/>
            <p:nvPr/>
          </p:nvSpPr>
          <p:spPr>
            <a:xfrm>
              <a:off x="6885291" y="4183342"/>
              <a:ext cx="177434" cy="122912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27" name="Block Arc 226"/>
            <p:cNvSpPr/>
            <p:nvPr/>
          </p:nvSpPr>
          <p:spPr>
            <a:xfrm>
              <a:off x="5833440" y="4308395"/>
              <a:ext cx="1431735" cy="1470920"/>
            </a:xfrm>
            <a:prstGeom prst="blockArc">
              <a:avLst>
                <a:gd name="adj1" fmla="val 18118773"/>
                <a:gd name="adj2" fmla="val 19921461"/>
                <a:gd name="adj3" fmla="val 2445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28" name="Freeform 227"/>
            <p:cNvSpPr/>
            <p:nvPr/>
          </p:nvSpPr>
          <p:spPr>
            <a:xfrm flipH="1">
              <a:off x="6635071" y="4143040"/>
              <a:ext cx="364833" cy="638117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29" name="Block Arc 228"/>
            <p:cNvSpPr/>
            <p:nvPr/>
          </p:nvSpPr>
          <p:spPr>
            <a:xfrm>
              <a:off x="5825524" y="4304585"/>
              <a:ext cx="1474094" cy="1477777"/>
            </a:xfrm>
            <a:prstGeom prst="blockArc">
              <a:avLst>
                <a:gd name="adj1" fmla="val 14614943"/>
                <a:gd name="adj2" fmla="val 15681792"/>
                <a:gd name="adj3" fmla="val 2387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0" name="Block Arc 229"/>
            <p:cNvSpPr/>
            <p:nvPr/>
          </p:nvSpPr>
          <p:spPr>
            <a:xfrm>
              <a:off x="5817905" y="4288161"/>
              <a:ext cx="1453120" cy="1484322"/>
            </a:xfrm>
            <a:prstGeom prst="blockArc">
              <a:avLst>
                <a:gd name="adj1" fmla="val 55069"/>
                <a:gd name="adj2" fmla="val 1717366"/>
                <a:gd name="adj3" fmla="val 24593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</p:grpSp>
      <p:grpSp>
        <p:nvGrpSpPr>
          <p:cNvPr id="469" name="Group 468"/>
          <p:cNvGrpSpPr/>
          <p:nvPr/>
        </p:nvGrpSpPr>
        <p:grpSpPr>
          <a:xfrm>
            <a:off x="8084118" y="1156549"/>
            <a:ext cx="1792688" cy="1437724"/>
            <a:chOff x="7943708" y="1317609"/>
            <a:chExt cx="1792688" cy="1437724"/>
          </a:xfrm>
        </p:grpSpPr>
        <p:sp>
          <p:nvSpPr>
            <p:cNvPr id="471" name="Oval 470"/>
            <p:cNvSpPr/>
            <p:nvPr/>
          </p:nvSpPr>
          <p:spPr>
            <a:xfrm>
              <a:off x="8095619" y="1317609"/>
              <a:ext cx="1458410" cy="1437724"/>
            </a:xfrm>
            <a:prstGeom prst="ellipse">
              <a:avLst/>
            </a:prstGeom>
            <a:noFill/>
            <a:ln w="152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TextBox 471"/>
            <p:cNvSpPr txBox="1"/>
            <p:nvPr/>
          </p:nvSpPr>
          <p:spPr>
            <a:xfrm>
              <a:off x="7943708" y="1774861"/>
              <a:ext cx="17926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CLOSED</a:t>
              </a:r>
            </a:p>
          </p:txBody>
        </p:sp>
      </p:grpSp>
      <p:sp>
        <p:nvSpPr>
          <p:cNvPr id="474" name="Rectangle 473"/>
          <p:cNvSpPr/>
          <p:nvPr/>
        </p:nvSpPr>
        <p:spPr>
          <a:xfrm>
            <a:off x="191107" y="1585949"/>
            <a:ext cx="2682529" cy="580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ln w="0"/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Tissue I</a:t>
            </a:r>
          </a:p>
        </p:txBody>
      </p:sp>
      <p:sp>
        <p:nvSpPr>
          <p:cNvPr id="475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 Enhancers Do?</a:t>
            </a:r>
          </a:p>
        </p:txBody>
      </p:sp>
      <p:sp>
        <p:nvSpPr>
          <p:cNvPr id="477" name="Rectangle 476"/>
          <p:cNvSpPr/>
          <p:nvPr/>
        </p:nvSpPr>
        <p:spPr>
          <a:xfrm>
            <a:off x="7100274" y="4578055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033340E-940B-4944-B486-972186FCE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006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>
            <a:extLst>
              <a:ext uri="{FF2B5EF4-FFF2-40B4-BE49-F238E27FC236}">
                <a16:creationId xmlns:a16="http://schemas.microsoft.com/office/drawing/2014/main" id="{87CFF4AB-FC13-416A-A478-C3B05FE148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"/>
          <a:stretch/>
        </p:blipFill>
        <p:spPr>
          <a:xfrm>
            <a:off x="6050507" y="1533250"/>
            <a:ext cx="2354724" cy="2298434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-197806" y="4179158"/>
            <a:ext cx="12013211" cy="1832758"/>
            <a:chOff x="-197806" y="4188886"/>
            <a:chExt cx="12013211" cy="1832758"/>
          </a:xfrm>
        </p:grpSpPr>
        <p:sp>
          <p:nvSpPr>
            <p:cNvPr id="163" name="Rectangle 162"/>
            <p:cNvSpPr/>
            <p:nvPr/>
          </p:nvSpPr>
          <p:spPr>
            <a:xfrm>
              <a:off x="4958572" y="4780817"/>
              <a:ext cx="2954627" cy="6249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n w="0"/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-197806" y="5366499"/>
              <a:ext cx="1251420" cy="436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 w="0"/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DNA</a:t>
              </a:r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798871" y="5425940"/>
              <a:ext cx="10922085" cy="34516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4171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0" name="Freeform 279"/>
            <p:cNvSpPr/>
            <p:nvPr/>
          </p:nvSpPr>
          <p:spPr>
            <a:xfrm flipH="1">
              <a:off x="3267093" y="5367013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1" name="Freeform 280"/>
            <p:cNvSpPr/>
            <p:nvPr/>
          </p:nvSpPr>
          <p:spPr>
            <a:xfrm>
              <a:off x="3774953" y="5293313"/>
              <a:ext cx="572133" cy="72802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2" name="Oval 281"/>
            <p:cNvSpPr/>
            <p:nvPr/>
          </p:nvSpPr>
          <p:spPr>
            <a:xfrm>
              <a:off x="3373828" y="4716112"/>
              <a:ext cx="776611" cy="715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3" name="Block Arc 282"/>
            <p:cNvSpPr/>
            <p:nvPr/>
          </p:nvSpPr>
          <p:spPr>
            <a:xfrm rot="16200000">
              <a:off x="3064781" y="4378358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4" name="Block Arc 283"/>
            <p:cNvSpPr/>
            <p:nvPr/>
          </p:nvSpPr>
          <p:spPr>
            <a:xfrm rot="5400000">
              <a:off x="3062276" y="4378360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5" name="Block Arc 284"/>
            <p:cNvSpPr/>
            <p:nvPr/>
          </p:nvSpPr>
          <p:spPr>
            <a:xfrm>
              <a:off x="3070754" y="4420388"/>
              <a:ext cx="1351990" cy="1192353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6" name="Rounded Rectangle 285"/>
            <p:cNvSpPr/>
            <p:nvPr/>
          </p:nvSpPr>
          <p:spPr>
            <a:xfrm>
              <a:off x="2880807" y="5435773"/>
              <a:ext cx="986042" cy="3301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7" name="Freeform 286"/>
            <p:cNvSpPr/>
            <p:nvPr/>
          </p:nvSpPr>
          <p:spPr>
            <a:xfrm>
              <a:off x="2930492" y="4278100"/>
              <a:ext cx="696425" cy="611463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8" name="Freeform 287"/>
            <p:cNvSpPr/>
            <p:nvPr/>
          </p:nvSpPr>
          <p:spPr>
            <a:xfrm flipH="1">
              <a:off x="3828453" y="4262029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89" name="Straight Connector 288"/>
            <p:cNvCxnSpPr/>
            <p:nvPr/>
          </p:nvCxnSpPr>
          <p:spPr>
            <a:xfrm flipH="1">
              <a:off x="2848532" y="5428336"/>
              <a:ext cx="979921" cy="1726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0" name="Rounded Rectangle 289"/>
            <p:cNvSpPr/>
            <p:nvPr/>
          </p:nvSpPr>
          <p:spPr>
            <a:xfrm rot="19544013">
              <a:off x="3954817" y="4188886"/>
              <a:ext cx="176913" cy="8697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91" name="Rounded Rectangle 290"/>
            <p:cNvSpPr/>
            <p:nvPr/>
          </p:nvSpPr>
          <p:spPr>
            <a:xfrm>
              <a:off x="4075238" y="4324883"/>
              <a:ext cx="140287" cy="112004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8" name="Freeform 267"/>
            <p:cNvSpPr/>
            <p:nvPr/>
          </p:nvSpPr>
          <p:spPr>
            <a:xfrm flipH="1">
              <a:off x="1560098" y="5367172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9" name="Freeform 268"/>
            <p:cNvSpPr/>
            <p:nvPr/>
          </p:nvSpPr>
          <p:spPr>
            <a:xfrm>
              <a:off x="2067958" y="5293472"/>
              <a:ext cx="572133" cy="72802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0" name="Oval 269"/>
            <p:cNvSpPr/>
            <p:nvPr/>
          </p:nvSpPr>
          <p:spPr>
            <a:xfrm>
              <a:off x="1666833" y="4716271"/>
              <a:ext cx="776611" cy="715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1" name="Block Arc 270"/>
            <p:cNvSpPr/>
            <p:nvPr/>
          </p:nvSpPr>
          <p:spPr>
            <a:xfrm rot="16200000">
              <a:off x="1357786" y="4378517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2" name="Block Arc 271"/>
            <p:cNvSpPr/>
            <p:nvPr/>
          </p:nvSpPr>
          <p:spPr>
            <a:xfrm rot="5400000">
              <a:off x="1355281" y="4378519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3" name="Block Arc 272"/>
            <p:cNvSpPr/>
            <p:nvPr/>
          </p:nvSpPr>
          <p:spPr>
            <a:xfrm>
              <a:off x="1363759" y="4420547"/>
              <a:ext cx="1351990" cy="1192353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4" name="Rounded Rectangle 273"/>
            <p:cNvSpPr/>
            <p:nvPr/>
          </p:nvSpPr>
          <p:spPr>
            <a:xfrm>
              <a:off x="1173812" y="5435932"/>
              <a:ext cx="986042" cy="3301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5" name="Freeform 274"/>
            <p:cNvSpPr/>
            <p:nvPr/>
          </p:nvSpPr>
          <p:spPr>
            <a:xfrm>
              <a:off x="1223497" y="4278259"/>
              <a:ext cx="696425" cy="611463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6" name="Freeform 275"/>
            <p:cNvSpPr/>
            <p:nvPr/>
          </p:nvSpPr>
          <p:spPr>
            <a:xfrm flipH="1">
              <a:off x="2121458" y="4262188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77" name="Straight Connector 276"/>
            <p:cNvCxnSpPr/>
            <p:nvPr/>
          </p:nvCxnSpPr>
          <p:spPr>
            <a:xfrm flipH="1">
              <a:off x="1141537" y="5428495"/>
              <a:ext cx="979921" cy="1726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ounded Rectangle 277"/>
            <p:cNvSpPr/>
            <p:nvPr/>
          </p:nvSpPr>
          <p:spPr>
            <a:xfrm rot="19544013">
              <a:off x="2247822" y="4189045"/>
              <a:ext cx="176913" cy="8697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9" name="Rounded Rectangle 278"/>
            <p:cNvSpPr/>
            <p:nvPr/>
          </p:nvSpPr>
          <p:spPr>
            <a:xfrm>
              <a:off x="2368243" y="4325042"/>
              <a:ext cx="140287" cy="112004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6" name="Freeform 255"/>
            <p:cNvSpPr/>
            <p:nvPr/>
          </p:nvSpPr>
          <p:spPr>
            <a:xfrm flipH="1">
              <a:off x="10624975" y="5367164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7" name="Freeform 256"/>
            <p:cNvSpPr/>
            <p:nvPr/>
          </p:nvSpPr>
          <p:spPr>
            <a:xfrm>
              <a:off x="11132835" y="5293464"/>
              <a:ext cx="572133" cy="72802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8" name="Oval 257"/>
            <p:cNvSpPr/>
            <p:nvPr/>
          </p:nvSpPr>
          <p:spPr>
            <a:xfrm>
              <a:off x="10731710" y="4716263"/>
              <a:ext cx="776611" cy="715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9" name="Block Arc 258"/>
            <p:cNvSpPr/>
            <p:nvPr/>
          </p:nvSpPr>
          <p:spPr>
            <a:xfrm rot="16200000">
              <a:off x="10422663" y="4378509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0" name="Block Arc 259"/>
            <p:cNvSpPr/>
            <p:nvPr/>
          </p:nvSpPr>
          <p:spPr>
            <a:xfrm rot="5400000">
              <a:off x="10420158" y="4378511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1" name="Block Arc 260"/>
            <p:cNvSpPr/>
            <p:nvPr/>
          </p:nvSpPr>
          <p:spPr>
            <a:xfrm>
              <a:off x="10428636" y="4420539"/>
              <a:ext cx="1351990" cy="1192353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2" name="Rounded Rectangle 261"/>
            <p:cNvSpPr/>
            <p:nvPr/>
          </p:nvSpPr>
          <p:spPr>
            <a:xfrm>
              <a:off x="10238689" y="5435924"/>
              <a:ext cx="986042" cy="3301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3" name="Freeform 262"/>
            <p:cNvSpPr/>
            <p:nvPr/>
          </p:nvSpPr>
          <p:spPr>
            <a:xfrm>
              <a:off x="10288374" y="4278251"/>
              <a:ext cx="696425" cy="611463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4" name="Freeform 263"/>
            <p:cNvSpPr/>
            <p:nvPr/>
          </p:nvSpPr>
          <p:spPr>
            <a:xfrm flipH="1">
              <a:off x="11186335" y="4262180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65" name="Straight Connector 264"/>
            <p:cNvCxnSpPr/>
            <p:nvPr/>
          </p:nvCxnSpPr>
          <p:spPr>
            <a:xfrm flipH="1">
              <a:off x="10206414" y="5428487"/>
              <a:ext cx="979921" cy="1726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ounded Rectangle 265"/>
            <p:cNvSpPr/>
            <p:nvPr/>
          </p:nvSpPr>
          <p:spPr>
            <a:xfrm rot="19544013">
              <a:off x="11312699" y="4189037"/>
              <a:ext cx="176913" cy="8697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7" name="Rounded Rectangle 266"/>
            <p:cNvSpPr/>
            <p:nvPr/>
          </p:nvSpPr>
          <p:spPr>
            <a:xfrm>
              <a:off x="11433120" y="4325034"/>
              <a:ext cx="140287" cy="112004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4" name="Freeform 243"/>
            <p:cNvSpPr/>
            <p:nvPr/>
          </p:nvSpPr>
          <p:spPr>
            <a:xfrm flipH="1">
              <a:off x="8917980" y="5367323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5" name="Freeform 244"/>
            <p:cNvSpPr/>
            <p:nvPr/>
          </p:nvSpPr>
          <p:spPr>
            <a:xfrm>
              <a:off x="9425840" y="5293623"/>
              <a:ext cx="572133" cy="72802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6" name="Oval 245"/>
            <p:cNvSpPr/>
            <p:nvPr/>
          </p:nvSpPr>
          <p:spPr>
            <a:xfrm>
              <a:off x="9024715" y="4716422"/>
              <a:ext cx="776611" cy="715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7" name="Block Arc 246"/>
            <p:cNvSpPr/>
            <p:nvPr/>
          </p:nvSpPr>
          <p:spPr>
            <a:xfrm rot="16200000">
              <a:off x="8715668" y="4378668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8" name="Block Arc 247"/>
            <p:cNvSpPr/>
            <p:nvPr/>
          </p:nvSpPr>
          <p:spPr>
            <a:xfrm rot="5400000">
              <a:off x="8713163" y="4378670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9" name="Block Arc 248"/>
            <p:cNvSpPr/>
            <p:nvPr/>
          </p:nvSpPr>
          <p:spPr>
            <a:xfrm>
              <a:off x="8721641" y="4420698"/>
              <a:ext cx="1351990" cy="1192353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0" name="Rounded Rectangle 249"/>
            <p:cNvSpPr/>
            <p:nvPr/>
          </p:nvSpPr>
          <p:spPr>
            <a:xfrm>
              <a:off x="8531694" y="5436083"/>
              <a:ext cx="986042" cy="3301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1" name="Freeform 250"/>
            <p:cNvSpPr/>
            <p:nvPr/>
          </p:nvSpPr>
          <p:spPr>
            <a:xfrm>
              <a:off x="8581379" y="4278410"/>
              <a:ext cx="696425" cy="611463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2" name="Freeform 251"/>
            <p:cNvSpPr/>
            <p:nvPr/>
          </p:nvSpPr>
          <p:spPr>
            <a:xfrm flipH="1">
              <a:off x="9479340" y="4262339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53" name="Straight Connector 252"/>
            <p:cNvCxnSpPr/>
            <p:nvPr/>
          </p:nvCxnSpPr>
          <p:spPr>
            <a:xfrm flipH="1">
              <a:off x="8499419" y="5428646"/>
              <a:ext cx="979921" cy="1726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Rounded Rectangle 253"/>
            <p:cNvSpPr/>
            <p:nvPr/>
          </p:nvSpPr>
          <p:spPr>
            <a:xfrm rot="19544013">
              <a:off x="9605704" y="4189196"/>
              <a:ext cx="176913" cy="8697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5" name="Rounded Rectangle 254"/>
            <p:cNvSpPr/>
            <p:nvPr/>
          </p:nvSpPr>
          <p:spPr>
            <a:xfrm>
              <a:off x="9726125" y="4325193"/>
              <a:ext cx="140287" cy="112004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5489450" y="5424580"/>
              <a:ext cx="2025730" cy="343042"/>
            </a:xfrm>
            <a:prstGeom prst="rect">
              <a:avLst/>
            </a:prstGeom>
            <a:ln>
              <a:solidFill>
                <a:srgbClr val="4171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5909752" y="5428336"/>
              <a:ext cx="197652" cy="337628"/>
            </a:xfrm>
            <a:prstGeom prst="rect">
              <a:avLst/>
            </a:prstGeom>
            <a:ln>
              <a:solidFill>
                <a:srgbClr val="41719C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6465825" y="5428336"/>
              <a:ext cx="170399" cy="338460"/>
            </a:xfrm>
            <a:prstGeom prst="rect">
              <a:avLst/>
            </a:prstGeom>
            <a:ln>
              <a:solidFill>
                <a:srgbClr val="41719C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6952079" y="5428336"/>
              <a:ext cx="167340" cy="338459"/>
            </a:xfrm>
            <a:prstGeom prst="rect">
              <a:avLst/>
            </a:prstGeom>
            <a:ln>
              <a:solidFill>
                <a:srgbClr val="41719C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8060968" y="1156549"/>
            <a:ext cx="1792688" cy="1437724"/>
            <a:chOff x="7920558" y="1317609"/>
            <a:chExt cx="1792688" cy="1437724"/>
          </a:xfrm>
        </p:grpSpPr>
        <p:sp>
          <p:nvSpPr>
            <p:cNvPr id="129" name="Oval 128"/>
            <p:cNvSpPr/>
            <p:nvPr/>
          </p:nvSpPr>
          <p:spPr>
            <a:xfrm>
              <a:off x="8095619" y="1317609"/>
              <a:ext cx="1458410" cy="1437724"/>
            </a:xfrm>
            <a:prstGeom prst="ellipse">
              <a:avLst/>
            </a:prstGeom>
            <a:noFill/>
            <a:ln w="1524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7920558" y="1705411"/>
              <a:ext cx="17926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/>
                <a:t>OPEN</a:t>
              </a:r>
            </a:p>
          </p:txBody>
        </p:sp>
      </p:grpSp>
      <p:sp>
        <p:nvSpPr>
          <p:cNvPr id="132" name="Rectangle 131"/>
          <p:cNvSpPr/>
          <p:nvPr/>
        </p:nvSpPr>
        <p:spPr>
          <a:xfrm>
            <a:off x="191107" y="1585949"/>
            <a:ext cx="2682529" cy="580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ln w="0"/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Tissue II</a:t>
            </a:r>
          </a:p>
        </p:txBody>
      </p:sp>
      <p:sp>
        <p:nvSpPr>
          <p:cNvPr id="133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 Enhancers Do?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5721719" y="4924986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3D05D1-78EF-499A-98D0-D5FAA7E8A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659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>
            <a:extLst>
              <a:ext uri="{FF2B5EF4-FFF2-40B4-BE49-F238E27FC236}">
                <a16:creationId xmlns:a16="http://schemas.microsoft.com/office/drawing/2014/main" id="{3BE8B437-8258-4CE8-9CC3-F4BD15AE0A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"/>
          <a:stretch/>
        </p:blipFill>
        <p:spPr>
          <a:xfrm>
            <a:off x="6050507" y="1533250"/>
            <a:ext cx="2354724" cy="2298434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-197806" y="4179158"/>
            <a:ext cx="12013211" cy="1832758"/>
            <a:chOff x="-197806" y="4188886"/>
            <a:chExt cx="12013211" cy="1832758"/>
          </a:xfrm>
        </p:grpSpPr>
        <p:sp>
          <p:nvSpPr>
            <p:cNvPr id="163" name="Rectangle 162"/>
            <p:cNvSpPr/>
            <p:nvPr/>
          </p:nvSpPr>
          <p:spPr>
            <a:xfrm>
              <a:off x="4958572" y="4780817"/>
              <a:ext cx="2954627" cy="6249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n w="0"/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-197806" y="5366499"/>
              <a:ext cx="1251420" cy="436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 w="0"/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DNA</a:t>
              </a:r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798871" y="5425940"/>
              <a:ext cx="10922085" cy="34516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4171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0" name="Freeform 279"/>
            <p:cNvSpPr/>
            <p:nvPr/>
          </p:nvSpPr>
          <p:spPr>
            <a:xfrm flipH="1">
              <a:off x="3267093" y="5367013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1" name="Freeform 280"/>
            <p:cNvSpPr/>
            <p:nvPr/>
          </p:nvSpPr>
          <p:spPr>
            <a:xfrm>
              <a:off x="3774953" y="5293313"/>
              <a:ext cx="572133" cy="72802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2" name="Oval 281"/>
            <p:cNvSpPr/>
            <p:nvPr/>
          </p:nvSpPr>
          <p:spPr>
            <a:xfrm>
              <a:off x="3373828" y="4716112"/>
              <a:ext cx="776611" cy="715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3" name="Block Arc 282"/>
            <p:cNvSpPr/>
            <p:nvPr/>
          </p:nvSpPr>
          <p:spPr>
            <a:xfrm rot="16200000">
              <a:off x="3064781" y="4378358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4" name="Block Arc 283"/>
            <p:cNvSpPr/>
            <p:nvPr/>
          </p:nvSpPr>
          <p:spPr>
            <a:xfrm rot="5400000">
              <a:off x="3062276" y="4378360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5" name="Block Arc 284"/>
            <p:cNvSpPr/>
            <p:nvPr/>
          </p:nvSpPr>
          <p:spPr>
            <a:xfrm>
              <a:off x="3070754" y="4420388"/>
              <a:ext cx="1351990" cy="1192353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6" name="Rounded Rectangle 285"/>
            <p:cNvSpPr/>
            <p:nvPr/>
          </p:nvSpPr>
          <p:spPr>
            <a:xfrm>
              <a:off x="2880807" y="5435773"/>
              <a:ext cx="986042" cy="3301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7" name="Freeform 286"/>
            <p:cNvSpPr/>
            <p:nvPr/>
          </p:nvSpPr>
          <p:spPr>
            <a:xfrm>
              <a:off x="2930492" y="4278100"/>
              <a:ext cx="696425" cy="611463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88" name="Freeform 287"/>
            <p:cNvSpPr/>
            <p:nvPr/>
          </p:nvSpPr>
          <p:spPr>
            <a:xfrm flipH="1">
              <a:off x="3828453" y="4262029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89" name="Straight Connector 288"/>
            <p:cNvCxnSpPr/>
            <p:nvPr/>
          </p:nvCxnSpPr>
          <p:spPr>
            <a:xfrm flipH="1">
              <a:off x="2848532" y="5428336"/>
              <a:ext cx="979921" cy="1726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0" name="Rounded Rectangle 289"/>
            <p:cNvSpPr/>
            <p:nvPr/>
          </p:nvSpPr>
          <p:spPr>
            <a:xfrm rot="19544013">
              <a:off x="3954817" y="4188886"/>
              <a:ext cx="176913" cy="8697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91" name="Rounded Rectangle 290"/>
            <p:cNvSpPr/>
            <p:nvPr/>
          </p:nvSpPr>
          <p:spPr>
            <a:xfrm>
              <a:off x="4075238" y="4324883"/>
              <a:ext cx="140287" cy="112004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8" name="Freeform 267"/>
            <p:cNvSpPr/>
            <p:nvPr/>
          </p:nvSpPr>
          <p:spPr>
            <a:xfrm flipH="1">
              <a:off x="1560098" y="5367172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9" name="Freeform 268"/>
            <p:cNvSpPr/>
            <p:nvPr/>
          </p:nvSpPr>
          <p:spPr>
            <a:xfrm>
              <a:off x="2067958" y="5293472"/>
              <a:ext cx="572133" cy="72802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0" name="Oval 269"/>
            <p:cNvSpPr/>
            <p:nvPr/>
          </p:nvSpPr>
          <p:spPr>
            <a:xfrm>
              <a:off x="1666833" y="4716271"/>
              <a:ext cx="776611" cy="715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1" name="Block Arc 270"/>
            <p:cNvSpPr/>
            <p:nvPr/>
          </p:nvSpPr>
          <p:spPr>
            <a:xfrm rot="16200000">
              <a:off x="1357786" y="4378517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2" name="Block Arc 271"/>
            <p:cNvSpPr/>
            <p:nvPr/>
          </p:nvSpPr>
          <p:spPr>
            <a:xfrm rot="5400000">
              <a:off x="1355281" y="4378519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3" name="Block Arc 272"/>
            <p:cNvSpPr/>
            <p:nvPr/>
          </p:nvSpPr>
          <p:spPr>
            <a:xfrm>
              <a:off x="1363759" y="4420547"/>
              <a:ext cx="1351990" cy="1192353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4" name="Rounded Rectangle 273"/>
            <p:cNvSpPr/>
            <p:nvPr/>
          </p:nvSpPr>
          <p:spPr>
            <a:xfrm>
              <a:off x="1173812" y="5435932"/>
              <a:ext cx="986042" cy="3301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5" name="Freeform 274"/>
            <p:cNvSpPr/>
            <p:nvPr/>
          </p:nvSpPr>
          <p:spPr>
            <a:xfrm>
              <a:off x="1223497" y="4278259"/>
              <a:ext cx="696425" cy="611463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6" name="Freeform 275"/>
            <p:cNvSpPr/>
            <p:nvPr/>
          </p:nvSpPr>
          <p:spPr>
            <a:xfrm flipH="1">
              <a:off x="2121458" y="4262188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77" name="Straight Connector 276"/>
            <p:cNvCxnSpPr/>
            <p:nvPr/>
          </p:nvCxnSpPr>
          <p:spPr>
            <a:xfrm flipH="1">
              <a:off x="1141537" y="5428495"/>
              <a:ext cx="979921" cy="1726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ounded Rectangle 277"/>
            <p:cNvSpPr/>
            <p:nvPr/>
          </p:nvSpPr>
          <p:spPr>
            <a:xfrm rot="19544013">
              <a:off x="2247822" y="4189045"/>
              <a:ext cx="176913" cy="8697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79" name="Rounded Rectangle 278"/>
            <p:cNvSpPr/>
            <p:nvPr/>
          </p:nvSpPr>
          <p:spPr>
            <a:xfrm>
              <a:off x="2368243" y="4325042"/>
              <a:ext cx="140287" cy="112004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6" name="Freeform 255"/>
            <p:cNvSpPr/>
            <p:nvPr/>
          </p:nvSpPr>
          <p:spPr>
            <a:xfrm flipH="1">
              <a:off x="10624975" y="5367164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7" name="Freeform 256"/>
            <p:cNvSpPr/>
            <p:nvPr/>
          </p:nvSpPr>
          <p:spPr>
            <a:xfrm>
              <a:off x="11132835" y="5293464"/>
              <a:ext cx="572133" cy="72802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8" name="Oval 257"/>
            <p:cNvSpPr/>
            <p:nvPr/>
          </p:nvSpPr>
          <p:spPr>
            <a:xfrm>
              <a:off x="10731710" y="4716263"/>
              <a:ext cx="776611" cy="715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9" name="Block Arc 258"/>
            <p:cNvSpPr/>
            <p:nvPr/>
          </p:nvSpPr>
          <p:spPr>
            <a:xfrm rot="16200000">
              <a:off x="10422663" y="4378509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0" name="Block Arc 259"/>
            <p:cNvSpPr/>
            <p:nvPr/>
          </p:nvSpPr>
          <p:spPr>
            <a:xfrm rot="5400000">
              <a:off x="10420158" y="4378511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1" name="Block Arc 260"/>
            <p:cNvSpPr/>
            <p:nvPr/>
          </p:nvSpPr>
          <p:spPr>
            <a:xfrm>
              <a:off x="10428636" y="4420539"/>
              <a:ext cx="1351990" cy="1192353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2" name="Rounded Rectangle 261"/>
            <p:cNvSpPr/>
            <p:nvPr/>
          </p:nvSpPr>
          <p:spPr>
            <a:xfrm>
              <a:off x="10238689" y="5435924"/>
              <a:ext cx="986042" cy="3301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3" name="Freeform 262"/>
            <p:cNvSpPr/>
            <p:nvPr/>
          </p:nvSpPr>
          <p:spPr>
            <a:xfrm>
              <a:off x="10288374" y="4278251"/>
              <a:ext cx="696425" cy="611463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4" name="Freeform 263"/>
            <p:cNvSpPr/>
            <p:nvPr/>
          </p:nvSpPr>
          <p:spPr>
            <a:xfrm flipH="1">
              <a:off x="11186335" y="4262180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65" name="Straight Connector 264"/>
            <p:cNvCxnSpPr/>
            <p:nvPr/>
          </p:nvCxnSpPr>
          <p:spPr>
            <a:xfrm flipH="1">
              <a:off x="10206414" y="5428487"/>
              <a:ext cx="979921" cy="1726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ounded Rectangle 265"/>
            <p:cNvSpPr/>
            <p:nvPr/>
          </p:nvSpPr>
          <p:spPr>
            <a:xfrm rot="19544013">
              <a:off x="11312699" y="4189037"/>
              <a:ext cx="176913" cy="8697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7" name="Rounded Rectangle 266"/>
            <p:cNvSpPr/>
            <p:nvPr/>
          </p:nvSpPr>
          <p:spPr>
            <a:xfrm>
              <a:off x="11433120" y="4325034"/>
              <a:ext cx="140287" cy="112004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4" name="Freeform 243"/>
            <p:cNvSpPr/>
            <p:nvPr/>
          </p:nvSpPr>
          <p:spPr>
            <a:xfrm flipH="1">
              <a:off x="8917980" y="5367323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5" name="Freeform 244"/>
            <p:cNvSpPr/>
            <p:nvPr/>
          </p:nvSpPr>
          <p:spPr>
            <a:xfrm>
              <a:off x="9425840" y="5293623"/>
              <a:ext cx="572133" cy="72802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6" name="Oval 245"/>
            <p:cNvSpPr/>
            <p:nvPr/>
          </p:nvSpPr>
          <p:spPr>
            <a:xfrm>
              <a:off x="9024715" y="4716422"/>
              <a:ext cx="776611" cy="715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7" name="Block Arc 246"/>
            <p:cNvSpPr/>
            <p:nvPr/>
          </p:nvSpPr>
          <p:spPr>
            <a:xfrm rot="16200000">
              <a:off x="8715668" y="4378668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8" name="Block Arc 247"/>
            <p:cNvSpPr/>
            <p:nvPr/>
          </p:nvSpPr>
          <p:spPr>
            <a:xfrm rot="5400000">
              <a:off x="8713163" y="4378670"/>
              <a:ext cx="1360876" cy="1424609"/>
            </a:xfrm>
            <a:prstGeom prst="blockArc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9" name="Block Arc 248"/>
            <p:cNvSpPr/>
            <p:nvPr/>
          </p:nvSpPr>
          <p:spPr>
            <a:xfrm>
              <a:off x="8721641" y="4420698"/>
              <a:ext cx="1351990" cy="1192353"/>
            </a:xfrm>
            <a:prstGeom prst="blockArc">
              <a:avLst>
                <a:gd name="adj1" fmla="val 13018775"/>
                <a:gd name="adj2" fmla="val 19348665"/>
                <a:gd name="adj3" fmla="val 2660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0" name="Rounded Rectangle 249"/>
            <p:cNvSpPr/>
            <p:nvPr/>
          </p:nvSpPr>
          <p:spPr>
            <a:xfrm>
              <a:off x="8531694" y="5436083"/>
              <a:ext cx="986042" cy="3301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1" name="Freeform 250"/>
            <p:cNvSpPr/>
            <p:nvPr/>
          </p:nvSpPr>
          <p:spPr>
            <a:xfrm>
              <a:off x="8581379" y="4278410"/>
              <a:ext cx="696425" cy="611463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2" name="Freeform 251"/>
            <p:cNvSpPr/>
            <p:nvPr/>
          </p:nvSpPr>
          <p:spPr>
            <a:xfrm flipH="1">
              <a:off x="9479340" y="4262339"/>
              <a:ext cx="359824" cy="590831"/>
            </a:xfrm>
            <a:custGeom>
              <a:avLst/>
              <a:gdLst>
                <a:gd name="connsiteX0" fmla="*/ 706120 w 706120"/>
                <a:gd name="connsiteY0" fmla="*/ 660400 h 660400"/>
                <a:gd name="connsiteX1" fmla="*/ 299720 w 706120"/>
                <a:gd name="connsiteY1" fmla="*/ 462280 h 660400"/>
                <a:gd name="connsiteX2" fmla="*/ 269240 w 706120"/>
                <a:gd name="connsiteY2" fmla="*/ 81280 h 660400"/>
                <a:gd name="connsiteX3" fmla="*/ 0 w 706120"/>
                <a:gd name="connsiteY3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120" h="660400">
                  <a:moveTo>
                    <a:pt x="706120" y="660400"/>
                  </a:moveTo>
                  <a:cubicBezTo>
                    <a:pt x="539326" y="609600"/>
                    <a:pt x="372533" y="558800"/>
                    <a:pt x="299720" y="462280"/>
                  </a:cubicBezTo>
                  <a:cubicBezTo>
                    <a:pt x="226907" y="365760"/>
                    <a:pt x="319193" y="158327"/>
                    <a:pt x="269240" y="81280"/>
                  </a:cubicBezTo>
                  <a:cubicBezTo>
                    <a:pt x="219287" y="4233"/>
                    <a:pt x="109643" y="2116"/>
                    <a:pt x="0" y="0"/>
                  </a:cubicBezTo>
                </a:path>
              </a:pathLst>
            </a:cu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253" name="Straight Connector 252"/>
            <p:cNvCxnSpPr/>
            <p:nvPr/>
          </p:nvCxnSpPr>
          <p:spPr>
            <a:xfrm flipH="1">
              <a:off x="8499419" y="5428646"/>
              <a:ext cx="979921" cy="1726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Rounded Rectangle 253"/>
            <p:cNvSpPr/>
            <p:nvPr/>
          </p:nvSpPr>
          <p:spPr>
            <a:xfrm rot="19544013">
              <a:off x="9605704" y="4189196"/>
              <a:ext cx="176913" cy="8697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55" name="Rounded Rectangle 254"/>
            <p:cNvSpPr/>
            <p:nvPr/>
          </p:nvSpPr>
          <p:spPr>
            <a:xfrm>
              <a:off x="9726125" y="4325193"/>
              <a:ext cx="140287" cy="112004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5489450" y="5424580"/>
              <a:ext cx="2025730" cy="343042"/>
            </a:xfrm>
            <a:prstGeom prst="rect">
              <a:avLst/>
            </a:prstGeom>
            <a:ln>
              <a:solidFill>
                <a:srgbClr val="4171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5909752" y="5428336"/>
              <a:ext cx="197652" cy="337628"/>
            </a:xfrm>
            <a:prstGeom prst="rect">
              <a:avLst/>
            </a:prstGeom>
            <a:ln>
              <a:solidFill>
                <a:srgbClr val="41719C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6465825" y="5428336"/>
              <a:ext cx="170399" cy="338460"/>
            </a:xfrm>
            <a:prstGeom prst="rect">
              <a:avLst/>
            </a:prstGeom>
            <a:ln>
              <a:solidFill>
                <a:srgbClr val="41719C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6952079" y="5428336"/>
              <a:ext cx="167340" cy="338459"/>
            </a:xfrm>
            <a:prstGeom prst="rect">
              <a:avLst/>
            </a:prstGeom>
            <a:ln>
              <a:solidFill>
                <a:srgbClr val="41719C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8060968" y="1156549"/>
            <a:ext cx="1792688" cy="1437724"/>
            <a:chOff x="7920558" y="1317609"/>
            <a:chExt cx="1792688" cy="1437724"/>
          </a:xfrm>
        </p:grpSpPr>
        <p:sp>
          <p:nvSpPr>
            <p:cNvPr id="129" name="Oval 128"/>
            <p:cNvSpPr/>
            <p:nvPr/>
          </p:nvSpPr>
          <p:spPr>
            <a:xfrm>
              <a:off x="8095619" y="1317609"/>
              <a:ext cx="1458410" cy="1437724"/>
            </a:xfrm>
            <a:prstGeom prst="ellipse">
              <a:avLst/>
            </a:prstGeom>
            <a:noFill/>
            <a:ln w="1524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7920558" y="1705411"/>
              <a:ext cx="17926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/>
                <a:t>OPEN</a:t>
              </a:r>
            </a:p>
          </p:txBody>
        </p:sp>
      </p:grpSp>
      <p:sp>
        <p:nvSpPr>
          <p:cNvPr id="132" name="Rectangle 131"/>
          <p:cNvSpPr/>
          <p:nvPr/>
        </p:nvSpPr>
        <p:spPr>
          <a:xfrm>
            <a:off x="191107" y="1585949"/>
            <a:ext cx="2682529" cy="580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ln w="0"/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Tissue II</a:t>
            </a:r>
          </a:p>
        </p:txBody>
      </p:sp>
      <p:sp>
        <p:nvSpPr>
          <p:cNvPr id="133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 Enhancers Do?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5721719" y="4924986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9052738" y="1321387"/>
            <a:ext cx="1792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*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96DA49-D286-47E5-9E1C-C3935DC9A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12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F81DBCEA-78C3-4CEC-A559-3C42E79A98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"/>
          <a:stretch/>
        </p:blipFill>
        <p:spPr>
          <a:xfrm>
            <a:off x="1452129" y="2644044"/>
            <a:ext cx="2354724" cy="2298434"/>
          </a:xfrm>
          <a:prstGeom prst="rect">
            <a:avLst/>
          </a:prstGeom>
        </p:spPr>
      </p:pic>
      <p:sp>
        <p:nvSpPr>
          <p:cNvPr id="143" name="Rectangle 142"/>
          <p:cNvSpPr/>
          <p:nvPr/>
        </p:nvSpPr>
        <p:spPr>
          <a:xfrm>
            <a:off x="1332393" y="5420986"/>
            <a:ext cx="9588381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4" name="Rectangle 143"/>
          <p:cNvSpPr/>
          <p:nvPr/>
        </p:nvSpPr>
        <p:spPr>
          <a:xfrm>
            <a:off x="1738253" y="5420986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5" name="Rectangle 144"/>
          <p:cNvSpPr/>
          <p:nvPr/>
        </p:nvSpPr>
        <p:spPr>
          <a:xfrm>
            <a:off x="2097049" y="5420986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6" name="Rectangle 145"/>
          <p:cNvSpPr/>
          <p:nvPr/>
        </p:nvSpPr>
        <p:spPr>
          <a:xfrm>
            <a:off x="2652205" y="5420986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7" name="Rectangle 146"/>
          <p:cNvSpPr/>
          <p:nvPr/>
        </p:nvSpPr>
        <p:spPr>
          <a:xfrm>
            <a:off x="3138356" y="5420986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8" name="Rectangle 147"/>
          <p:cNvSpPr/>
          <p:nvPr/>
        </p:nvSpPr>
        <p:spPr>
          <a:xfrm>
            <a:off x="7721799" y="5420986"/>
            <a:ext cx="3198975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9" name="Rectangle 148"/>
          <p:cNvSpPr/>
          <p:nvPr/>
        </p:nvSpPr>
        <p:spPr>
          <a:xfrm>
            <a:off x="7721798" y="5420986"/>
            <a:ext cx="84033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1" name="Rectangle 150"/>
          <p:cNvSpPr/>
          <p:nvPr/>
        </p:nvSpPr>
        <p:spPr>
          <a:xfrm>
            <a:off x="7395504" y="4971606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Promoter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8871597" y="4943074"/>
            <a:ext cx="1460555" cy="396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Gene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280952" y="5358402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7803503" y="5420986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9" name="Rectangle 158"/>
          <p:cNvSpPr/>
          <p:nvPr/>
        </p:nvSpPr>
        <p:spPr>
          <a:xfrm>
            <a:off x="8289654" y="5420986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1837733" y="4973770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3" name="Oval 2"/>
          <p:cNvSpPr/>
          <p:nvPr/>
        </p:nvSpPr>
        <p:spPr>
          <a:xfrm>
            <a:off x="3510302" y="2080890"/>
            <a:ext cx="1458410" cy="1437724"/>
          </a:xfrm>
          <a:prstGeom prst="ellipse">
            <a:avLst/>
          </a:prstGeom>
          <a:noFill/>
          <a:ln w="152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201113" y="2520731"/>
            <a:ext cx="2123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CLOSED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956" y="2563109"/>
            <a:ext cx="5121719" cy="2143976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191107" y="1585949"/>
            <a:ext cx="2682529" cy="580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ln w="0"/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Tissue I</a:t>
            </a:r>
          </a:p>
        </p:txBody>
      </p:sp>
      <p:sp>
        <p:nvSpPr>
          <p:cNvPr id="31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 Enhancers Do?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0E2B7D-902A-4853-A372-5A2393A62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9214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9E51E8F2-D9A2-4FAB-A48E-02B2AAE0E4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"/>
          <a:stretch/>
        </p:blipFill>
        <p:spPr>
          <a:xfrm>
            <a:off x="1452129" y="2644044"/>
            <a:ext cx="2354724" cy="2298434"/>
          </a:xfrm>
          <a:prstGeom prst="rect">
            <a:avLst/>
          </a:prstGeom>
        </p:spPr>
      </p:pic>
      <p:sp>
        <p:nvSpPr>
          <p:cNvPr id="143" name="Rectangle 142"/>
          <p:cNvSpPr/>
          <p:nvPr/>
        </p:nvSpPr>
        <p:spPr>
          <a:xfrm>
            <a:off x="1332393" y="5420986"/>
            <a:ext cx="9588381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4" name="Rectangle 143"/>
          <p:cNvSpPr/>
          <p:nvPr/>
        </p:nvSpPr>
        <p:spPr>
          <a:xfrm>
            <a:off x="1738253" y="5420986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5" name="Rectangle 144"/>
          <p:cNvSpPr/>
          <p:nvPr/>
        </p:nvSpPr>
        <p:spPr>
          <a:xfrm>
            <a:off x="2097049" y="5420986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6" name="Rectangle 145"/>
          <p:cNvSpPr/>
          <p:nvPr/>
        </p:nvSpPr>
        <p:spPr>
          <a:xfrm>
            <a:off x="2652205" y="5420986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7" name="Rectangle 146"/>
          <p:cNvSpPr/>
          <p:nvPr/>
        </p:nvSpPr>
        <p:spPr>
          <a:xfrm>
            <a:off x="3138356" y="5420986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8" name="Rectangle 147"/>
          <p:cNvSpPr/>
          <p:nvPr/>
        </p:nvSpPr>
        <p:spPr>
          <a:xfrm>
            <a:off x="7721799" y="5420986"/>
            <a:ext cx="3198975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9" name="Rectangle 148"/>
          <p:cNvSpPr/>
          <p:nvPr/>
        </p:nvSpPr>
        <p:spPr>
          <a:xfrm>
            <a:off x="7721798" y="5420986"/>
            <a:ext cx="84033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1" name="Rectangle 150"/>
          <p:cNvSpPr/>
          <p:nvPr/>
        </p:nvSpPr>
        <p:spPr>
          <a:xfrm>
            <a:off x="7395504" y="4971606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Promoter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8871597" y="4943074"/>
            <a:ext cx="1460555" cy="396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Gene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280952" y="5358402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7803503" y="5420986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9" name="Rectangle 158"/>
          <p:cNvSpPr/>
          <p:nvPr/>
        </p:nvSpPr>
        <p:spPr>
          <a:xfrm>
            <a:off x="8289654" y="5420986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1837733" y="4973770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3" name="Oval 2"/>
          <p:cNvSpPr/>
          <p:nvPr/>
        </p:nvSpPr>
        <p:spPr>
          <a:xfrm>
            <a:off x="3510302" y="2080890"/>
            <a:ext cx="1458410" cy="1437724"/>
          </a:xfrm>
          <a:prstGeom prst="ellipse">
            <a:avLst/>
          </a:prstGeom>
          <a:noFill/>
          <a:ln w="152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498727" y="2439706"/>
            <a:ext cx="1481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OPEN</a:t>
            </a:r>
          </a:p>
        </p:txBody>
      </p:sp>
      <p:sp>
        <p:nvSpPr>
          <p:cNvPr id="19" name="Rectangle 18"/>
          <p:cNvSpPr/>
          <p:nvPr/>
        </p:nvSpPr>
        <p:spPr>
          <a:xfrm rot="20298189">
            <a:off x="6861236" y="1308051"/>
            <a:ext cx="3180256" cy="16343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 rot="1592952">
            <a:off x="9931675" y="1843303"/>
            <a:ext cx="1978199" cy="14953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 rot="6183216">
            <a:off x="10609442" y="966483"/>
            <a:ext cx="1477497" cy="8424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3" name="Rectangle 22"/>
          <p:cNvSpPr/>
          <p:nvPr/>
        </p:nvSpPr>
        <p:spPr>
          <a:xfrm rot="8264783">
            <a:off x="10043886" y="777844"/>
            <a:ext cx="1133299" cy="8878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4" name="Rectangle 23"/>
          <p:cNvSpPr/>
          <p:nvPr/>
        </p:nvSpPr>
        <p:spPr>
          <a:xfrm rot="21281956">
            <a:off x="10781539" y="3042443"/>
            <a:ext cx="1133299" cy="8878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5" name="Rectangle 24"/>
          <p:cNvSpPr/>
          <p:nvPr/>
        </p:nvSpPr>
        <p:spPr>
          <a:xfrm>
            <a:off x="8700711" y="1291977"/>
            <a:ext cx="1460555" cy="396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RNA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91107" y="1585949"/>
            <a:ext cx="2682529" cy="580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ln w="0"/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Tissue II</a:t>
            </a:r>
          </a:p>
        </p:txBody>
      </p: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 Enhancers Do?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AB7275-4809-4314-8E5C-55F1B8F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17</a:t>
            </a:fld>
            <a:endParaRPr lang="en-US"/>
          </a:p>
        </p:txBody>
      </p:sp>
      <p:pic>
        <p:nvPicPr>
          <p:cNvPr id="29" name="Picture 2" descr="Female Hand Watering The Grass With A Garden Hose With Sprinkler ...">
            <a:extLst>
              <a:ext uri="{FF2B5EF4-FFF2-40B4-BE49-F238E27FC236}">
                <a16:creationId xmlns:a16="http://schemas.microsoft.com/office/drawing/2014/main" id="{3C262903-6DFD-47BA-8952-A4AF5EE81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478" y="2418844"/>
            <a:ext cx="3502062" cy="2332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762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How Enhancers Regulate?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2DA453-5D81-4022-BB5F-FC435F46B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224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1911127" y="3429000"/>
            <a:ext cx="9588381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4" name="Rectangle 143"/>
          <p:cNvSpPr/>
          <p:nvPr/>
        </p:nvSpPr>
        <p:spPr>
          <a:xfrm>
            <a:off x="2316987" y="3429000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5" name="Rectangle 144"/>
          <p:cNvSpPr/>
          <p:nvPr/>
        </p:nvSpPr>
        <p:spPr>
          <a:xfrm>
            <a:off x="2675783" y="3429000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6" name="Rectangle 145"/>
          <p:cNvSpPr/>
          <p:nvPr/>
        </p:nvSpPr>
        <p:spPr>
          <a:xfrm>
            <a:off x="3230939" y="3429000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7" name="Rectangle 146"/>
          <p:cNvSpPr/>
          <p:nvPr/>
        </p:nvSpPr>
        <p:spPr>
          <a:xfrm>
            <a:off x="3717090" y="3429000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8" name="Rectangle 147"/>
          <p:cNvSpPr/>
          <p:nvPr/>
        </p:nvSpPr>
        <p:spPr>
          <a:xfrm>
            <a:off x="8300533" y="3429000"/>
            <a:ext cx="3198975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9" name="Rectangle 148"/>
          <p:cNvSpPr/>
          <p:nvPr/>
        </p:nvSpPr>
        <p:spPr>
          <a:xfrm>
            <a:off x="8300532" y="3429000"/>
            <a:ext cx="84033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1" name="Rectangle 150"/>
          <p:cNvSpPr/>
          <p:nvPr/>
        </p:nvSpPr>
        <p:spPr>
          <a:xfrm>
            <a:off x="7974238" y="2979620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Promoter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9450331" y="2951088"/>
            <a:ext cx="1460555" cy="396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Gene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859686" y="3366416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8382237" y="3429000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9" name="Rectangle 158"/>
          <p:cNvSpPr/>
          <p:nvPr/>
        </p:nvSpPr>
        <p:spPr>
          <a:xfrm>
            <a:off x="8868388" y="3429000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60" name="Rounded Rectangle 159"/>
          <p:cNvSpPr/>
          <p:nvPr/>
        </p:nvSpPr>
        <p:spPr>
          <a:xfrm rot="1800000">
            <a:off x="9293028" y="3980396"/>
            <a:ext cx="314606" cy="52545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sp>
        <p:nvSpPr>
          <p:cNvPr id="161" name="Rounded Rectangle 160"/>
          <p:cNvSpPr/>
          <p:nvPr/>
        </p:nvSpPr>
        <p:spPr>
          <a:xfrm rot="20700000">
            <a:off x="7444949" y="3985996"/>
            <a:ext cx="418741" cy="2966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grpSp>
        <p:nvGrpSpPr>
          <p:cNvPr id="162" name="Group 161"/>
          <p:cNvGrpSpPr/>
          <p:nvPr/>
        </p:nvGrpSpPr>
        <p:grpSpPr>
          <a:xfrm>
            <a:off x="1392164" y="4041289"/>
            <a:ext cx="824261" cy="461665"/>
            <a:chOff x="7706558" y="4532637"/>
            <a:chExt cx="824261" cy="461665"/>
          </a:xfrm>
        </p:grpSpPr>
        <p:sp>
          <p:nvSpPr>
            <p:cNvPr id="163" name="Oval 162"/>
            <p:cNvSpPr/>
            <p:nvPr/>
          </p:nvSpPr>
          <p:spPr>
            <a:xfrm>
              <a:off x="7706558" y="4565138"/>
              <a:ext cx="651576" cy="39933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7804941" y="4532637"/>
              <a:ext cx="7258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TF</a:t>
              </a:r>
            </a:p>
          </p:txBody>
        </p:sp>
      </p:grpSp>
      <p:sp>
        <p:nvSpPr>
          <p:cNvPr id="165" name="Trapezoid 164"/>
          <p:cNvSpPr/>
          <p:nvPr/>
        </p:nvSpPr>
        <p:spPr>
          <a:xfrm rot="1305007">
            <a:off x="4440085" y="4143119"/>
            <a:ext cx="628424" cy="397889"/>
          </a:xfrm>
          <a:prstGeom prst="trapezoid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66" name="TextBox 165"/>
          <p:cNvSpPr txBox="1"/>
          <p:nvPr/>
        </p:nvSpPr>
        <p:spPr>
          <a:xfrm rot="1305007">
            <a:off x="4527811" y="4124939"/>
            <a:ext cx="596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416467" y="2981784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How Enhancers Regulate?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AED674-B27E-4571-A2E0-B032F95C6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377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Genome &amp; Enhancers</a:t>
            </a:r>
          </a:p>
          <a:p>
            <a:r>
              <a:rPr lang="en-US" dirty="0"/>
              <a:t>Genome Annotation</a:t>
            </a:r>
          </a:p>
          <a:p>
            <a:r>
              <a:rPr lang="en-US" dirty="0"/>
              <a:t>Learning HMMs</a:t>
            </a:r>
          </a:p>
          <a:p>
            <a:r>
              <a:rPr lang="en-US" dirty="0"/>
              <a:t>Evaluation &amp; Experiment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EC4CFC-339F-4806-98A4-47BF9E66D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61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1911127" y="3429000"/>
            <a:ext cx="9588381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4" name="Rectangle 143"/>
          <p:cNvSpPr/>
          <p:nvPr/>
        </p:nvSpPr>
        <p:spPr>
          <a:xfrm>
            <a:off x="2316987" y="3429000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5" name="Rectangle 144"/>
          <p:cNvSpPr/>
          <p:nvPr/>
        </p:nvSpPr>
        <p:spPr>
          <a:xfrm>
            <a:off x="2675783" y="3429000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6" name="Rectangle 145"/>
          <p:cNvSpPr/>
          <p:nvPr/>
        </p:nvSpPr>
        <p:spPr>
          <a:xfrm>
            <a:off x="3230939" y="3429000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7" name="Rectangle 146"/>
          <p:cNvSpPr/>
          <p:nvPr/>
        </p:nvSpPr>
        <p:spPr>
          <a:xfrm>
            <a:off x="3717090" y="3429000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8" name="Rectangle 147"/>
          <p:cNvSpPr/>
          <p:nvPr/>
        </p:nvSpPr>
        <p:spPr>
          <a:xfrm>
            <a:off x="8300533" y="3429000"/>
            <a:ext cx="3198975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9" name="Rectangle 148"/>
          <p:cNvSpPr/>
          <p:nvPr/>
        </p:nvSpPr>
        <p:spPr>
          <a:xfrm>
            <a:off x="8300532" y="3429000"/>
            <a:ext cx="84033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8" name="Rectangle 157"/>
          <p:cNvSpPr/>
          <p:nvPr/>
        </p:nvSpPr>
        <p:spPr>
          <a:xfrm>
            <a:off x="8382237" y="3429000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9" name="Rectangle 158"/>
          <p:cNvSpPr/>
          <p:nvPr/>
        </p:nvSpPr>
        <p:spPr>
          <a:xfrm>
            <a:off x="8868388" y="3429000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6" name="Rounded Rectangle 25"/>
          <p:cNvSpPr/>
          <p:nvPr/>
        </p:nvSpPr>
        <p:spPr>
          <a:xfrm>
            <a:off x="8156368" y="3670848"/>
            <a:ext cx="418741" cy="2966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767935" y="3630860"/>
            <a:ext cx="314606" cy="52545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sp>
        <p:nvSpPr>
          <p:cNvPr id="31" name="Isosceles Triangle 30"/>
          <p:cNvSpPr/>
          <p:nvPr/>
        </p:nvSpPr>
        <p:spPr>
          <a:xfrm>
            <a:off x="2987594" y="2943321"/>
            <a:ext cx="662107" cy="59549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2" name="TextBox 31"/>
          <p:cNvSpPr txBox="1"/>
          <p:nvPr/>
        </p:nvSpPr>
        <p:spPr>
          <a:xfrm>
            <a:off x="3117150" y="3106643"/>
            <a:ext cx="619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33" name="Trapezoid 32"/>
          <p:cNvSpPr/>
          <p:nvPr/>
        </p:nvSpPr>
        <p:spPr>
          <a:xfrm>
            <a:off x="3640981" y="3116811"/>
            <a:ext cx="628424" cy="397889"/>
          </a:xfrm>
          <a:prstGeom prst="trapezoid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3724499" y="3057116"/>
            <a:ext cx="596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35" name="Oval 34"/>
          <p:cNvSpPr/>
          <p:nvPr/>
        </p:nvSpPr>
        <p:spPr>
          <a:xfrm>
            <a:off x="2343818" y="3176303"/>
            <a:ext cx="651576" cy="39933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6" name="TextBox 35"/>
          <p:cNvSpPr txBox="1"/>
          <p:nvPr/>
        </p:nvSpPr>
        <p:spPr>
          <a:xfrm>
            <a:off x="2439216" y="3116820"/>
            <a:ext cx="725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How Enhancers Regulate?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BB970F-DA87-46FD-B098-240A403D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5888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/>
          <p:cNvGrpSpPr/>
          <p:nvPr/>
        </p:nvGrpSpPr>
        <p:grpSpPr>
          <a:xfrm rot="432046">
            <a:off x="1254019" y="2935902"/>
            <a:ext cx="9897855" cy="1841460"/>
            <a:chOff x="884565" y="1439611"/>
            <a:chExt cx="9897855" cy="1841460"/>
          </a:xfrm>
        </p:grpSpPr>
        <p:sp>
          <p:nvSpPr>
            <p:cNvPr id="102" name="Block Arc 101"/>
            <p:cNvSpPr/>
            <p:nvPr/>
          </p:nvSpPr>
          <p:spPr>
            <a:xfrm>
              <a:off x="4791339" y="1439984"/>
              <a:ext cx="2451846" cy="1841087"/>
            </a:xfrm>
            <a:prstGeom prst="blockArc">
              <a:avLst>
                <a:gd name="adj1" fmla="val 13952562"/>
                <a:gd name="adj2" fmla="val 16192731"/>
                <a:gd name="adj3" fmla="val 18869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6018104" y="1439611"/>
              <a:ext cx="4764316" cy="34747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7583445" y="1439611"/>
              <a:ext cx="3198975" cy="347472"/>
            </a:xfrm>
            <a:prstGeom prst="rect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7583444" y="1439611"/>
              <a:ext cx="840336" cy="347472"/>
            </a:xfrm>
            <a:prstGeom prst="rect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7665149" y="1439611"/>
              <a:ext cx="164666" cy="347472"/>
            </a:xfrm>
            <a:prstGeom prst="rect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151300" y="1439611"/>
              <a:ext cx="161710" cy="347472"/>
            </a:xfrm>
            <a:prstGeom prst="rect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8" name="Rounded Rectangle 107"/>
            <p:cNvSpPr/>
            <p:nvPr/>
          </p:nvSpPr>
          <p:spPr>
            <a:xfrm>
              <a:off x="7455778" y="1663762"/>
              <a:ext cx="418741" cy="296605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TF</a:t>
              </a:r>
            </a:p>
          </p:txBody>
        </p:sp>
        <p:sp>
          <p:nvSpPr>
            <p:cNvPr id="109" name="Rounded Rectangle 108"/>
            <p:cNvSpPr/>
            <p:nvPr/>
          </p:nvSpPr>
          <p:spPr>
            <a:xfrm>
              <a:off x="8072262" y="1553056"/>
              <a:ext cx="314606" cy="525455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/>
                <a:t>TF</a:t>
              </a:r>
            </a:p>
          </p:txBody>
        </p:sp>
        <p:grpSp>
          <p:nvGrpSpPr>
            <p:cNvPr id="110" name="Group 109"/>
            <p:cNvGrpSpPr/>
            <p:nvPr/>
          </p:nvGrpSpPr>
          <p:grpSpPr>
            <a:xfrm rot="20478272">
              <a:off x="884565" y="1755939"/>
              <a:ext cx="4738890" cy="873061"/>
              <a:chOff x="811271" y="1233156"/>
              <a:chExt cx="4738890" cy="873061"/>
            </a:xfrm>
          </p:grpSpPr>
          <p:sp>
            <p:nvSpPr>
              <p:cNvPr id="113" name="Rectangle 112"/>
              <p:cNvSpPr/>
              <p:nvPr/>
            </p:nvSpPr>
            <p:spPr>
              <a:xfrm>
                <a:off x="811271" y="1758745"/>
                <a:ext cx="4738890" cy="34747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1315845" y="1757598"/>
                <a:ext cx="1957574" cy="347472"/>
              </a:xfrm>
              <a:prstGeom prst="rect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1674641" y="1757598"/>
                <a:ext cx="191002" cy="347472"/>
              </a:xfrm>
              <a:prstGeom prst="rect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2229797" y="1757598"/>
                <a:ext cx="164666" cy="347472"/>
              </a:xfrm>
              <a:prstGeom prst="rect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2715948" y="1757598"/>
                <a:ext cx="161710" cy="347472"/>
              </a:xfrm>
              <a:prstGeom prst="rect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grpSp>
            <p:nvGrpSpPr>
              <p:cNvPr id="118" name="Group 117"/>
              <p:cNvGrpSpPr/>
              <p:nvPr/>
            </p:nvGrpSpPr>
            <p:grpSpPr>
              <a:xfrm>
                <a:off x="1957476" y="1233156"/>
                <a:ext cx="727842" cy="644643"/>
                <a:chOff x="3923006" y="965789"/>
                <a:chExt cx="727842" cy="644643"/>
              </a:xfrm>
            </p:grpSpPr>
            <p:sp>
              <p:nvSpPr>
                <p:cNvPr id="125" name="Isosceles Triangle 124"/>
                <p:cNvSpPr/>
                <p:nvPr/>
              </p:nvSpPr>
              <p:spPr>
                <a:xfrm>
                  <a:off x="3923006" y="965789"/>
                  <a:ext cx="662107" cy="595496"/>
                </a:xfrm>
                <a:prstGeom prst="triangl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/>
                </a:p>
              </p:txBody>
            </p:sp>
            <p:sp>
              <p:nvSpPr>
                <p:cNvPr id="126" name="TextBox 125"/>
                <p:cNvSpPr txBox="1"/>
                <p:nvPr/>
              </p:nvSpPr>
              <p:spPr>
                <a:xfrm>
                  <a:off x="4031177" y="1148767"/>
                  <a:ext cx="6196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</a:rPr>
                    <a:t>TF</a:t>
                  </a:r>
                </a:p>
              </p:txBody>
            </p:sp>
          </p:grpSp>
          <p:grpSp>
            <p:nvGrpSpPr>
              <p:cNvPr id="119" name="Group 118"/>
              <p:cNvGrpSpPr/>
              <p:nvPr/>
            </p:nvGrpSpPr>
            <p:grpSpPr>
              <a:xfrm>
                <a:off x="2668508" y="1437665"/>
                <a:ext cx="683949" cy="461665"/>
                <a:chOff x="8823867" y="4524158"/>
                <a:chExt cx="683949" cy="461665"/>
              </a:xfrm>
            </p:grpSpPr>
            <p:sp>
              <p:nvSpPr>
                <p:cNvPr id="123" name="Trapezoid 122"/>
                <p:cNvSpPr/>
                <p:nvPr/>
              </p:nvSpPr>
              <p:spPr>
                <a:xfrm>
                  <a:off x="8823867" y="4569859"/>
                  <a:ext cx="628424" cy="397889"/>
                </a:xfrm>
                <a:prstGeom prst="trapezoid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/>
                </a:p>
              </p:txBody>
            </p:sp>
            <p:sp>
              <p:nvSpPr>
                <p:cNvPr id="124" name="TextBox 123"/>
                <p:cNvSpPr txBox="1"/>
                <p:nvPr/>
              </p:nvSpPr>
              <p:spPr>
                <a:xfrm>
                  <a:off x="8911574" y="4524158"/>
                  <a:ext cx="596242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</a:rPr>
                    <a:t>TF</a:t>
                  </a:r>
                </a:p>
              </p:txBody>
            </p:sp>
          </p:grpSp>
          <p:grpSp>
            <p:nvGrpSpPr>
              <p:cNvPr id="120" name="Group 119"/>
              <p:cNvGrpSpPr/>
              <p:nvPr/>
            </p:nvGrpSpPr>
            <p:grpSpPr>
              <a:xfrm>
                <a:off x="1346627" y="1395935"/>
                <a:ext cx="824261" cy="461665"/>
                <a:chOff x="7706558" y="4532637"/>
                <a:chExt cx="824261" cy="461665"/>
              </a:xfrm>
            </p:grpSpPr>
            <p:sp>
              <p:nvSpPr>
                <p:cNvPr id="121" name="Oval 120"/>
                <p:cNvSpPr/>
                <p:nvPr/>
              </p:nvSpPr>
              <p:spPr>
                <a:xfrm>
                  <a:off x="7706558" y="4565138"/>
                  <a:ext cx="651576" cy="399334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/>
                </a:p>
              </p:txBody>
            </p:sp>
            <p:sp>
              <p:nvSpPr>
                <p:cNvPr id="122" name="TextBox 121"/>
                <p:cNvSpPr txBox="1"/>
                <p:nvPr/>
              </p:nvSpPr>
              <p:spPr>
                <a:xfrm>
                  <a:off x="7804941" y="4532637"/>
                  <a:ext cx="72587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</a:rPr>
                    <a:t>TF</a:t>
                  </a:r>
                </a:p>
              </p:txBody>
            </p:sp>
          </p:grpSp>
        </p:grpSp>
        <p:sp>
          <p:nvSpPr>
            <p:cNvPr id="111" name="Rectangle 110"/>
            <p:cNvSpPr/>
            <p:nvPr/>
          </p:nvSpPr>
          <p:spPr>
            <a:xfrm>
              <a:off x="5969343" y="1448655"/>
              <a:ext cx="87091" cy="33317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/>
            <p:cNvSpPr/>
            <p:nvPr/>
          </p:nvSpPr>
          <p:spPr>
            <a:xfrm rot="20435762">
              <a:off x="5520201" y="1523797"/>
              <a:ext cx="87962" cy="32945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How Enhancers Regulate?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0C9583-9BF8-48E6-A96D-357EEEBD1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8111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ectangle 178"/>
          <p:cNvSpPr/>
          <p:nvPr/>
        </p:nvSpPr>
        <p:spPr>
          <a:xfrm>
            <a:off x="3991622" y="3651596"/>
            <a:ext cx="4208753" cy="3495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2" name="Rectangle 181"/>
          <p:cNvSpPr/>
          <p:nvPr/>
        </p:nvSpPr>
        <p:spPr>
          <a:xfrm>
            <a:off x="4638966" y="3651596"/>
            <a:ext cx="1957574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3" name="Rectangle 182"/>
          <p:cNvSpPr/>
          <p:nvPr/>
        </p:nvSpPr>
        <p:spPr>
          <a:xfrm>
            <a:off x="4997762" y="3651596"/>
            <a:ext cx="191002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4" name="Rectangle 183"/>
          <p:cNvSpPr/>
          <p:nvPr/>
        </p:nvSpPr>
        <p:spPr>
          <a:xfrm>
            <a:off x="5552918" y="3651596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6" name="Block Arc 185"/>
          <p:cNvSpPr/>
          <p:nvPr/>
        </p:nvSpPr>
        <p:spPr>
          <a:xfrm rot="16200000">
            <a:off x="3130690" y="2234276"/>
            <a:ext cx="1674644" cy="1859497"/>
          </a:xfrm>
          <a:prstGeom prst="blockArc">
            <a:avLst>
              <a:gd name="adj1" fmla="val 10800000"/>
              <a:gd name="adj2" fmla="val 125421"/>
              <a:gd name="adj3" fmla="val 20885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7" name="Rectangle 186"/>
          <p:cNvSpPr/>
          <p:nvPr/>
        </p:nvSpPr>
        <p:spPr>
          <a:xfrm>
            <a:off x="3991623" y="2325716"/>
            <a:ext cx="4208753" cy="3519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8" name="Rectangle 187"/>
          <p:cNvSpPr/>
          <p:nvPr/>
        </p:nvSpPr>
        <p:spPr>
          <a:xfrm>
            <a:off x="6017351" y="3651596"/>
            <a:ext cx="259225" cy="349588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9" name="Rounded Rectangle 188"/>
          <p:cNvSpPr/>
          <p:nvPr/>
        </p:nvSpPr>
        <p:spPr>
          <a:xfrm>
            <a:off x="3951616" y="2331227"/>
            <a:ext cx="51594" cy="3401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0" name="Rounded Rectangle 189"/>
          <p:cNvSpPr/>
          <p:nvPr/>
        </p:nvSpPr>
        <p:spPr>
          <a:xfrm>
            <a:off x="3954992" y="3657373"/>
            <a:ext cx="50124" cy="3395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191" name="Straight Connector 190"/>
          <p:cNvCxnSpPr/>
          <p:nvPr/>
        </p:nvCxnSpPr>
        <p:spPr>
          <a:xfrm flipH="1">
            <a:off x="3954165" y="2326200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>
          <a:xfrm flipH="1">
            <a:off x="3965733" y="2677209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 flipH="1">
            <a:off x="3949903" y="3654191"/>
            <a:ext cx="137567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 flipH="1">
            <a:off x="3956920" y="4002268"/>
            <a:ext cx="137567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95" name="Rectangle 194"/>
          <p:cNvSpPr/>
          <p:nvPr/>
        </p:nvSpPr>
        <p:spPr>
          <a:xfrm>
            <a:off x="4962956" y="2325716"/>
            <a:ext cx="3237420" cy="349588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6" name="Rectangle 195"/>
          <p:cNvSpPr/>
          <p:nvPr/>
        </p:nvSpPr>
        <p:spPr>
          <a:xfrm>
            <a:off x="4967826" y="2325716"/>
            <a:ext cx="84033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7" name="Rectangle 196"/>
          <p:cNvSpPr/>
          <p:nvPr/>
        </p:nvSpPr>
        <p:spPr>
          <a:xfrm>
            <a:off x="5049531" y="2325716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3" name="Rounded Rectangle 202"/>
          <p:cNvSpPr/>
          <p:nvPr/>
        </p:nvSpPr>
        <p:spPr>
          <a:xfrm>
            <a:off x="5010574" y="2481648"/>
            <a:ext cx="418741" cy="2966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sp>
        <p:nvSpPr>
          <p:cNvPr id="204" name="Rounded Rectangle 203"/>
          <p:cNvSpPr/>
          <p:nvPr/>
        </p:nvSpPr>
        <p:spPr>
          <a:xfrm>
            <a:off x="5257420" y="2396997"/>
            <a:ext cx="327761" cy="422684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5" name="Rounded Rectangle 204"/>
          <p:cNvSpPr/>
          <p:nvPr/>
        </p:nvSpPr>
        <p:spPr>
          <a:xfrm>
            <a:off x="5222780" y="2331692"/>
            <a:ext cx="426617" cy="55670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sp>
        <p:nvSpPr>
          <p:cNvPr id="206" name="Rounded Rectangle 205"/>
          <p:cNvSpPr/>
          <p:nvPr/>
        </p:nvSpPr>
        <p:spPr>
          <a:xfrm>
            <a:off x="5514065" y="2529707"/>
            <a:ext cx="299195" cy="51477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7" name="Rounded Rectangle 206"/>
          <p:cNvSpPr/>
          <p:nvPr/>
        </p:nvSpPr>
        <p:spPr>
          <a:xfrm>
            <a:off x="5462832" y="2503873"/>
            <a:ext cx="426617" cy="55670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sp>
        <p:nvSpPr>
          <p:cNvPr id="208" name="Isosceles Triangle 207"/>
          <p:cNvSpPr/>
          <p:nvPr/>
        </p:nvSpPr>
        <p:spPr>
          <a:xfrm>
            <a:off x="5327109" y="3222117"/>
            <a:ext cx="662107" cy="59549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9" name="TextBox 208"/>
          <p:cNvSpPr txBox="1"/>
          <p:nvPr/>
        </p:nvSpPr>
        <p:spPr>
          <a:xfrm>
            <a:off x="5432141" y="3406132"/>
            <a:ext cx="619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10" name="Oval 209"/>
          <p:cNvSpPr/>
          <p:nvPr/>
        </p:nvSpPr>
        <p:spPr>
          <a:xfrm>
            <a:off x="4705704" y="3445656"/>
            <a:ext cx="651577" cy="39933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1" name="TextBox 210"/>
          <p:cNvSpPr txBox="1"/>
          <p:nvPr/>
        </p:nvSpPr>
        <p:spPr>
          <a:xfrm>
            <a:off x="4804091" y="3413155"/>
            <a:ext cx="725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12" name="Trapezoid 211"/>
          <p:cNvSpPr/>
          <p:nvPr/>
        </p:nvSpPr>
        <p:spPr>
          <a:xfrm>
            <a:off x="5970743" y="3450377"/>
            <a:ext cx="628423" cy="397889"/>
          </a:xfrm>
          <a:prstGeom prst="trapezoid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3" name="TextBox 212"/>
          <p:cNvSpPr txBox="1"/>
          <p:nvPr/>
        </p:nvSpPr>
        <p:spPr>
          <a:xfrm>
            <a:off x="6055431" y="3427391"/>
            <a:ext cx="5962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How Enhancers Regulate?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1AA312-1172-48F3-A816-5FAAAAA11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2106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ectangle 178"/>
          <p:cNvSpPr/>
          <p:nvPr/>
        </p:nvSpPr>
        <p:spPr>
          <a:xfrm>
            <a:off x="3991622" y="3651596"/>
            <a:ext cx="4208753" cy="3495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0" name="Rounded Rectangle 179"/>
          <p:cNvSpPr/>
          <p:nvPr/>
        </p:nvSpPr>
        <p:spPr>
          <a:xfrm>
            <a:off x="5542126" y="2770590"/>
            <a:ext cx="299195" cy="514775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1" name="Rectangle 180"/>
          <p:cNvSpPr/>
          <p:nvPr/>
        </p:nvSpPr>
        <p:spPr>
          <a:xfrm>
            <a:off x="5505608" y="1410388"/>
            <a:ext cx="3627032" cy="724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Transcription Initiation</a:t>
            </a:r>
            <a:endParaRPr lang="he-IL" sz="2400" dirty="0">
              <a:solidFill>
                <a:schemeClr val="tx1"/>
              </a:solidFill>
              <a:latin typeface="Cambria Math" panose="02040503050406030204" pitchFamily="18" charset="0"/>
            </a:endParaRP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Complex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4638966" y="3651596"/>
            <a:ext cx="1957574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3" name="Rectangle 182"/>
          <p:cNvSpPr/>
          <p:nvPr/>
        </p:nvSpPr>
        <p:spPr>
          <a:xfrm>
            <a:off x="4997762" y="3651596"/>
            <a:ext cx="191002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4" name="Rectangle 183"/>
          <p:cNvSpPr/>
          <p:nvPr/>
        </p:nvSpPr>
        <p:spPr>
          <a:xfrm>
            <a:off x="5552918" y="3651596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6" name="Block Arc 185"/>
          <p:cNvSpPr/>
          <p:nvPr/>
        </p:nvSpPr>
        <p:spPr>
          <a:xfrm rot="16200000">
            <a:off x="3130690" y="2234276"/>
            <a:ext cx="1674644" cy="1859497"/>
          </a:xfrm>
          <a:prstGeom prst="blockArc">
            <a:avLst>
              <a:gd name="adj1" fmla="val 10800000"/>
              <a:gd name="adj2" fmla="val 125421"/>
              <a:gd name="adj3" fmla="val 20885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7" name="Rectangle 186"/>
          <p:cNvSpPr/>
          <p:nvPr/>
        </p:nvSpPr>
        <p:spPr>
          <a:xfrm>
            <a:off x="3991623" y="2325716"/>
            <a:ext cx="4208753" cy="3519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8" name="Rectangle 187"/>
          <p:cNvSpPr/>
          <p:nvPr/>
        </p:nvSpPr>
        <p:spPr>
          <a:xfrm>
            <a:off x="6017351" y="3651596"/>
            <a:ext cx="259225" cy="349588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9" name="Rounded Rectangle 188"/>
          <p:cNvSpPr/>
          <p:nvPr/>
        </p:nvSpPr>
        <p:spPr>
          <a:xfrm>
            <a:off x="3951616" y="2331227"/>
            <a:ext cx="51594" cy="3401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0" name="Rounded Rectangle 189"/>
          <p:cNvSpPr/>
          <p:nvPr/>
        </p:nvSpPr>
        <p:spPr>
          <a:xfrm>
            <a:off x="3954992" y="3657373"/>
            <a:ext cx="50124" cy="3395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191" name="Straight Connector 190"/>
          <p:cNvCxnSpPr/>
          <p:nvPr/>
        </p:nvCxnSpPr>
        <p:spPr>
          <a:xfrm flipH="1">
            <a:off x="3954165" y="2326200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>
          <a:xfrm flipH="1">
            <a:off x="3965733" y="2677209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 flipH="1">
            <a:off x="3949903" y="3654191"/>
            <a:ext cx="137567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 flipH="1">
            <a:off x="3956920" y="4002268"/>
            <a:ext cx="137567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95" name="Rectangle 194"/>
          <p:cNvSpPr/>
          <p:nvPr/>
        </p:nvSpPr>
        <p:spPr>
          <a:xfrm>
            <a:off x="4962956" y="2325716"/>
            <a:ext cx="3237420" cy="349588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6" name="Rectangle 195"/>
          <p:cNvSpPr/>
          <p:nvPr/>
        </p:nvSpPr>
        <p:spPr>
          <a:xfrm>
            <a:off x="4967826" y="2325716"/>
            <a:ext cx="84033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7" name="Rectangle 196"/>
          <p:cNvSpPr/>
          <p:nvPr/>
        </p:nvSpPr>
        <p:spPr>
          <a:xfrm>
            <a:off x="5049531" y="2325716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8" name="Rectangle 197"/>
          <p:cNvSpPr/>
          <p:nvPr/>
        </p:nvSpPr>
        <p:spPr>
          <a:xfrm>
            <a:off x="5535682" y="2325716"/>
            <a:ext cx="161710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9" name="Rounded Rectangle 198"/>
          <p:cNvSpPr/>
          <p:nvPr/>
        </p:nvSpPr>
        <p:spPr>
          <a:xfrm>
            <a:off x="4685966" y="3232604"/>
            <a:ext cx="793391" cy="361095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0" name="Rounded Rectangle 199"/>
          <p:cNvSpPr/>
          <p:nvPr/>
        </p:nvSpPr>
        <p:spPr>
          <a:xfrm>
            <a:off x="5233587" y="3394622"/>
            <a:ext cx="1050223" cy="366944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1" name="Rounded Rectangle 200"/>
          <p:cNvSpPr/>
          <p:nvPr/>
        </p:nvSpPr>
        <p:spPr>
          <a:xfrm>
            <a:off x="4817578" y="2543620"/>
            <a:ext cx="1090342" cy="492042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400" dirty="0"/>
          </a:p>
        </p:txBody>
      </p:sp>
      <p:sp>
        <p:nvSpPr>
          <p:cNvPr id="202" name="Rounded Rectangle 201"/>
          <p:cNvSpPr/>
          <p:nvPr/>
        </p:nvSpPr>
        <p:spPr>
          <a:xfrm>
            <a:off x="5035279" y="2894155"/>
            <a:ext cx="1335452" cy="518995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p300/CBP</a:t>
            </a:r>
          </a:p>
        </p:txBody>
      </p:sp>
      <p:sp>
        <p:nvSpPr>
          <p:cNvPr id="203" name="Rounded Rectangle 202"/>
          <p:cNvSpPr/>
          <p:nvPr/>
        </p:nvSpPr>
        <p:spPr>
          <a:xfrm>
            <a:off x="5010574" y="2481648"/>
            <a:ext cx="418741" cy="2966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sp>
        <p:nvSpPr>
          <p:cNvPr id="204" name="Rounded Rectangle 203"/>
          <p:cNvSpPr/>
          <p:nvPr/>
        </p:nvSpPr>
        <p:spPr>
          <a:xfrm>
            <a:off x="5257420" y="2396997"/>
            <a:ext cx="327761" cy="422684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5" name="Rounded Rectangle 204"/>
          <p:cNvSpPr/>
          <p:nvPr/>
        </p:nvSpPr>
        <p:spPr>
          <a:xfrm>
            <a:off x="5222780" y="2331692"/>
            <a:ext cx="426617" cy="55670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sp>
        <p:nvSpPr>
          <p:cNvPr id="206" name="Rounded Rectangle 205"/>
          <p:cNvSpPr/>
          <p:nvPr/>
        </p:nvSpPr>
        <p:spPr>
          <a:xfrm>
            <a:off x="5514065" y="2529707"/>
            <a:ext cx="299195" cy="51477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7" name="Rounded Rectangle 206"/>
          <p:cNvSpPr/>
          <p:nvPr/>
        </p:nvSpPr>
        <p:spPr>
          <a:xfrm>
            <a:off x="5462832" y="2503873"/>
            <a:ext cx="426617" cy="55670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TF</a:t>
            </a:r>
          </a:p>
        </p:txBody>
      </p:sp>
      <p:sp>
        <p:nvSpPr>
          <p:cNvPr id="208" name="Isosceles Triangle 207"/>
          <p:cNvSpPr/>
          <p:nvPr/>
        </p:nvSpPr>
        <p:spPr>
          <a:xfrm>
            <a:off x="5327109" y="3222117"/>
            <a:ext cx="662107" cy="59549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9" name="TextBox 208"/>
          <p:cNvSpPr txBox="1"/>
          <p:nvPr/>
        </p:nvSpPr>
        <p:spPr>
          <a:xfrm>
            <a:off x="5432141" y="3406132"/>
            <a:ext cx="619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10" name="Oval 209"/>
          <p:cNvSpPr/>
          <p:nvPr/>
        </p:nvSpPr>
        <p:spPr>
          <a:xfrm>
            <a:off x="4705704" y="3445656"/>
            <a:ext cx="651577" cy="39933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1" name="TextBox 210"/>
          <p:cNvSpPr txBox="1"/>
          <p:nvPr/>
        </p:nvSpPr>
        <p:spPr>
          <a:xfrm>
            <a:off x="4804091" y="3413155"/>
            <a:ext cx="725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12" name="Trapezoid 211"/>
          <p:cNvSpPr/>
          <p:nvPr/>
        </p:nvSpPr>
        <p:spPr>
          <a:xfrm>
            <a:off x="5970743" y="3450377"/>
            <a:ext cx="628423" cy="397889"/>
          </a:xfrm>
          <a:prstGeom prst="trapezoid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3" name="TextBox 212"/>
          <p:cNvSpPr txBox="1"/>
          <p:nvPr/>
        </p:nvSpPr>
        <p:spPr>
          <a:xfrm>
            <a:off x="6055431" y="3427391"/>
            <a:ext cx="5962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cxnSp>
        <p:nvCxnSpPr>
          <p:cNvPr id="215" name="Straight Arrow Connector 214"/>
          <p:cNvCxnSpPr/>
          <p:nvPr/>
        </p:nvCxnSpPr>
        <p:spPr>
          <a:xfrm flipH="1">
            <a:off x="6209530" y="2209535"/>
            <a:ext cx="633279" cy="6164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How Enhancers Regulate?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532000-0B90-4AE0-B8E4-BE60168C6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103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Block Arc 189"/>
          <p:cNvSpPr/>
          <p:nvPr/>
        </p:nvSpPr>
        <p:spPr>
          <a:xfrm rot="16200000">
            <a:off x="3112908" y="2225038"/>
            <a:ext cx="1674644" cy="1859497"/>
          </a:xfrm>
          <a:prstGeom prst="blockArc">
            <a:avLst>
              <a:gd name="adj1" fmla="val 10800000"/>
              <a:gd name="adj2" fmla="val 45021"/>
              <a:gd name="adj3" fmla="val 21016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1" name="Rectangle 190"/>
          <p:cNvSpPr/>
          <p:nvPr/>
        </p:nvSpPr>
        <p:spPr>
          <a:xfrm>
            <a:off x="3981460" y="2316478"/>
            <a:ext cx="4208753" cy="3519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2" name="Rectangle 191"/>
          <p:cNvSpPr/>
          <p:nvPr/>
        </p:nvSpPr>
        <p:spPr>
          <a:xfrm>
            <a:off x="4947234" y="2316478"/>
            <a:ext cx="3237420" cy="349588"/>
          </a:xfrm>
          <a:prstGeom prst="rect">
            <a:avLst/>
          </a:prstGeom>
          <a:ln>
            <a:solidFill>
              <a:srgbClr val="41719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3" name="Rectangle 192"/>
          <p:cNvSpPr/>
          <p:nvPr/>
        </p:nvSpPr>
        <p:spPr>
          <a:xfrm>
            <a:off x="4952104" y="2316478"/>
            <a:ext cx="84033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4" name="Rectangle 193"/>
          <p:cNvSpPr/>
          <p:nvPr/>
        </p:nvSpPr>
        <p:spPr>
          <a:xfrm>
            <a:off x="5033809" y="2316478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5" name="Rectangle 194"/>
          <p:cNvSpPr/>
          <p:nvPr/>
        </p:nvSpPr>
        <p:spPr>
          <a:xfrm>
            <a:off x="5519960" y="2316478"/>
            <a:ext cx="161710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6" name="Rounded Rectangle 195"/>
          <p:cNvSpPr/>
          <p:nvPr/>
        </p:nvSpPr>
        <p:spPr>
          <a:xfrm>
            <a:off x="5531963" y="2731830"/>
            <a:ext cx="299195" cy="514775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7" name="Rectangle 196"/>
          <p:cNvSpPr/>
          <p:nvPr/>
        </p:nvSpPr>
        <p:spPr>
          <a:xfrm>
            <a:off x="6007188" y="3641339"/>
            <a:ext cx="259225" cy="34958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8" name="Rectangle 197"/>
          <p:cNvSpPr/>
          <p:nvPr/>
        </p:nvSpPr>
        <p:spPr>
          <a:xfrm>
            <a:off x="3981459" y="3642358"/>
            <a:ext cx="4208753" cy="3495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9" name="Rounded Rectangle 198"/>
          <p:cNvSpPr/>
          <p:nvPr/>
        </p:nvSpPr>
        <p:spPr>
          <a:xfrm>
            <a:off x="3942280" y="2323213"/>
            <a:ext cx="51594" cy="3401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0" name="Rounded Rectangle 199"/>
          <p:cNvSpPr/>
          <p:nvPr/>
        </p:nvSpPr>
        <p:spPr>
          <a:xfrm>
            <a:off x="3933783" y="3648135"/>
            <a:ext cx="60650" cy="3395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01" name="Straight Connector 200"/>
          <p:cNvCxnSpPr/>
          <p:nvPr/>
        </p:nvCxnSpPr>
        <p:spPr>
          <a:xfrm flipH="1">
            <a:off x="3944829" y="2316281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 flipH="1">
            <a:off x="3948777" y="2669195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/>
          <p:nvPr/>
        </p:nvCxnSpPr>
        <p:spPr>
          <a:xfrm flipH="1">
            <a:off x="3942280" y="3643244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 flipH="1">
            <a:off x="3946757" y="3992083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205" name="Group 204"/>
          <p:cNvGrpSpPr/>
          <p:nvPr/>
        </p:nvGrpSpPr>
        <p:grpSpPr>
          <a:xfrm>
            <a:off x="4789048" y="2504860"/>
            <a:ext cx="1719275" cy="1217946"/>
            <a:chOff x="7652321" y="3663102"/>
            <a:chExt cx="1719275" cy="1217946"/>
          </a:xfrm>
        </p:grpSpPr>
        <p:sp>
          <p:nvSpPr>
            <p:cNvPr id="206" name="Rounded Rectangle 205"/>
            <p:cNvSpPr/>
            <p:nvPr/>
          </p:nvSpPr>
          <p:spPr>
            <a:xfrm>
              <a:off x="7818441" y="3663102"/>
              <a:ext cx="1090342" cy="492042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2400" dirty="0"/>
            </a:p>
          </p:txBody>
        </p:sp>
        <p:sp>
          <p:nvSpPr>
            <p:cNvPr id="207" name="Rounded Rectangle 206"/>
            <p:cNvSpPr/>
            <p:nvPr/>
          </p:nvSpPr>
          <p:spPr>
            <a:xfrm>
              <a:off x="7652321" y="4377964"/>
              <a:ext cx="793392" cy="361095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08" name="Rounded Rectangle 207"/>
            <p:cNvSpPr/>
            <p:nvPr/>
          </p:nvSpPr>
          <p:spPr>
            <a:xfrm>
              <a:off x="8234450" y="4514104"/>
              <a:ext cx="1050223" cy="366944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09" name="Rounded Rectangle 208"/>
            <p:cNvSpPr/>
            <p:nvPr/>
          </p:nvSpPr>
          <p:spPr>
            <a:xfrm>
              <a:off x="8036143" y="4013637"/>
              <a:ext cx="1335453" cy="518995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p300/CBP</a:t>
              </a:r>
            </a:p>
          </p:txBody>
        </p:sp>
      </p:grpSp>
      <p:sp>
        <p:nvSpPr>
          <p:cNvPr id="210" name="Rectangle 209"/>
          <p:cNvSpPr/>
          <p:nvPr/>
        </p:nvSpPr>
        <p:spPr>
          <a:xfrm>
            <a:off x="4628803" y="3642358"/>
            <a:ext cx="1957574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1" name="Rectangle 210"/>
          <p:cNvSpPr/>
          <p:nvPr/>
        </p:nvSpPr>
        <p:spPr>
          <a:xfrm>
            <a:off x="4987599" y="3642358"/>
            <a:ext cx="191002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2" name="Rectangle 211"/>
          <p:cNvSpPr/>
          <p:nvPr/>
        </p:nvSpPr>
        <p:spPr>
          <a:xfrm>
            <a:off x="5542755" y="3642358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3" name="Rectangle 212"/>
          <p:cNvSpPr/>
          <p:nvPr/>
        </p:nvSpPr>
        <p:spPr>
          <a:xfrm>
            <a:off x="6002403" y="3642358"/>
            <a:ext cx="26043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4" name="Isosceles Triangle 213"/>
          <p:cNvSpPr/>
          <p:nvPr/>
        </p:nvSpPr>
        <p:spPr>
          <a:xfrm>
            <a:off x="5316942" y="3183357"/>
            <a:ext cx="662107" cy="59549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5" name="TextBox 214"/>
          <p:cNvSpPr txBox="1"/>
          <p:nvPr/>
        </p:nvSpPr>
        <p:spPr>
          <a:xfrm>
            <a:off x="5425113" y="3366335"/>
            <a:ext cx="619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grpSp>
        <p:nvGrpSpPr>
          <p:cNvPr id="216" name="Group 215"/>
          <p:cNvGrpSpPr/>
          <p:nvPr/>
        </p:nvGrpSpPr>
        <p:grpSpPr>
          <a:xfrm>
            <a:off x="4698505" y="3343915"/>
            <a:ext cx="824261" cy="461665"/>
            <a:chOff x="7706558" y="4532637"/>
            <a:chExt cx="824261" cy="461665"/>
          </a:xfrm>
        </p:grpSpPr>
        <p:sp>
          <p:nvSpPr>
            <p:cNvPr id="217" name="Oval 216"/>
            <p:cNvSpPr/>
            <p:nvPr/>
          </p:nvSpPr>
          <p:spPr>
            <a:xfrm>
              <a:off x="7706558" y="4565138"/>
              <a:ext cx="651576" cy="39933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7804941" y="4532637"/>
              <a:ext cx="7258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TF</a:t>
              </a:r>
            </a:p>
          </p:txBody>
        </p:sp>
      </p:grpSp>
      <p:grpSp>
        <p:nvGrpSpPr>
          <p:cNvPr id="219" name="Group 218"/>
          <p:cNvGrpSpPr/>
          <p:nvPr/>
        </p:nvGrpSpPr>
        <p:grpSpPr>
          <a:xfrm>
            <a:off x="5960594" y="3365916"/>
            <a:ext cx="683949" cy="461665"/>
            <a:chOff x="8823867" y="4524158"/>
            <a:chExt cx="683949" cy="461665"/>
          </a:xfrm>
        </p:grpSpPr>
        <p:sp>
          <p:nvSpPr>
            <p:cNvPr id="220" name="Trapezoid 219"/>
            <p:cNvSpPr/>
            <p:nvPr/>
          </p:nvSpPr>
          <p:spPr>
            <a:xfrm>
              <a:off x="8823867" y="4569859"/>
              <a:ext cx="628424" cy="397889"/>
            </a:xfrm>
            <a:prstGeom prst="trapezoid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8911574" y="4524158"/>
              <a:ext cx="5962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TF</a:t>
              </a:r>
            </a:p>
          </p:txBody>
        </p:sp>
      </p:grpSp>
      <p:grpSp>
        <p:nvGrpSpPr>
          <p:cNvPr id="224" name="Group 223"/>
          <p:cNvGrpSpPr/>
          <p:nvPr/>
        </p:nvGrpSpPr>
        <p:grpSpPr>
          <a:xfrm>
            <a:off x="5044572" y="2273539"/>
            <a:ext cx="878875" cy="728889"/>
            <a:chOff x="7907845" y="3431781"/>
            <a:chExt cx="878875" cy="728889"/>
          </a:xfrm>
        </p:grpSpPr>
        <p:sp>
          <p:nvSpPr>
            <p:cNvPr id="225" name="Rounded Rectangle 224"/>
            <p:cNvSpPr/>
            <p:nvPr/>
          </p:nvSpPr>
          <p:spPr>
            <a:xfrm>
              <a:off x="7907845" y="3581737"/>
              <a:ext cx="418741" cy="296605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TF</a:t>
              </a:r>
            </a:p>
          </p:txBody>
        </p:sp>
        <p:grpSp>
          <p:nvGrpSpPr>
            <p:cNvPr id="226" name="Group 225"/>
            <p:cNvGrpSpPr/>
            <p:nvPr/>
          </p:nvGrpSpPr>
          <p:grpSpPr>
            <a:xfrm>
              <a:off x="8120051" y="3431781"/>
              <a:ext cx="426617" cy="556708"/>
              <a:chOff x="8120051" y="3431781"/>
              <a:chExt cx="426617" cy="556708"/>
            </a:xfrm>
          </p:grpSpPr>
          <p:sp>
            <p:nvSpPr>
              <p:cNvPr id="230" name="Rounded Rectangle 229"/>
              <p:cNvSpPr/>
              <p:nvPr/>
            </p:nvSpPr>
            <p:spPr>
              <a:xfrm>
                <a:off x="8154691" y="3497086"/>
                <a:ext cx="327761" cy="422684"/>
              </a:xfrm>
              <a:prstGeom prst="round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31" name="Rounded Rectangle 230"/>
              <p:cNvSpPr/>
              <p:nvPr/>
            </p:nvSpPr>
            <p:spPr>
              <a:xfrm>
                <a:off x="8120051" y="3431781"/>
                <a:ext cx="426617" cy="556708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TF</a:t>
                </a:r>
              </a:p>
            </p:txBody>
          </p:sp>
        </p:grpSp>
        <p:grpSp>
          <p:nvGrpSpPr>
            <p:cNvPr id="227" name="Group 226"/>
            <p:cNvGrpSpPr/>
            <p:nvPr/>
          </p:nvGrpSpPr>
          <p:grpSpPr>
            <a:xfrm>
              <a:off x="8360103" y="3603962"/>
              <a:ext cx="426617" cy="556708"/>
              <a:chOff x="8360103" y="3603962"/>
              <a:chExt cx="426617" cy="556708"/>
            </a:xfrm>
          </p:grpSpPr>
          <p:sp>
            <p:nvSpPr>
              <p:cNvPr id="228" name="Rounded Rectangle 227"/>
              <p:cNvSpPr/>
              <p:nvPr/>
            </p:nvSpPr>
            <p:spPr>
              <a:xfrm>
                <a:off x="8411336" y="3629796"/>
                <a:ext cx="299195" cy="514775"/>
              </a:xfrm>
              <a:prstGeom prst="round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29" name="Rounded Rectangle 228"/>
              <p:cNvSpPr/>
              <p:nvPr/>
            </p:nvSpPr>
            <p:spPr>
              <a:xfrm>
                <a:off x="8360103" y="3603962"/>
                <a:ext cx="426617" cy="556708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TF</a:t>
                </a:r>
              </a:p>
            </p:txBody>
          </p:sp>
        </p:grpSp>
      </p:grpSp>
      <p:sp>
        <p:nvSpPr>
          <p:cNvPr id="232" name="Rounded Rectangle 2"/>
          <p:cNvSpPr/>
          <p:nvPr/>
        </p:nvSpPr>
        <p:spPr>
          <a:xfrm>
            <a:off x="5705023" y="2348108"/>
            <a:ext cx="1447800" cy="923925"/>
          </a:xfrm>
          <a:custGeom>
            <a:avLst/>
            <a:gdLst>
              <a:gd name="connsiteX0" fmla="*/ 0 w 1762125"/>
              <a:gd name="connsiteY0" fmla="*/ 158753 h 952500"/>
              <a:gd name="connsiteX1" fmla="*/ 158753 w 1762125"/>
              <a:gd name="connsiteY1" fmla="*/ 0 h 952500"/>
              <a:gd name="connsiteX2" fmla="*/ 1603372 w 1762125"/>
              <a:gd name="connsiteY2" fmla="*/ 0 h 952500"/>
              <a:gd name="connsiteX3" fmla="*/ 1762125 w 1762125"/>
              <a:gd name="connsiteY3" fmla="*/ 158753 h 952500"/>
              <a:gd name="connsiteX4" fmla="*/ 1762125 w 1762125"/>
              <a:gd name="connsiteY4" fmla="*/ 793747 h 952500"/>
              <a:gd name="connsiteX5" fmla="*/ 1603372 w 1762125"/>
              <a:gd name="connsiteY5" fmla="*/ 952500 h 952500"/>
              <a:gd name="connsiteX6" fmla="*/ 158753 w 1762125"/>
              <a:gd name="connsiteY6" fmla="*/ 952500 h 952500"/>
              <a:gd name="connsiteX7" fmla="*/ 0 w 1762125"/>
              <a:gd name="connsiteY7" fmla="*/ 793747 h 952500"/>
              <a:gd name="connsiteX8" fmla="*/ 0 w 1762125"/>
              <a:gd name="connsiteY8" fmla="*/ 158753 h 952500"/>
              <a:gd name="connsiteX0" fmla="*/ 0 w 1762125"/>
              <a:gd name="connsiteY0" fmla="*/ 158753 h 952500"/>
              <a:gd name="connsiteX1" fmla="*/ 158753 w 1762125"/>
              <a:gd name="connsiteY1" fmla="*/ 0 h 952500"/>
              <a:gd name="connsiteX2" fmla="*/ 1603372 w 1762125"/>
              <a:gd name="connsiteY2" fmla="*/ 0 h 952500"/>
              <a:gd name="connsiteX3" fmla="*/ 1762125 w 1762125"/>
              <a:gd name="connsiteY3" fmla="*/ 158753 h 952500"/>
              <a:gd name="connsiteX4" fmla="*/ 1762125 w 1762125"/>
              <a:gd name="connsiteY4" fmla="*/ 793747 h 952500"/>
              <a:gd name="connsiteX5" fmla="*/ 1603372 w 1762125"/>
              <a:gd name="connsiteY5" fmla="*/ 952500 h 952500"/>
              <a:gd name="connsiteX6" fmla="*/ 596903 w 1762125"/>
              <a:gd name="connsiteY6" fmla="*/ 752475 h 952500"/>
              <a:gd name="connsiteX7" fmla="*/ 0 w 1762125"/>
              <a:gd name="connsiteY7" fmla="*/ 793747 h 952500"/>
              <a:gd name="connsiteX8" fmla="*/ 0 w 1762125"/>
              <a:gd name="connsiteY8" fmla="*/ 158753 h 952500"/>
              <a:gd name="connsiteX0" fmla="*/ 0 w 1762125"/>
              <a:gd name="connsiteY0" fmla="*/ 158753 h 952500"/>
              <a:gd name="connsiteX1" fmla="*/ 158753 w 1762125"/>
              <a:gd name="connsiteY1" fmla="*/ 0 h 952500"/>
              <a:gd name="connsiteX2" fmla="*/ 1603372 w 1762125"/>
              <a:gd name="connsiteY2" fmla="*/ 0 h 952500"/>
              <a:gd name="connsiteX3" fmla="*/ 1762125 w 1762125"/>
              <a:gd name="connsiteY3" fmla="*/ 158753 h 952500"/>
              <a:gd name="connsiteX4" fmla="*/ 1762125 w 1762125"/>
              <a:gd name="connsiteY4" fmla="*/ 793747 h 952500"/>
              <a:gd name="connsiteX5" fmla="*/ 1603372 w 1762125"/>
              <a:gd name="connsiteY5" fmla="*/ 952500 h 952500"/>
              <a:gd name="connsiteX6" fmla="*/ 596903 w 1762125"/>
              <a:gd name="connsiteY6" fmla="*/ 752475 h 952500"/>
              <a:gd name="connsiteX7" fmla="*/ 0 w 1762125"/>
              <a:gd name="connsiteY7" fmla="*/ 793747 h 952500"/>
              <a:gd name="connsiteX8" fmla="*/ 0 w 1762125"/>
              <a:gd name="connsiteY8" fmla="*/ 158753 h 952500"/>
              <a:gd name="connsiteX0" fmla="*/ 0 w 1762125"/>
              <a:gd name="connsiteY0" fmla="*/ 158753 h 952500"/>
              <a:gd name="connsiteX1" fmla="*/ 158753 w 1762125"/>
              <a:gd name="connsiteY1" fmla="*/ 0 h 952500"/>
              <a:gd name="connsiteX2" fmla="*/ 1603372 w 1762125"/>
              <a:gd name="connsiteY2" fmla="*/ 0 h 952500"/>
              <a:gd name="connsiteX3" fmla="*/ 1762125 w 1762125"/>
              <a:gd name="connsiteY3" fmla="*/ 158753 h 952500"/>
              <a:gd name="connsiteX4" fmla="*/ 1762125 w 1762125"/>
              <a:gd name="connsiteY4" fmla="*/ 793747 h 952500"/>
              <a:gd name="connsiteX5" fmla="*/ 1603372 w 1762125"/>
              <a:gd name="connsiteY5" fmla="*/ 952500 h 952500"/>
              <a:gd name="connsiteX6" fmla="*/ 596903 w 1762125"/>
              <a:gd name="connsiteY6" fmla="*/ 752475 h 952500"/>
              <a:gd name="connsiteX7" fmla="*/ 0 w 1762125"/>
              <a:gd name="connsiteY7" fmla="*/ 793747 h 952500"/>
              <a:gd name="connsiteX8" fmla="*/ 0 w 1762125"/>
              <a:gd name="connsiteY8" fmla="*/ 158753 h 952500"/>
              <a:gd name="connsiteX0" fmla="*/ 0 w 1762125"/>
              <a:gd name="connsiteY0" fmla="*/ 158753 h 952500"/>
              <a:gd name="connsiteX1" fmla="*/ 158753 w 1762125"/>
              <a:gd name="connsiteY1" fmla="*/ 0 h 952500"/>
              <a:gd name="connsiteX2" fmla="*/ 1603372 w 1762125"/>
              <a:gd name="connsiteY2" fmla="*/ 0 h 952500"/>
              <a:gd name="connsiteX3" fmla="*/ 1762125 w 1762125"/>
              <a:gd name="connsiteY3" fmla="*/ 158753 h 952500"/>
              <a:gd name="connsiteX4" fmla="*/ 1762125 w 1762125"/>
              <a:gd name="connsiteY4" fmla="*/ 793747 h 952500"/>
              <a:gd name="connsiteX5" fmla="*/ 1603372 w 1762125"/>
              <a:gd name="connsiteY5" fmla="*/ 952500 h 952500"/>
              <a:gd name="connsiteX6" fmla="*/ 596903 w 1762125"/>
              <a:gd name="connsiteY6" fmla="*/ 752475 h 952500"/>
              <a:gd name="connsiteX7" fmla="*/ 28575 w 1762125"/>
              <a:gd name="connsiteY7" fmla="*/ 879472 h 952500"/>
              <a:gd name="connsiteX8" fmla="*/ 0 w 1762125"/>
              <a:gd name="connsiteY8" fmla="*/ 158753 h 952500"/>
              <a:gd name="connsiteX0" fmla="*/ 0 w 1762125"/>
              <a:gd name="connsiteY0" fmla="*/ 158753 h 952500"/>
              <a:gd name="connsiteX1" fmla="*/ 158753 w 1762125"/>
              <a:gd name="connsiteY1" fmla="*/ 0 h 952500"/>
              <a:gd name="connsiteX2" fmla="*/ 1603372 w 1762125"/>
              <a:gd name="connsiteY2" fmla="*/ 0 h 952500"/>
              <a:gd name="connsiteX3" fmla="*/ 1762125 w 1762125"/>
              <a:gd name="connsiteY3" fmla="*/ 158753 h 952500"/>
              <a:gd name="connsiteX4" fmla="*/ 1762125 w 1762125"/>
              <a:gd name="connsiteY4" fmla="*/ 793747 h 952500"/>
              <a:gd name="connsiteX5" fmla="*/ 1603372 w 1762125"/>
              <a:gd name="connsiteY5" fmla="*/ 952500 h 952500"/>
              <a:gd name="connsiteX6" fmla="*/ 596903 w 1762125"/>
              <a:gd name="connsiteY6" fmla="*/ 752475 h 952500"/>
              <a:gd name="connsiteX7" fmla="*/ 28575 w 1762125"/>
              <a:gd name="connsiteY7" fmla="*/ 879472 h 952500"/>
              <a:gd name="connsiteX8" fmla="*/ 0 w 1762125"/>
              <a:gd name="connsiteY8" fmla="*/ 158753 h 952500"/>
              <a:gd name="connsiteX0" fmla="*/ 190500 w 1733550"/>
              <a:gd name="connsiteY0" fmla="*/ 339728 h 952500"/>
              <a:gd name="connsiteX1" fmla="*/ 130178 w 1733550"/>
              <a:gd name="connsiteY1" fmla="*/ 0 h 952500"/>
              <a:gd name="connsiteX2" fmla="*/ 1574797 w 1733550"/>
              <a:gd name="connsiteY2" fmla="*/ 0 h 952500"/>
              <a:gd name="connsiteX3" fmla="*/ 1733550 w 1733550"/>
              <a:gd name="connsiteY3" fmla="*/ 158753 h 952500"/>
              <a:gd name="connsiteX4" fmla="*/ 1733550 w 1733550"/>
              <a:gd name="connsiteY4" fmla="*/ 793747 h 952500"/>
              <a:gd name="connsiteX5" fmla="*/ 1574797 w 1733550"/>
              <a:gd name="connsiteY5" fmla="*/ 952500 h 952500"/>
              <a:gd name="connsiteX6" fmla="*/ 568328 w 1733550"/>
              <a:gd name="connsiteY6" fmla="*/ 752475 h 952500"/>
              <a:gd name="connsiteX7" fmla="*/ 0 w 1733550"/>
              <a:gd name="connsiteY7" fmla="*/ 879472 h 952500"/>
              <a:gd name="connsiteX8" fmla="*/ 190500 w 1733550"/>
              <a:gd name="connsiteY8" fmla="*/ 339728 h 952500"/>
              <a:gd name="connsiteX0" fmla="*/ 190500 w 1733550"/>
              <a:gd name="connsiteY0" fmla="*/ 339728 h 952500"/>
              <a:gd name="connsiteX1" fmla="*/ 454028 w 1733550"/>
              <a:gd name="connsiteY1" fmla="*/ 123825 h 952500"/>
              <a:gd name="connsiteX2" fmla="*/ 1574797 w 1733550"/>
              <a:gd name="connsiteY2" fmla="*/ 0 h 952500"/>
              <a:gd name="connsiteX3" fmla="*/ 1733550 w 1733550"/>
              <a:gd name="connsiteY3" fmla="*/ 158753 h 952500"/>
              <a:gd name="connsiteX4" fmla="*/ 1733550 w 1733550"/>
              <a:gd name="connsiteY4" fmla="*/ 793747 h 952500"/>
              <a:gd name="connsiteX5" fmla="*/ 1574797 w 1733550"/>
              <a:gd name="connsiteY5" fmla="*/ 952500 h 952500"/>
              <a:gd name="connsiteX6" fmla="*/ 568328 w 1733550"/>
              <a:gd name="connsiteY6" fmla="*/ 752475 h 952500"/>
              <a:gd name="connsiteX7" fmla="*/ 0 w 1733550"/>
              <a:gd name="connsiteY7" fmla="*/ 879472 h 952500"/>
              <a:gd name="connsiteX8" fmla="*/ 190500 w 1733550"/>
              <a:gd name="connsiteY8" fmla="*/ 339728 h 952500"/>
              <a:gd name="connsiteX0" fmla="*/ 190500 w 1733550"/>
              <a:gd name="connsiteY0" fmla="*/ 263585 h 876357"/>
              <a:gd name="connsiteX1" fmla="*/ 454028 w 1733550"/>
              <a:gd name="connsiteY1" fmla="*/ 47682 h 876357"/>
              <a:gd name="connsiteX2" fmla="*/ 1450972 w 1733550"/>
              <a:gd name="connsiteY2" fmla="*/ 57 h 876357"/>
              <a:gd name="connsiteX3" fmla="*/ 1733550 w 1733550"/>
              <a:gd name="connsiteY3" fmla="*/ 82610 h 876357"/>
              <a:gd name="connsiteX4" fmla="*/ 1733550 w 1733550"/>
              <a:gd name="connsiteY4" fmla="*/ 717604 h 876357"/>
              <a:gd name="connsiteX5" fmla="*/ 1574797 w 1733550"/>
              <a:gd name="connsiteY5" fmla="*/ 876357 h 876357"/>
              <a:gd name="connsiteX6" fmla="*/ 568328 w 1733550"/>
              <a:gd name="connsiteY6" fmla="*/ 676332 h 876357"/>
              <a:gd name="connsiteX7" fmla="*/ 0 w 1733550"/>
              <a:gd name="connsiteY7" fmla="*/ 803329 h 876357"/>
              <a:gd name="connsiteX8" fmla="*/ 190500 w 1733550"/>
              <a:gd name="connsiteY8" fmla="*/ 263585 h 876357"/>
              <a:gd name="connsiteX0" fmla="*/ 190500 w 1733550"/>
              <a:gd name="connsiteY0" fmla="*/ 263528 h 876300"/>
              <a:gd name="connsiteX1" fmla="*/ 454028 w 1733550"/>
              <a:gd name="connsiteY1" fmla="*/ 47625 h 876300"/>
              <a:gd name="connsiteX2" fmla="*/ 1450972 w 1733550"/>
              <a:gd name="connsiteY2" fmla="*/ 0 h 876300"/>
              <a:gd name="connsiteX3" fmla="*/ 1438275 w 1733550"/>
              <a:gd name="connsiteY3" fmla="*/ 273053 h 876300"/>
              <a:gd name="connsiteX4" fmla="*/ 1733550 w 1733550"/>
              <a:gd name="connsiteY4" fmla="*/ 717547 h 876300"/>
              <a:gd name="connsiteX5" fmla="*/ 1574797 w 1733550"/>
              <a:gd name="connsiteY5" fmla="*/ 876300 h 876300"/>
              <a:gd name="connsiteX6" fmla="*/ 568328 w 1733550"/>
              <a:gd name="connsiteY6" fmla="*/ 676275 h 876300"/>
              <a:gd name="connsiteX7" fmla="*/ 0 w 1733550"/>
              <a:gd name="connsiteY7" fmla="*/ 803272 h 876300"/>
              <a:gd name="connsiteX8" fmla="*/ 190500 w 1733550"/>
              <a:gd name="connsiteY8" fmla="*/ 263528 h 876300"/>
              <a:gd name="connsiteX0" fmla="*/ 190500 w 1733550"/>
              <a:gd name="connsiteY0" fmla="*/ 215903 h 828675"/>
              <a:gd name="connsiteX1" fmla="*/ 454028 w 1733550"/>
              <a:gd name="connsiteY1" fmla="*/ 0 h 828675"/>
              <a:gd name="connsiteX2" fmla="*/ 1250947 w 1733550"/>
              <a:gd name="connsiteY2" fmla="*/ 47625 h 828675"/>
              <a:gd name="connsiteX3" fmla="*/ 1438275 w 1733550"/>
              <a:gd name="connsiteY3" fmla="*/ 225428 h 828675"/>
              <a:gd name="connsiteX4" fmla="*/ 1733550 w 1733550"/>
              <a:gd name="connsiteY4" fmla="*/ 669922 h 828675"/>
              <a:gd name="connsiteX5" fmla="*/ 1574797 w 1733550"/>
              <a:gd name="connsiteY5" fmla="*/ 828675 h 828675"/>
              <a:gd name="connsiteX6" fmla="*/ 568328 w 1733550"/>
              <a:gd name="connsiteY6" fmla="*/ 628650 h 828675"/>
              <a:gd name="connsiteX7" fmla="*/ 0 w 1733550"/>
              <a:gd name="connsiteY7" fmla="*/ 755647 h 828675"/>
              <a:gd name="connsiteX8" fmla="*/ 190500 w 1733550"/>
              <a:gd name="connsiteY8" fmla="*/ 215903 h 828675"/>
              <a:gd name="connsiteX0" fmla="*/ 190500 w 1733550"/>
              <a:gd name="connsiteY0" fmla="*/ 215903 h 923925"/>
              <a:gd name="connsiteX1" fmla="*/ 454028 w 1733550"/>
              <a:gd name="connsiteY1" fmla="*/ 0 h 923925"/>
              <a:gd name="connsiteX2" fmla="*/ 1250947 w 1733550"/>
              <a:gd name="connsiteY2" fmla="*/ 47625 h 923925"/>
              <a:gd name="connsiteX3" fmla="*/ 1438275 w 1733550"/>
              <a:gd name="connsiteY3" fmla="*/ 225428 h 923925"/>
              <a:gd name="connsiteX4" fmla="*/ 1733550 w 1733550"/>
              <a:gd name="connsiteY4" fmla="*/ 669922 h 923925"/>
              <a:gd name="connsiteX5" fmla="*/ 1279522 w 1733550"/>
              <a:gd name="connsiteY5" fmla="*/ 923925 h 923925"/>
              <a:gd name="connsiteX6" fmla="*/ 568328 w 1733550"/>
              <a:gd name="connsiteY6" fmla="*/ 628650 h 923925"/>
              <a:gd name="connsiteX7" fmla="*/ 0 w 1733550"/>
              <a:gd name="connsiteY7" fmla="*/ 755647 h 923925"/>
              <a:gd name="connsiteX8" fmla="*/ 190500 w 1733550"/>
              <a:gd name="connsiteY8" fmla="*/ 215903 h 923925"/>
              <a:gd name="connsiteX0" fmla="*/ 190500 w 1514475"/>
              <a:gd name="connsiteY0" fmla="*/ 215903 h 923925"/>
              <a:gd name="connsiteX1" fmla="*/ 454028 w 1514475"/>
              <a:gd name="connsiteY1" fmla="*/ 0 h 923925"/>
              <a:gd name="connsiteX2" fmla="*/ 1250947 w 1514475"/>
              <a:gd name="connsiteY2" fmla="*/ 47625 h 923925"/>
              <a:gd name="connsiteX3" fmla="*/ 1438275 w 1514475"/>
              <a:gd name="connsiteY3" fmla="*/ 225428 h 923925"/>
              <a:gd name="connsiteX4" fmla="*/ 1514475 w 1514475"/>
              <a:gd name="connsiteY4" fmla="*/ 603247 h 923925"/>
              <a:gd name="connsiteX5" fmla="*/ 1279522 w 1514475"/>
              <a:gd name="connsiteY5" fmla="*/ 923925 h 923925"/>
              <a:gd name="connsiteX6" fmla="*/ 568328 w 1514475"/>
              <a:gd name="connsiteY6" fmla="*/ 628650 h 923925"/>
              <a:gd name="connsiteX7" fmla="*/ 0 w 1514475"/>
              <a:gd name="connsiteY7" fmla="*/ 755647 h 923925"/>
              <a:gd name="connsiteX8" fmla="*/ 190500 w 1514475"/>
              <a:gd name="connsiteY8" fmla="*/ 215903 h 923925"/>
              <a:gd name="connsiteX0" fmla="*/ 190500 w 1514475"/>
              <a:gd name="connsiteY0" fmla="*/ 215903 h 923925"/>
              <a:gd name="connsiteX1" fmla="*/ 454028 w 1514475"/>
              <a:gd name="connsiteY1" fmla="*/ 0 h 923925"/>
              <a:gd name="connsiteX2" fmla="*/ 1250947 w 1514475"/>
              <a:gd name="connsiteY2" fmla="*/ 47625 h 923925"/>
              <a:gd name="connsiteX3" fmla="*/ 1438275 w 1514475"/>
              <a:gd name="connsiteY3" fmla="*/ 225428 h 923925"/>
              <a:gd name="connsiteX4" fmla="*/ 1514475 w 1514475"/>
              <a:gd name="connsiteY4" fmla="*/ 603247 h 923925"/>
              <a:gd name="connsiteX5" fmla="*/ 1279522 w 1514475"/>
              <a:gd name="connsiteY5" fmla="*/ 923925 h 923925"/>
              <a:gd name="connsiteX6" fmla="*/ 549278 w 1514475"/>
              <a:gd name="connsiteY6" fmla="*/ 685800 h 923925"/>
              <a:gd name="connsiteX7" fmla="*/ 0 w 1514475"/>
              <a:gd name="connsiteY7" fmla="*/ 755647 h 923925"/>
              <a:gd name="connsiteX8" fmla="*/ 190500 w 1514475"/>
              <a:gd name="connsiteY8" fmla="*/ 215903 h 923925"/>
              <a:gd name="connsiteX0" fmla="*/ 123825 w 1447800"/>
              <a:gd name="connsiteY0" fmla="*/ 215903 h 923925"/>
              <a:gd name="connsiteX1" fmla="*/ 387353 w 1447800"/>
              <a:gd name="connsiteY1" fmla="*/ 0 h 923925"/>
              <a:gd name="connsiteX2" fmla="*/ 1184272 w 1447800"/>
              <a:gd name="connsiteY2" fmla="*/ 47625 h 923925"/>
              <a:gd name="connsiteX3" fmla="*/ 1371600 w 1447800"/>
              <a:gd name="connsiteY3" fmla="*/ 225428 h 923925"/>
              <a:gd name="connsiteX4" fmla="*/ 1447800 w 1447800"/>
              <a:gd name="connsiteY4" fmla="*/ 603247 h 923925"/>
              <a:gd name="connsiteX5" fmla="*/ 1212847 w 1447800"/>
              <a:gd name="connsiteY5" fmla="*/ 923925 h 923925"/>
              <a:gd name="connsiteX6" fmla="*/ 482603 w 1447800"/>
              <a:gd name="connsiteY6" fmla="*/ 685800 h 923925"/>
              <a:gd name="connsiteX7" fmla="*/ 0 w 1447800"/>
              <a:gd name="connsiteY7" fmla="*/ 612772 h 923925"/>
              <a:gd name="connsiteX8" fmla="*/ 123825 w 1447800"/>
              <a:gd name="connsiteY8" fmla="*/ 215903 h 923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00" h="923925">
                <a:moveTo>
                  <a:pt x="123825" y="215903"/>
                </a:moveTo>
                <a:cubicBezTo>
                  <a:pt x="123825" y="128226"/>
                  <a:pt x="299676" y="0"/>
                  <a:pt x="387353" y="0"/>
                </a:cubicBezTo>
                <a:lnTo>
                  <a:pt x="1184272" y="47625"/>
                </a:lnTo>
                <a:cubicBezTo>
                  <a:pt x="1271949" y="47625"/>
                  <a:pt x="1371600" y="137751"/>
                  <a:pt x="1371600" y="225428"/>
                </a:cubicBezTo>
                <a:lnTo>
                  <a:pt x="1447800" y="603247"/>
                </a:lnTo>
                <a:cubicBezTo>
                  <a:pt x="1447800" y="690924"/>
                  <a:pt x="1300524" y="923925"/>
                  <a:pt x="1212847" y="923925"/>
                </a:cubicBezTo>
                <a:cubicBezTo>
                  <a:pt x="731307" y="923925"/>
                  <a:pt x="1297518" y="685800"/>
                  <a:pt x="482603" y="685800"/>
                </a:cubicBezTo>
                <a:cubicBezTo>
                  <a:pt x="394926" y="685800"/>
                  <a:pt x="0" y="700449"/>
                  <a:pt x="0" y="612772"/>
                </a:cubicBezTo>
                <a:lnTo>
                  <a:pt x="123825" y="215903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/>
              <a:t>RNA Pol II</a:t>
            </a:r>
          </a:p>
        </p:txBody>
      </p:sp>
      <p:sp>
        <p:nvSpPr>
          <p:cNvPr id="235" name="Freeform 234"/>
          <p:cNvSpPr/>
          <p:nvPr/>
        </p:nvSpPr>
        <p:spPr>
          <a:xfrm>
            <a:off x="6035606" y="2487391"/>
            <a:ext cx="470535" cy="120090"/>
          </a:xfrm>
          <a:custGeom>
            <a:avLst/>
            <a:gdLst>
              <a:gd name="connsiteX0" fmla="*/ 0 w 470535"/>
              <a:gd name="connsiteY0" fmla="*/ 45795 h 120090"/>
              <a:gd name="connsiteX1" fmla="*/ 125730 w 470535"/>
              <a:gd name="connsiteY1" fmla="*/ 75 h 120090"/>
              <a:gd name="connsiteX2" fmla="*/ 228600 w 470535"/>
              <a:gd name="connsiteY2" fmla="*/ 55320 h 120090"/>
              <a:gd name="connsiteX3" fmla="*/ 358140 w 470535"/>
              <a:gd name="connsiteY3" fmla="*/ 26745 h 120090"/>
              <a:gd name="connsiteX4" fmla="*/ 470535 w 470535"/>
              <a:gd name="connsiteY4" fmla="*/ 120090 h 12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0535" h="120090">
                <a:moveTo>
                  <a:pt x="0" y="45795"/>
                </a:moveTo>
                <a:cubicBezTo>
                  <a:pt x="43815" y="22141"/>
                  <a:pt x="87630" y="-1513"/>
                  <a:pt x="125730" y="75"/>
                </a:cubicBezTo>
                <a:cubicBezTo>
                  <a:pt x="163830" y="1663"/>
                  <a:pt x="189865" y="50875"/>
                  <a:pt x="228600" y="55320"/>
                </a:cubicBezTo>
                <a:cubicBezTo>
                  <a:pt x="267335" y="59765"/>
                  <a:pt x="317818" y="15950"/>
                  <a:pt x="358140" y="26745"/>
                </a:cubicBezTo>
                <a:cubicBezTo>
                  <a:pt x="398463" y="37540"/>
                  <a:pt x="449580" y="98500"/>
                  <a:pt x="470535" y="120090"/>
                </a:cubicBezTo>
              </a:path>
            </a:pathLst>
          </a:cu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How Enhancers Regulate?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76EE77-2D84-4015-8DA9-B53383EF9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52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Block Arc 189"/>
          <p:cNvSpPr/>
          <p:nvPr/>
        </p:nvSpPr>
        <p:spPr>
          <a:xfrm rot="16200000">
            <a:off x="3112908" y="2225038"/>
            <a:ext cx="1674644" cy="1859497"/>
          </a:xfrm>
          <a:prstGeom prst="blockArc">
            <a:avLst>
              <a:gd name="adj1" fmla="val 10800000"/>
              <a:gd name="adj2" fmla="val 45021"/>
              <a:gd name="adj3" fmla="val 21016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1" name="Rectangle 190"/>
          <p:cNvSpPr/>
          <p:nvPr/>
        </p:nvSpPr>
        <p:spPr>
          <a:xfrm>
            <a:off x="3981460" y="2316478"/>
            <a:ext cx="4208753" cy="3519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2" name="Rectangle 191"/>
          <p:cNvSpPr/>
          <p:nvPr/>
        </p:nvSpPr>
        <p:spPr>
          <a:xfrm>
            <a:off x="4947234" y="2316478"/>
            <a:ext cx="3237420" cy="349588"/>
          </a:xfrm>
          <a:prstGeom prst="rect">
            <a:avLst/>
          </a:prstGeom>
          <a:ln>
            <a:solidFill>
              <a:srgbClr val="41719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3" name="Rectangle 192"/>
          <p:cNvSpPr/>
          <p:nvPr/>
        </p:nvSpPr>
        <p:spPr>
          <a:xfrm>
            <a:off x="4952104" y="2316478"/>
            <a:ext cx="84033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4" name="Rectangle 193"/>
          <p:cNvSpPr/>
          <p:nvPr/>
        </p:nvSpPr>
        <p:spPr>
          <a:xfrm>
            <a:off x="5033809" y="2316478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5" name="Rectangle 194"/>
          <p:cNvSpPr/>
          <p:nvPr/>
        </p:nvSpPr>
        <p:spPr>
          <a:xfrm>
            <a:off x="5519960" y="2316478"/>
            <a:ext cx="161710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6" name="Rounded Rectangle 195"/>
          <p:cNvSpPr/>
          <p:nvPr/>
        </p:nvSpPr>
        <p:spPr>
          <a:xfrm>
            <a:off x="5531963" y="2731830"/>
            <a:ext cx="299195" cy="514775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7" name="Rectangle 196"/>
          <p:cNvSpPr/>
          <p:nvPr/>
        </p:nvSpPr>
        <p:spPr>
          <a:xfrm>
            <a:off x="6007188" y="3641339"/>
            <a:ext cx="259225" cy="34958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8" name="Rectangle 197"/>
          <p:cNvSpPr/>
          <p:nvPr/>
        </p:nvSpPr>
        <p:spPr>
          <a:xfrm>
            <a:off x="3981459" y="3642358"/>
            <a:ext cx="4208753" cy="3495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9" name="Rounded Rectangle 198"/>
          <p:cNvSpPr/>
          <p:nvPr/>
        </p:nvSpPr>
        <p:spPr>
          <a:xfrm>
            <a:off x="3942280" y="2323213"/>
            <a:ext cx="51594" cy="3401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0" name="Rounded Rectangle 199"/>
          <p:cNvSpPr/>
          <p:nvPr/>
        </p:nvSpPr>
        <p:spPr>
          <a:xfrm>
            <a:off x="3933783" y="3648135"/>
            <a:ext cx="60650" cy="3395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01" name="Straight Connector 200"/>
          <p:cNvCxnSpPr/>
          <p:nvPr/>
        </p:nvCxnSpPr>
        <p:spPr>
          <a:xfrm flipH="1">
            <a:off x="3944829" y="2316281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 flipH="1">
            <a:off x="3948777" y="2669195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/>
          <p:nvPr/>
        </p:nvCxnSpPr>
        <p:spPr>
          <a:xfrm flipH="1">
            <a:off x="3942280" y="3643244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 flipH="1">
            <a:off x="3946757" y="3992083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205" name="Group 204"/>
          <p:cNvGrpSpPr/>
          <p:nvPr/>
        </p:nvGrpSpPr>
        <p:grpSpPr>
          <a:xfrm>
            <a:off x="4789048" y="2504860"/>
            <a:ext cx="1719275" cy="1217946"/>
            <a:chOff x="7652321" y="3663102"/>
            <a:chExt cx="1719275" cy="1217946"/>
          </a:xfrm>
        </p:grpSpPr>
        <p:sp>
          <p:nvSpPr>
            <p:cNvPr id="206" name="Rounded Rectangle 205"/>
            <p:cNvSpPr/>
            <p:nvPr/>
          </p:nvSpPr>
          <p:spPr>
            <a:xfrm>
              <a:off x="7818441" y="3663102"/>
              <a:ext cx="1090342" cy="492042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2400" dirty="0"/>
            </a:p>
          </p:txBody>
        </p:sp>
        <p:sp>
          <p:nvSpPr>
            <p:cNvPr id="207" name="Rounded Rectangle 206"/>
            <p:cNvSpPr/>
            <p:nvPr/>
          </p:nvSpPr>
          <p:spPr>
            <a:xfrm>
              <a:off x="7652321" y="4377964"/>
              <a:ext cx="793392" cy="361095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08" name="Rounded Rectangle 207"/>
            <p:cNvSpPr/>
            <p:nvPr/>
          </p:nvSpPr>
          <p:spPr>
            <a:xfrm>
              <a:off x="8234450" y="4514104"/>
              <a:ext cx="1050223" cy="366944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09" name="Rounded Rectangle 208"/>
            <p:cNvSpPr/>
            <p:nvPr/>
          </p:nvSpPr>
          <p:spPr>
            <a:xfrm>
              <a:off x="8036143" y="4013637"/>
              <a:ext cx="1335453" cy="518995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p300/CBP</a:t>
              </a:r>
            </a:p>
          </p:txBody>
        </p:sp>
      </p:grpSp>
      <p:sp>
        <p:nvSpPr>
          <p:cNvPr id="210" name="Rectangle 209"/>
          <p:cNvSpPr/>
          <p:nvPr/>
        </p:nvSpPr>
        <p:spPr>
          <a:xfrm>
            <a:off x="4628803" y="3642358"/>
            <a:ext cx="1957574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1" name="Rectangle 210"/>
          <p:cNvSpPr/>
          <p:nvPr/>
        </p:nvSpPr>
        <p:spPr>
          <a:xfrm>
            <a:off x="4987599" y="3642358"/>
            <a:ext cx="191002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2" name="Rectangle 211"/>
          <p:cNvSpPr/>
          <p:nvPr/>
        </p:nvSpPr>
        <p:spPr>
          <a:xfrm>
            <a:off x="5542755" y="3642358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3" name="Rectangle 212"/>
          <p:cNvSpPr/>
          <p:nvPr/>
        </p:nvSpPr>
        <p:spPr>
          <a:xfrm>
            <a:off x="6002403" y="3642358"/>
            <a:ext cx="26043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4" name="Isosceles Triangle 213"/>
          <p:cNvSpPr/>
          <p:nvPr/>
        </p:nvSpPr>
        <p:spPr>
          <a:xfrm>
            <a:off x="5316942" y="3183357"/>
            <a:ext cx="662107" cy="59549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5" name="TextBox 214"/>
          <p:cNvSpPr txBox="1"/>
          <p:nvPr/>
        </p:nvSpPr>
        <p:spPr>
          <a:xfrm>
            <a:off x="5425113" y="3366335"/>
            <a:ext cx="619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grpSp>
        <p:nvGrpSpPr>
          <p:cNvPr id="216" name="Group 215"/>
          <p:cNvGrpSpPr/>
          <p:nvPr/>
        </p:nvGrpSpPr>
        <p:grpSpPr>
          <a:xfrm>
            <a:off x="4698505" y="3343915"/>
            <a:ext cx="824261" cy="461665"/>
            <a:chOff x="7706558" y="4532637"/>
            <a:chExt cx="824261" cy="461665"/>
          </a:xfrm>
        </p:grpSpPr>
        <p:sp>
          <p:nvSpPr>
            <p:cNvPr id="217" name="Oval 216"/>
            <p:cNvSpPr/>
            <p:nvPr/>
          </p:nvSpPr>
          <p:spPr>
            <a:xfrm>
              <a:off x="7706558" y="4565138"/>
              <a:ext cx="651576" cy="39933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7804941" y="4532637"/>
              <a:ext cx="7258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TF</a:t>
              </a:r>
            </a:p>
          </p:txBody>
        </p:sp>
      </p:grpSp>
      <p:grpSp>
        <p:nvGrpSpPr>
          <p:cNvPr id="219" name="Group 218"/>
          <p:cNvGrpSpPr/>
          <p:nvPr/>
        </p:nvGrpSpPr>
        <p:grpSpPr>
          <a:xfrm>
            <a:off x="5960594" y="3365916"/>
            <a:ext cx="683949" cy="461665"/>
            <a:chOff x="8823867" y="4524158"/>
            <a:chExt cx="683949" cy="461665"/>
          </a:xfrm>
        </p:grpSpPr>
        <p:sp>
          <p:nvSpPr>
            <p:cNvPr id="220" name="Trapezoid 219"/>
            <p:cNvSpPr/>
            <p:nvPr/>
          </p:nvSpPr>
          <p:spPr>
            <a:xfrm>
              <a:off x="8823867" y="4569859"/>
              <a:ext cx="628424" cy="397889"/>
            </a:xfrm>
            <a:prstGeom prst="trapezoid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8911574" y="4524158"/>
              <a:ext cx="5962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TF</a:t>
              </a:r>
            </a:p>
          </p:txBody>
        </p:sp>
      </p:grpSp>
      <p:grpSp>
        <p:nvGrpSpPr>
          <p:cNvPr id="224" name="Group 223"/>
          <p:cNvGrpSpPr/>
          <p:nvPr/>
        </p:nvGrpSpPr>
        <p:grpSpPr>
          <a:xfrm>
            <a:off x="5044572" y="2273539"/>
            <a:ext cx="878875" cy="728889"/>
            <a:chOff x="7907845" y="3431781"/>
            <a:chExt cx="878875" cy="728889"/>
          </a:xfrm>
        </p:grpSpPr>
        <p:sp>
          <p:nvSpPr>
            <p:cNvPr id="225" name="Rounded Rectangle 224"/>
            <p:cNvSpPr/>
            <p:nvPr/>
          </p:nvSpPr>
          <p:spPr>
            <a:xfrm>
              <a:off x="7907845" y="3581737"/>
              <a:ext cx="418741" cy="296605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TF</a:t>
              </a:r>
            </a:p>
          </p:txBody>
        </p:sp>
        <p:grpSp>
          <p:nvGrpSpPr>
            <p:cNvPr id="226" name="Group 225"/>
            <p:cNvGrpSpPr/>
            <p:nvPr/>
          </p:nvGrpSpPr>
          <p:grpSpPr>
            <a:xfrm>
              <a:off x="8120051" y="3431781"/>
              <a:ext cx="426617" cy="556708"/>
              <a:chOff x="8120051" y="3431781"/>
              <a:chExt cx="426617" cy="556708"/>
            </a:xfrm>
          </p:grpSpPr>
          <p:sp>
            <p:nvSpPr>
              <p:cNvPr id="230" name="Rounded Rectangle 229"/>
              <p:cNvSpPr/>
              <p:nvPr/>
            </p:nvSpPr>
            <p:spPr>
              <a:xfrm>
                <a:off x="8154691" y="3497086"/>
                <a:ext cx="327761" cy="422684"/>
              </a:xfrm>
              <a:prstGeom prst="round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31" name="Rounded Rectangle 230"/>
              <p:cNvSpPr/>
              <p:nvPr/>
            </p:nvSpPr>
            <p:spPr>
              <a:xfrm>
                <a:off x="8120051" y="3431781"/>
                <a:ext cx="426617" cy="556708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TF</a:t>
                </a:r>
              </a:p>
            </p:txBody>
          </p:sp>
        </p:grpSp>
        <p:grpSp>
          <p:nvGrpSpPr>
            <p:cNvPr id="227" name="Group 226"/>
            <p:cNvGrpSpPr/>
            <p:nvPr/>
          </p:nvGrpSpPr>
          <p:grpSpPr>
            <a:xfrm>
              <a:off x="8360103" y="3603962"/>
              <a:ext cx="426617" cy="556708"/>
              <a:chOff x="8360103" y="3603962"/>
              <a:chExt cx="426617" cy="556708"/>
            </a:xfrm>
          </p:grpSpPr>
          <p:sp>
            <p:nvSpPr>
              <p:cNvPr id="228" name="Rounded Rectangle 227"/>
              <p:cNvSpPr/>
              <p:nvPr/>
            </p:nvSpPr>
            <p:spPr>
              <a:xfrm>
                <a:off x="8411336" y="3629796"/>
                <a:ext cx="299195" cy="514775"/>
              </a:xfrm>
              <a:prstGeom prst="round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29" name="Rounded Rectangle 228"/>
              <p:cNvSpPr/>
              <p:nvPr/>
            </p:nvSpPr>
            <p:spPr>
              <a:xfrm>
                <a:off x="8360103" y="3603962"/>
                <a:ext cx="426617" cy="556708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TF</a:t>
                </a: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6625399" y="1421748"/>
            <a:ext cx="3077059" cy="2114647"/>
            <a:chOff x="5741967" y="1422072"/>
            <a:chExt cx="3077059" cy="2114647"/>
          </a:xfrm>
        </p:grpSpPr>
        <p:sp>
          <p:nvSpPr>
            <p:cNvPr id="232" name="Rounded Rectangle 2"/>
            <p:cNvSpPr/>
            <p:nvPr/>
          </p:nvSpPr>
          <p:spPr>
            <a:xfrm>
              <a:off x="5741967" y="2338872"/>
              <a:ext cx="1447800" cy="923925"/>
            </a:xfrm>
            <a:custGeom>
              <a:avLst/>
              <a:gdLst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158753 w 1762125"/>
                <a:gd name="connsiteY6" fmla="*/ 952500 h 952500"/>
                <a:gd name="connsiteX7" fmla="*/ 0 w 1762125"/>
                <a:gd name="connsiteY7" fmla="*/ 793747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0 w 1762125"/>
                <a:gd name="connsiteY7" fmla="*/ 793747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0 w 1762125"/>
                <a:gd name="connsiteY7" fmla="*/ 793747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0 w 1762125"/>
                <a:gd name="connsiteY7" fmla="*/ 793747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28575 w 1762125"/>
                <a:gd name="connsiteY7" fmla="*/ 879472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28575 w 1762125"/>
                <a:gd name="connsiteY7" fmla="*/ 879472 h 952500"/>
                <a:gd name="connsiteX8" fmla="*/ 0 w 1762125"/>
                <a:gd name="connsiteY8" fmla="*/ 158753 h 952500"/>
                <a:gd name="connsiteX0" fmla="*/ 190500 w 1733550"/>
                <a:gd name="connsiteY0" fmla="*/ 339728 h 952500"/>
                <a:gd name="connsiteX1" fmla="*/ 130178 w 1733550"/>
                <a:gd name="connsiteY1" fmla="*/ 0 h 952500"/>
                <a:gd name="connsiteX2" fmla="*/ 1574797 w 1733550"/>
                <a:gd name="connsiteY2" fmla="*/ 0 h 952500"/>
                <a:gd name="connsiteX3" fmla="*/ 1733550 w 1733550"/>
                <a:gd name="connsiteY3" fmla="*/ 158753 h 952500"/>
                <a:gd name="connsiteX4" fmla="*/ 1733550 w 1733550"/>
                <a:gd name="connsiteY4" fmla="*/ 793747 h 952500"/>
                <a:gd name="connsiteX5" fmla="*/ 1574797 w 1733550"/>
                <a:gd name="connsiteY5" fmla="*/ 952500 h 952500"/>
                <a:gd name="connsiteX6" fmla="*/ 568328 w 1733550"/>
                <a:gd name="connsiteY6" fmla="*/ 752475 h 952500"/>
                <a:gd name="connsiteX7" fmla="*/ 0 w 1733550"/>
                <a:gd name="connsiteY7" fmla="*/ 879472 h 952500"/>
                <a:gd name="connsiteX8" fmla="*/ 190500 w 1733550"/>
                <a:gd name="connsiteY8" fmla="*/ 339728 h 952500"/>
                <a:gd name="connsiteX0" fmla="*/ 190500 w 1733550"/>
                <a:gd name="connsiteY0" fmla="*/ 339728 h 952500"/>
                <a:gd name="connsiteX1" fmla="*/ 454028 w 1733550"/>
                <a:gd name="connsiteY1" fmla="*/ 123825 h 952500"/>
                <a:gd name="connsiteX2" fmla="*/ 1574797 w 1733550"/>
                <a:gd name="connsiteY2" fmla="*/ 0 h 952500"/>
                <a:gd name="connsiteX3" fmla="*/ 1733550 w 1733550"/>
                <a:gd name="connsiteY3" fmla="*/ 158753 h 952500"/>
                <a:gd name="connsiteX4" fmla="*/ 1733550 w 1733550"/>
                <a:gd name="connsiteY4" fmla="*/ 793747 h 952500"/>
                <a:gd name="connsiteX5" fmla="*/ 1574797 w 1733550"/>
                <a:gd name="connsiteY5" fmla="*/ 952500 h 952500"/>
                <a:gd name="connsiteX6" fmla="*/ 568328 w 1733550"/>
                <a:gd name="connsiteY6" fmla="*/ 752475 h 952500"/>
                <a:gd name="connsiteX7" fmla="*/ 0 w 1733550"/>
                <a:gd name="connsiteY7" fmla="*/ 879472 h 952500"/>
                <a:gd name="connsiteX8" fmla="*/ 190500 w 1733550"/>
                <a:gd name="connsiteY8" fmla="*/ 339728 h 952500"/>
                <a:gd name="connsiteX0" fmla="*/ 190500 w 1733550"/>
                <a:gd name="connsiteY0" fmla="*/ 263585 h 876357"/>
                <a:gd name="connsiteX1" fmla="*/ 454028 w 1733550"/>
                <a:gd name="connsiteY1" fmla="*/ 47682 h 876357"/>
                <a:gd name="connsiteX2" fmla="*/ 1450972 w 1733550"/>
                <a:gd name="connsiteY2" fmla="*/ 57 h 876357"/>
                <a:gd name="connsiteX3" fmla="*/ 1733550 w 1733550"/>
                <a:gd name="connsiteY3" fmla="*/ 82610 h 876357"/>
                <a:gd name="connsiteX4" fmla="*/ 1733550 w 1733550"/>
                <a:gd name="connsiteY4" fmla="*/ 717604 h 876357"/>
                <a:gd name="connsiteX5" fmla="*/ 1574797 w 1733550"/>
                <a:gd name="connsiteY5" fmla="*/ 876357 h 876357"/>
                <a:gd name="connsiteX6" fmla="*/ 568328 w 1733550"/>
                <a:gd name="connsiteY6" fmla="*/ 676332 h 876357"/>
                <a:gd name="connsiteX7" fmla="*/ 0 w 1733550"/>
                <a:gd name="connsiteY7" fmla="*/ 803329 h 876357"/>
                <a:gd name="connsiteX8" fmla="*/ 190500 w 1733550"/>
                <a:gd name="connsiteY8" fmla="*/ 263585 h 876357"/>
                <a:gd name="connsiteX0" fmla="*/ 190500 w 1733550"/>
                <a:gd name="connsiteY0" fmla="*/ 263528 h 876300"/>
                <a:gd name="connsiteX1" fmla="*/ 454028 w 1733550"/>
                <a:gd name="connsiteY1" fmla="*/ 47625 h 876300"/>
                <a:gd name="connsiteX2" fmla="*/ 1450972 w 1733550"/>
                <a:gd name="connsiteY2" fmla="*/ 0 h 876300"/>
                <a:gd name="connsiteX3" fmla="*/ 1438275 w 1733550"/>
                <a:gd name="connsiteY3" fmla="*/ 273053 h 876300"/>
                <a:gd name="connsiteX4" fmla="*/ 1733550 w 1733550"/>
                <a:gd name="connsiteY4" fmla="*/ 717547 h 876300"/>
                <a:gd name="connsiteX5" fmla="*/ 1574797 w 1733550"/>
                <a:gd name="connsiteY5" fmla="*/ 876300 h 876300"/>
                <a:gd name="connsiteX6" fmla="*/ 568328 w 1733550"/>
                <a:gd name="connsiteY6" fmla="*/ 676275 h 876300"/>
                <a:gd name="connsiteX7" fmla="*/ 0 w 1733550"/>
                <a:gd name="connsiteY7" fmla="*/ 803272 h 876300"/>
                <a:gd name="connsiteX8" fmla="*/ 190500 w 1733550"/>
                <a:gd name="connsiteY8" fmla="*/ 263528 h 876300"/>
                <a:gd name="connsiteX0" fmla="*/ 190500 w 1733550"/>
                <a:gd name="connsiteY0" fmla="*/ 215903 h 828675"/>
                <a:gd name="connsiteX1" fmla="*/ 454028 w 1733550"/>
                <a:gd name="connsiteY1" fmla="*/ 0 h 828675"/>
                <a:gd name="connsiteX2" fmla="*/ 1250947 w 1733550"/>
                <a:gd name="connsiteY2" fmla="*/ 47625 h 828675"/>
                <a:gd name="connsiteX3" fmla="*/ 1438275 w 1733550"/>
                <a:gd name="connsiteY3" fmla="*/ 225428 h 828675"/>
                <a:gd name="connsiteX4" fmla="*/ 1733550 w 1733550"/>
                <a:gd name="connsiteY4" fmla="*/ 669922 h 828675"/>
                <a:gd name="connsiteX5" fmla="*/ 1574797 w 1733550"/>
                <a:gd name="connsiteY5" fmla="*/ 828675 h 828675"/>
                <a:gd name="connsiteX6" fmla="*/ 568328 w 1733550"/>
                <a:gd name="connsiteY6" fmla="*/ 628650 h 828675"/>
                <a:gd name="connsiteX7" fmla="*/ 0 w 1733550"/>
                <a:gd name="connsiteY7" fmla="*/ 755647 h 828675"/>
                <a:gd name="connsiteX8" fmla="*/ 190500 w 1733550"/>
                <a:gd name="connsiteY8" fmla="*/ 215903 h 828675"/>
                <a:gd name="connsiteX0" fmla="*/ 190500 w 1733550"/>
                <a:gd name="connsiteY0" fmla="*/ 215903 h 923925"/>
                <a:gd name="connsiteX1" fmla="*/ 454028 w 1733550"/>
                <a:gd name="connsiteY1" fmla="*/ 0 h 923925"/>
                <a:gd name="connsiteX2" fmla="*/ 1250947 w 1733550"/>
                <a:gd name="connsiteY2" fmla="*/ 47625 h 923925"/>
                <a:gd name="connsiteX3" fmla="*/ 1438275 w 1733550"/>
                <a:gd name="connsiteY3" fmla="*/ 225428 h 923925"/>
                <a:gd name="connsiteX4" fmla="*/ 1733550 w 1733550"/>
                <a:gd name="connsiteY4" fmla="*/ 669922 h 923925"/>
                <a:gd name="connsiteX5" fmla="*/ 1279522 w 1733550"/>
                <a:gd name="connsiteY5" fmla="*/ 923925 h 923925"/>
                <a:gd name="connsiteX6" fmla="*/ 568328 w 1733550"/>
                <a:gd name="connsiteY6" fmla="*/ 628650 h 923925"/>
                <a:gd name="connsiteX7" fmla="*/ 0 w 1733550"/>
                <a:gd name="connsiteY7" fmla="*/ 755647 h 923925"/>
                <a:gd name="connsiteX8" fmla="*/ 190500 w 1733550"/>
                <a:gd name="connsiteY8" fmla="*/ 215903 h 923925"/>
                <a:gd name="connsiteX0" fmla="*/ 190500 w 1514475"/>
                <a:gd name="connsiteY0" fmla="*/ 215903 h 923925"/>
                <a:gd name="connsiteX1" fmla="*/ 454028 w 1514475"/>
                <a:gd name="connsiteY1" fmla="*/ 0 h 923925"/>
                <a:gd name="connsiteX2" fmla="*/ 1250947 w 1514475"/>
                <a:gd name="connsiteY2" fmla="*/ 47625 h 923925"/>
                <a:gd name="connsiteX3" fmla="*/ 1438275 w 1514475"/>
                <a:gd name="connsiteY3" fmla="*/ 225428 h 923925"/>
                <a:gd name="connsiteX4" fmla="*/ 1514475 w 1514475"/>
                <a:gd name="connsiteY4" fmla="*/ 603247 h 923925"/>
                <a:gd name="connsiteX5" fmla="*/ 1279522 w 1514475"/>
                <a:gd name="connsiteY5" fmla="*/ 923925 h 923925"/>
                <a:gd name="connsiteX6" fmla="*/ 568328 w 1514475"/>
                <a:gd name="connsiteY6" fmla="*/ 628650 h 923925"/>
                <a:gd name="connsiteX7" fmla="*/ 0 w 1514475"/>
                <a:gd name="connsiteY7" fmla="*/ 755647 h 923925"/>
                <a:gd name="connsiteX8" fmla="*/ 190500 w 1514475"/>
                <a:gd name="connsiteY8" fmla="*/ 215903 h 923925"/>
                <a:gd name="connsiteX0" fmla="*/ 190500 w 1514475"/>
                <a:gd name="connsiteY0" fmla="*/ 215903 h 923925"/>
                <a:gd name="connsiteX1" fmla="*/ 454028 w 1514475"/>
                <a:gd name="connsiteY1" fmla="*/ 0 h 923925"/>
                <a:gd name="connsiteX2" fmla="*/ 1250947 w 1514475"/>
                <a:gd name="connsiteY2" fmla="*/ 47625 h 923925"/>
                <a:gd name="connsiteX3" fmla="*/ 1438275 w 1514475"/>
                <a:gd name="connsiteY3" fmla="*/ 225428 h 923925"/>
                <a:gd name="connsiteX4" fmla="*/ 1514475 w 1514475"/>
                <a:gd name="connsiteY4" fmla="*/ 603247 h 923925"/>
                <a:gd name="connsiteX5" fmla="*/ 1279522 w 1514475"/>
                <a:gd name="connsiteY5" fmla="*/ 923925 h 923925"/>
                <a:gd name="connsiteX6" fmla="*/ 549278 w 1514475"/>
                <a:gd name="connsiteY6" fmla="*/ 685800 h 923925"/>
                <a:gd name="connsiteX7" fmla="*/ 0 w 1514475"/>
                <a:gd name="connsiteY7" fmla="*/ 755647 h 923925"/>
                <a:gd name="connsiteX8" fmla="*/ 190500 w 1514475"/>
                <a:gd name="connsiteY8" fmla="*/ 215903 h 923925"/>
                <a:gd name="connsiteX0" fmla="*/ 123825 w 1447800"/>
                <a:gd name="connsiteY0" fmla="*/ 215903 h 923925"/>
                <a:gd name="connsiteX1" fmla="*/ 387353 w 1447800"/>
                <a:gd name="connsiteY1" fmla="*/ 0 h 923925"/>
                <a:gd name="connsiteX2" fmla="*/ 1184272 w 1447800"/>
                <a:gd name="connsiteY2" fmla="*/ 47625 h 923925"/>
                <a:gd name="connsiteX3" fmla="*/ 1371600 w 1447800"/>
                <a:gd name="connsiteY3" fmla="*/ 225428 h 923925"/>
                <a:gd name="connsiteX4" fmla="*/ 1447800 w 1447800"/>
                <a:gd name="connsiteY4" fmla="*/ 603247 h 923925"/>
                <a:gd name="connsiteX5" fmla="*/ 1212847 w 1447800"/>
                <a:gd name="connsiteY5" fmla="*/ 923925 h 923925"/>
                <a:gd name="connsiteX6" fmla="*/ 482603 w 1447800"/>
                <a:gd name="connsiteY6" fmla="*/ 685800 h 923925"/>
                <a:gd name="connsiteX7" fmla="*/ 0 w 1447800"/>
                <a:gd name="connsiteY7" fmla="*/ 612772 h 923925"/>
                <a:gd name="connsiteX8" fmla="*/ 123825 w 1447800"/>
                <a:gd name="connsiteY8" fmla="*/ 215903 h 92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800" h="923925">
                  <a:moveTo>
                    <a:pt x="123825" y="215903"/>
                  </a:moveTo>
                  <a:cubicBezTo>
                    <a:pt x="123825" y="128226"/>
                    <a:pt x="299676" y="0"/>
                    <a:pt x="387353" y="0"/>
                  </a:cubicBezTo>
                  <a:lnTo>
                    <a:pt x="1184272" y="47625"/>
                  </a:lnTo>
                  <a:cubicBezTo>
                    <a:pt x="1271949" y="47625"/>
                    <a:pt x="1371600" y="137751"/>
                    <a:pt x="1371600" y="225428"/>
                  </a:cubicBezTo>
                  <a:lnTo>
                    <a:pt x="1447800" y="603247"/>
                  </a:lnTo>
                  <a:cubicBezTo>
                    <a:pt x="1447800" y="690924"/>
                    <a:pt x="1300524" y="923925"/>
                    <a:pt x="1212847" y="923925"/>
                  </a:cubicBezTo>
                  <a:cubicBezTo>
                    <a:pt x="731307" y="923925"/>
                    <a:pt x="1297518" y="685800"/>
                    <a:pt x="482603" y="685800"/>
                  </a:cubicBezTo>
                  <a:cubicBezTo>
                    <a:pt x="394926" y="685800"/>
                    <a:pt x="0" y="700449"/>
                    <a:pt x="0" y="612772"/>
                  </a:cubicBezTo>
                  <a:lnTo>
                    <a:pt x="123825" y="215903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2400" dirty="0"/>
                <a:t>RNA Pol II</a:t>
              </a: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V="1">
              <a:off x="6224862" y="1766614"/>
              <a:ext cx="362553" cy="447086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7016453" y="1859694"/>
              <a:ext cx="1802573" cy="20793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6" name="Block Arc 45"/>
            <p:cNvSpPr/>
            <p:nvPr/>
          </p:nvSpPr>
          <p:spPr>
            <a:xfrm rot="16200000">
              <a:off x="6226560" y="1769648"/>
              <a:ext cx="1674644" cy="1859497"/>
            </a:xfrm>
            <a:prstGeom prst="blockArc">
              <a:avLst>
                <a:gd name="adj1" fmla="val 16844312"/>
                <a:gd name="adj2" fmla="val 21404827"/>
                <a:gd name="adj3" fmla="val 12563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6826820" y="2556350"/>
              <a:ext cx="1654167" cy="0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47"/>
            <p:cNvSpPr/>
            <p:nvPr/>
          </p:nvSpPr>
          <p:spPr>
            <a:xfrm>
              <a:off x="7515352" y="1422072"/>
              <a:ext cx="1138016" cy="436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RNA</a:t>
              </a:r>
            </a:p>
          </p:txBody>
        </p:sp>
        <p:sp>
          <p:nvSpPr>
            <p:cNvPr id="235" name="Freeform 234"/>
            <p:cNvSpPr/>
            <p:nvPr/>
          </p:nvSpPr>
          <p:spPr>
            <a:xfrm>
              <a:off x="6072550" y="2487391"/>
              <a:ext cx="470535" cy="120090"/>
            </a:xfrm>
            <a:custGeom>
              <a:avLst/>
              <a:gdLst>
                <a:gd name="connsiteX0" fmla="*/ 0 w 470535"/>
                <a:gd name="connsiteY0" fmla="*/ 45795 h 120090"/>
                <a:gd name="connsiteX1" fmla="*/ 125730 w 470535"/>
                <a:gd name="connsiteY1" fmla="*/ 75 h 120090"/>
                <a:gd name="connsiteX2" fmla="*/ 228600 w 470535"/>
                <a:gd name="connsiteY2" fmla="*/ 55320 h 120090"/>
                <a:gd name="connsiteX3" fmla="*/ 358140 w 470535"/>
                <a:gd name="connsiteY3" fmla="*/ 26745 h 120090"/>
                <a:gd name="connsiteX4" fmla="*/ 470535 w 470535"/>
                <a:gd name="connsiteY4" fmla="*/ 120090 h 120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535" h="120090">
                  <a:moveTo>
                    <a:pt x="0" y="45795"/>
                  </a:moveTo>
                  <a:cubicBezTo>
                    <a:pt x="43815" y="22141"/>
                    <a:pt x="87630" y="-1513"/>
                    <a:pt x="125730" y="75"/>
                  </a:cubicBezTo>
                  <a:cubicBezTo>
                    <a:pt x="163830" y="1663"/>
                    <a:pt x="189865" y="50875"/>
                    <a:pt x="228600" y="55320"/>
                  </a:cubicBezTo>
                  <a:cubicBezTo>
                    <a:pt x="267335" y="59765"/>
                    <a:pt x="317818" y="15950"/>
                    <a:pt x="358140" y="26745"/>
                  </a:cubicBezTo>
                  <a:cubicBezTo>
                    <a:pt x="398463" y="37540"/>
                    <a:pt x="449580" y="98500"/>
                    <a:pt x="470535" y="120090"/>
                  </a:cubicBezTo>
                </a:path>
              </a:pathLst>
            </a:cu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51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How Enhancers Regulate?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271BBC-05D4-48B1-BB0B-13840A956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118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Block Arc 189"/>
          <p:cNvSpPr/>
          <p:nvPr/>
        </p:nvSpPr>
        <p:spPr>
          <a:xfrm rot="16200000">
            <a:off x="3112908" y="2225038"/>
            <a:ext cx="1674644" cy="1859497"/>
          </a:xfrm>
          <a:prstGeom prst="blockArc">
            <a:avLst>
              <a:gd name="adj1" fmla="val 10800000"/>
              <a:gd name="adj2" fmla="val 45021"/>
              <a:gd name="adj3" fmla="val 21016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1" name="Rectangle 190"/>
          <p:cNvSpPr/>
          <p:nvPr/>
        </p:nvSpPr>
        <p:spPr>
          <a:xfrm>
            <a:off x="3981460" y="2316478"/>
            <a:ext cx="4208753" cy="3519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2" name="Rectangle 191"/>
          <p:cNvSpPr/>
          <p:nvPr/>
        </p:nvSpPr>
        <p:spPr>
          <a:xfrm>
            <a:off x="4947234" y="2316478"/>
            <a:ext cx="3237420" cy="349588"/>
          </a:xfrm>
          <a:prstGeom prst="rect">
            <a:avLst/>
          </a:prstGeom>
          <a:ln>
            <a:solidFill>
              <a:srgbClr val="41719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3" name="Rectangle 192"/>
          <p:cNvSpPr/>
          <p:nvPr/>
        </p:nvSpPr>
        <p:spPr>
          <a:xfrm>
            <a:off x="4952104" y="2316478"/>
            <a:ext cx="84033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4" name="Rectangle 193"/>
          <p:cNvSpPr/>
          <p:nvPr/>
        </p:nvSpPr>
        <p:spPr>
          <a:xfrm>
            <a:off x="5033809" y="2316478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5" name="Rectangle 194"/>
          <p:cNvSpPr/>
          <p:nvPr/>
        </p:nvSpPr>
        <p:spPr>
          <a:xfrm>
            <a:off x="5519960" y="2316478"/>
            <a:ext cx="161710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6" name="Rounded Rectangle 195"/>
          <p:cNvSpPr/>
          <p:nvPr/>
        </p:nvSpPr>
        <p:spPr>
          <a:xfrm>
            <a:off x="5531963" y="2731830"/>
            <a:ext cx="299195" cy="514775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7" name="Rectangle 196"/>
          <p:cNvSpPr/>
          <p:nvPr/>
        </p:nvSpPr>
        <p:spPr>
          <a:xfrm>
            <a:off x="6007188" y="3641339"/>
            <a:ext cx="259225" cy="34958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8" name="Rectangle 197"/>
          <p:cNvSpPr/>
          <p:nvPr/>
        </p:nvSpPr>
        <p:spPr>
          <a:xfrm>
            <a:off x="3981459" y="3642358"/>
            <a:ext cx="4208753" cy="3495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9" name="Rounded Rectangle 198"/>
          <p:cNvSpPr/>
          <p:nvPr/>
        </p:nvSpPr>
        <p:spPr>
          <a:xfrm>
            <a:off x="3942280" y="2323213"/>
            <a:ext cx="51594" cy="3401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0" name="Rounded Rectangle 199"/>
          <p:cNvSpPr/>
          <p:nvPr/>
        </p:nvSpPr>
        <p:spPr>
          <a:xfrm>
            <a:off x="3933783" y="3648135"/>
            <a:ext cx="60650" cy="3395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01" name="Straight Connector 200"/>
          <p:cNvCxnSpPr/>
          <p:nvPr/>
        </p:nvCxnSpPr>
        <p:spPr>
          <a:xfrm flipH="1">
            <a:off x="3944829" y="2316281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 flipH="1">
            <a:off x="3948777" y="2669195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/>
          <p:nvPr/>
        </p:nvCxnSpPr>
        <p:spPr>
          <a:xfrm flipH="1">
            <a:off x="3942280" y="3643244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 flipH="1">
            <a:off x="3946757" y="3992083"/>
            <a:ext cx="137567" cy="0"/>
          </a:xfrm>
          <a:prstGeom prst="line">
            <a:avLst/>
          </a:prstGeom>
          <a:ln w="127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205" name="Group 204"/>
          <p:cNvGrpSpPr/>
          <p:nvPr/>
        </p:nvGrpSpPr>
        <p:grpSpPr>
          <a:xfrm>
            <a:off x="4789048" y="2504860"/>
            <a:ext cx="1719275" cy="1217946"/>
            <a:chOff x="7652321" y="3663102"/>
            <a:chExt cx="1719275" cy="1217946"/>
          </a:xfrm>
        </p:grpSpPr>
        <p:sp>
          <p:nvSpPr>
            <p:cNvPr id="206" name="Rounded Rectangle 205"/>
            <p:cNvSpPr/>
            <p:nvPr/>
          </p:nvSpPr>
          <p:spPr>
            <a:xfrm>
              <a:off x="7818441" y="3663102"/>
              <a:ext cx="1090342" cy="492042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2400" dirty="0"/>
            </a:p>
          </p:txBody>
        </p:sp>
        <p:sp>
          <p:nvSpPr>
            <p:cNvPr id="207" name="Rounded Rectangle 206"/>
            <p:cNvSpPr/>
            <p:nvPr/>
          </p:nvSpPr>
          <p:spPr>
            <a:xfrm>
              <a:off x="7652321" y="4377964"/>
              <a:ext cx="793392" cy="361095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08" name="Rounded Rectangle 207"/>
            <p:cNvSpPr/>
            <p:nvPr/>
          </p:nvSpPr>
          <p:spPr>
            <a:xfrm>
              <a:off x="8234450" y="4514104"/>
              <a:ext cx="1050223" cy="366944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09" name="Rounded Rectangle 208"/>
            <p:cNvSpPr/>
            <p:nvPr/>
          </p:nvSpPr>
          <p:spPr>
            <a:xfrm>
              <a:off x="8036143" y="4013637"/>
              <a:ext cx="1335453" cy="518995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p300/CBP</a:t>
              </a:r>
            </a:p>
          </p:txBody>
        </p:sp>
      </p:grpSp>
      <p:sp>
        <p:nvSpPr>
          <p:cNvPr id="210" name="Rectangle 209"/>
          <p:cNvSpPr/>
          <p:nvPr/>
        </p:nvSpPr>
        <p:spPr>
          <a:xfrm>
            <a:off x="4628803" y="3642358"/>
            <a:ext cx="1957574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1" name="Rectangle 210"/>
          <p:cNvSpPr/>
          <p:nvPr/>
        </p:nvSpPr>
        <p:spPr>
          <a:xfrm>
            <a:off x="4987599" y="3642358"/>
            <a:ext cx="191002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2" name="Rectangle 211"/>
          <p:cNvSpPr/>
          <p:nvPr/>
        </p:nvSpPr>
        <p:spPr>
          <a:xfrm>
            <a:off x="5542755" y="3642358"/>
            <a:ext cx="16466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3" name="Rectangle 212"/>
          <p:cNvSpPr/>
          <p:nvPr/>
        </p:nvSpPr>
        <p:spPr>
          <a:xfrm>
            <a:off x="6002403" y="3642358"/>
            <a:ext cx="260436" cy="35037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4" name="Isosceles Triangle 213"/>
          <p:cNvSpPr/>
          <p:nvPr/>
        </p:nvSpPr>
        <p:spPr>
          <a:xfrm>
            <a:off x="5316942" y="3183357"/>
            <a:ext cx="662107" cy="59549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5" name="TextBox 214"/>
          <p:cNvSpPr txBox="1"/>
          <p:nvPr/>
        </p:nvSpPr>
        <p:spPr>
          <a:xfrm>
            <a:off x="5425113" y="3366335"/>
            <a:ext cx="619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grpSp>
        <p:nvGrpSpPr>
          <p:cNvPr id="216" name="Group 215"/>
          <p:cNvGrpSpPr/>
          <p:nvPr/>
        </p:nvGrpSpPr>
        <p:grpSpPr>
          <a:xfrm>
            <a:off x="4698505" y="3343915"/>
            <a:ext cx="824261" cy="461665"/>
            <a:chOff x="7706558" y="4532637"/>
            <a:chExt cx="824261" cy="461665"/>
          </a:xfrm>
        </p:grpSpPr>
        <p:sp>
          <p:nvSpPr>
            <p:cNvPr id="217" name="Oval 216"/>
            <p:cNvSpPr/>
            <p:nvPr/>
          </p:nvSpPr>
          <p:spPr>
            <a:xfrm>
              <a:off x="7706558" y="4565138"/>
              <a:ext cx="651576" cy="39933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7804941" y="4532637"/>
              <a:ext cx="7258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TF</a:t>
              </a:r>
            </a:p>
          </p:txBody>
        </p:sp>
      </p:grpSp>
      <p:grpSp>
        <p:nvGrpSpPr>
          <p:cNvPr id="219" name="Group 218"/>
          <p:cNvGrpSpPr/>
          <p:nvPr/>
        </p:nvGrpSpPr>
        <p:grpSpPr>
          <a:xfrm>
            <a:off x="5960594" y="3365916"/>
            <a:ext cx="683949" cy="461665"/>
            <a:chOff x="8823867" y="4524158"/>
            <a:chExt cx="683949" cy="461665"/>
          </a:xfrm>
        </p:grpSpPr>
        <p:sp>
          <p:nvSpPr>
            <p:cNvPr id="220" name="Trapezoid 219"/>
            <p:cNvSpPr/>
            <p:nvPr/>
          </p:nvSpPr>
          <p:spPr>
            <a:xfrm>
              <a:off x="8823867" y="4569859"/>
              <a:ext cx="628424" cy="397889"/>
            </a:xfrm>
            <a:prstGeom prst="trapezoid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8911574" y="4524158"/>
              <a:ext cx="5962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TF</a:t>
              </a:r>
            </a:p>
          </p:txBody>
        </p:sp>
      </p:grpSp>
      <p:grpSp>
        <p:nvGrpSpPr>
          <p:cNvPr id="224" name="Group 223"/>
          <p:cNvGrpSpPr/>
          <p:nvPr/>
        </p:nvGrpSpPr>
        <p:grpSpPr>
          <a:xfrm>
            <a:off x="5044572" y="2273539"/>
            <a:ext cx="878875" cy="728889"/>
            <a:chOff x="7907845" y="3431781"/>
            <a:chExt cx="878875" cy="728889"/>
          </a:xfrm>
        </p:grpSpPr>
        <p:sp>
          <p:nvSpPr>
            <p:cNvPr id="225" name="Rounded Rectangle 224"/>
            <p:cNvSpPr/>
            <p:nvPr/>
          </p:nvSpPr>
          <p:spPr>
            <a:xfrm>
              <a:off x="7907845" y="3581737"/>
              <a:ext cx="418741" cy="296605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TF</a:t>
              </a:r>
            </a:p>
          </p:txBody>
        </p:sp>
        <p:grpSp>
          <p:nvGrpSpPr>
            <p:cNvPr id="226" name="Group 225"/>
            <p:cNvGrpSpPr/>
            <p:nvPr/>
          </p:nvGrpSpPr>
          <p:grpSpPr>
            <a:xfrm>
              <a:off x="8120051" y="3431781"/>
              <a:ext cx="426617" cy="556708"/>
              <a:chOff x="8120051" y="3431781"/>
              <a:chExt cx="426617" cy="556708"/>
            </a:xfrm>
          </p:grpSpPr>
          <p:sp>
            <p:nvSpPr>
              <p:cNvPr id="230" name="Rounded Rectangle 229"/>
              <p:cNvSpPr/>
              <p:nvPr/>
            </p:nvSpPr>
            <p:spPr>
              <a:xfrm>
                <a:off x="8154691" y="3497086"/>
                <a:ext cx="327761" cy="422684"/>
              </a:xfrm>
              <a:prstGeom prst="round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31" name="Rounded Rectangle 230"/>
              <p:cNvSpPr/>
              <p:nvPr/>
            </p:nvSpPr>
            <p:spPr>
              <a:xfrm>
                <a:off x="8120051" y="3431781"/>
                <a:ext cx="426617" cy="556708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TF</a:t>
                </a:r>
              </a:p>
            </p:txBody>
          </p:sp>
        </p:grpSp>
        <p:grpSp>
          <p:nvGrpSpPr>
            <p:cNvPr id="227" name="Group 226"/>
            <p:cNvGrpSpPr/>
            <p:nvPr/>
          </p:nvGrpSpPr>
          <p:grpSpPr>
            <a:xfrm>
              <a:off x="8360103" y="3603962"/>
              <a:ext cx="426617" cy="556708"/>
              <a:chOff x="8360103" y="3603962"/>
              <a:chExt cx="426617" cy="556708"/>
            </a:xfrm>
          </p:grpSpPr>
          <p:sp>
            <p:nvSpPr>
              <p:cNvPr id="228" name="Rounded Rectangle 227"/>
              <p:cNvSpPr/>
              <p:nvPr/>
            </p:nvSpPr>
            <p:spPr>
              <a:xfrm>
                <a:off x="8411336" y="3629796"/>
                <a:ext cx="299195" cy="514775"/>
              </a:xfrm>
              <a:prstGeom prst="round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29" name="Rounded Rectangle 228"/>
              <p:cNvSpPr/>
              <p:nvPr/>
            </p:nvSpPr>
            <p:spPr>
              <a:xfrm>
                <a:off x="8360103" y="3603962"/>
                <a:ext cx="426617" cy="556708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TF</a:t>
                </a: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6625399" y="1421748"/>
            <a:ext cx="3077059" cy="2114647"/>
            <a:chOff x="5741967" y="1422072"/>
            <a:chExt cx="3077059" cy="2114647"/>
          </a:xfrm>
        </p:grpSpPr>
        <p:sp>
          <p:nvSpPr>
            <p:cNvPr id="232" name="Rounded Rectangle 2"/>
            <p:cNvSpPr/>
            <p:nvPr/>
          </p:nvSpPr>
          <p:spPr>
            <a:xfrm>
              <a:off x="5741967" y="2338872"/>
              <a:ext cx="1447800" cy="923925"/>
            </a:xfrm>
            <a:custGeom>
              <a:avLst/>
              <a:gdLst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158753 w 1762125"/>
                <a:gd name="connsiteY6" fmla="*/ 952500 h 952500"/>
                <a:gd name="connsiteX7" fmla="*/ 0 w 1762125"/>
                <a:gd name="connsiteY7" fmla="*/ 793747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0 w 1762125"/>
                <a:gd name="connsiteY7" fmla="*/ 793747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0 w 1762125"/>
                <a:gd name="connsiteY7" fmla="*/ 793747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0 w 1762125"/>
                <a:gd name="connsiteY7" fmla="*/ 793747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28575 w 1762125"/>
                <a:gd name="connsiteY7" fmla="*/ 879472 h 952500"/>
                <a:gd name="connsiteX8" fmla="*/ 0 w 1762125"/>
                <a:gd name="connsiteY8" fmla="*/ 158753 h 952500"/>
                <a:gd name="connsiteX0" fmla="*/ 0 w 1762125"/>
                <a:gd name="connsiteY0" fmla="*/ 158753 h 952500"/>
                <a:gd name="connsiteX1" fmla="*/ 158753 w 1762125"/>
                <a:gd name="connsiteY1" fmla="*/ 0 h 952500"/>
                <a:gd name="connsiteX2" fmla="*/ 1603372 w 1762125"/>
                <a:gd name="connsiteY2" fmla="*/ 0 h 952500"/>
                <a:gd name="connsiteX3" fmla="*/ 1762125 w 1762125"/>
                <a:gd name="connsiteY3" fmla="*/ 158753 h 952500"/>
                <a:gd name="connsiteX4" fmla="*/ 1762125 w 1762125"/>
                <a:gd name="connsiteY4" fmla="*/ 793747 h 952500"/>
                <a:gd name="connsiteX5" fmla="*/ 1603372 w 1762125"/>
                <a:gd name="connsiteY5" fmla="*/ 952500 h 952500"/>
                <a:gd name="connsiteX6" fmla="*/ 596903 w 1762125"/>
                <a:gd name="connsiteY6" fmla="*/ 752475 h 952500"/>
                <a:gd name="connsiteX7" fmla="*/ 28575 w 1762125"/>
                <a:gd name="connsiteY7" fmla="*/ 879472 h 952500"/>
                <a:gd name="connsiteX8" fmla="*/ 0 w 1762125"/>
                <a:gd name="connsiteY8" fmla="*/ 158753 h 952500"/>
                <a:gd name="connsiteX0" fmla="*/ 190500 w 1733550"/>
                <a:gd name="connsiteY0" fmla="*/ 339728 h 952500"/>
                <a:gd name="connsiteX1" fmla="*/ 130178 w 1733550"/>
                <a:gd name="connsiteY1" fmla="*/ 0 h 952500"/>
                <a:gd name="connsiteX2" fmla="*/ 1574797 w 1733550"/>
                <a:gd name="connsiteY2" fmla="*/ 0 h 952500"/>
                <a:gd name="connsiteX3" fmla="*/ 1733550 w 1733550"/>
                <a:gd name="connsiteY3" fmla="*/ 158753 h 952500"/>
                <a:gd name="connsiteX4" fmla="*/ 1733550 w 1733550"/>
                <a:gd name="connsiteY4" fmla="*/ 793747 h 952500"/>
                <a:gd name="connsiteX5" fmla="*/ 1574797 w 1733550"/>
                <a:gd name="connsiteY5" fmla="*/ 952500 h 952500"/>
                <a:gd name="connsiteX6" fmla="*/ 568328 w 1733550"/>
                <a:gd name="connsiteY6" fmla="*/ 752475 h 952500"/>
                <a:gd name="connsiteX7" fmla="*/ 0 w 1733550"/>
                <a:gd name="connsiteY7" fmla="*/ 879472 h 952500"/>
                <a:gd name="connsiteX8" fmla="*/ 190500 w 1733550"/>
                <a:gd name="connsiteY8" fmla="*/ 339728 h 952500"/>
                <a:gd name="connsiteX0" fmla="*/ 190500 w 1733550"/>
                <a:gd name="connsiteY0" fmla="*/ 339728 h 952500"/>
                <a:gd name="connsiteX1" fmla="*/ 454028 w 1733550"/>
                <a:gd name="connsiteY1" fmla="*/ 123825 h 952500"/>
                <a:gd name="connsiteX2" fmla="*/ 1574797 w 1733550"/>
                <a:gd name="connsiteY2" fmla="*/ 0 h 952500"/>
                <a:gd name="connsiteX3" fmla="*/ 1733550 w 1733550"/>
                <a:gd name="connsiteY3" fmla="*/ 158753 h 952500"/>
                <a:gd name="connsiteX4" fmla="*/ 1733550 w 1733550"/>
                <a:gd name="connsiteY4" fmla="*/ 793747 h 952500"/>
                <a:gd name="connsiteX5" fmla="*/ 1574797 w 1733550"/>
                <a:gd name="connsiteY5" fmla="*/ 952500 h 952500"/>
                <a:gd name="connsiteX6" fmla="*/ 568328 w 1733550"/>
                <a:gd name="connsiteY6" fmla="*/ 752475 h 952500"/>
                <a:gd name="connsiteX7" fmla="*/ 0 w 1733550"/>
                <a:gd name="connsiteY7" fmla="*/ 879472 h 952500"/>
                <a:gd name="connsiteX8" fmla="*/ 190500 w 1733550"/>
                <a:gd name="connsiteY8" fmla="*/ 339728 h 952500"/>
                <a:gd name="connsiteX0" fmla="*/ 190500 w 1733550"/>
                <a:gd name="connsiteY0" fmla="*/ 263585 h 876357"/>
                <a:gd name="connsiteX1" fmla="*/ 454028 w 1733550"/>
                <a:gd name="connsiteY1" fmla="*/ 47682 h 876357"/>
                <a:gd name="connsiteX2" fmla="*/ 1450972 w 1733550"/>
                <a:gd name="connsiteY2" fmla="*/ 57 h 876357"/>
                <a:gd name="connsiteX3" fmla="*/ 1733550 w 1733550"/>
                <a:gd name="connsiteY3" fmla="*/ 82610 h 876357"/>
                <a:gd name="connsiteX4" fmla="*/ 1733550 w 1733550"/>
                <a:gd name="connsiteY4" fmla="*/ 717604 h 876357"/>
                <a:gd name="connsiteX5" fmla="*/ 1574797 w 1733550"/>
                <a:gd name="connsiteY5" fmla="*/ 876357 h 876357"/>
                <a:gd name="connsiteX6" fmla="*/ 568328 w 1733550"/>
                <a:gd name="connsiteY6" fmla="*/ 676332 h 876357"/>
                <a:gd name="connsiteX7" fmla="*/ 0 w 1733550"/>
                <a:gd name="connsiteY7" fmla="*/ 803329 h 876357"/>
                <a:gd name="connsiteX8" fmla="*/ 190500 w 1733550"/>
                <a:gd name="connsiteY8" fmla="*/ 263585 h 876357"/>
                <a:gd name="connsiteX0" fmla="*/ 190500 w 1733550"/>
                <a:gd name="connsiteY0" fmla="*/ 263528 h 876300"/>
                <a:gd name="connsiteX1" fmla="*/ 454028 w 1733550"/>
                <a:gd name="connsiteY1" fmla="*/ 47625 h 876300"/>
                <a:gd name="connsiteX2" fmla="*/ 1450972 w 1733550"/>
                <a:gd name="connsiteY2" fmla="*/ 0 h 876300"/>
                <a:gd name="connsiteX3" fmla="*/ 1438275 w 1733550"/>
                <a:gd name="connsiteY3" fmla="*/ 273053 h 876300"/>
                <a:gd name="connsiteX4" fmla="*/ 1733550 w 1733550"/>
                <a:gd name="connsiteY4" fmla="*/ 717547 h 876300"/>
                <a:gd name="connsiteX5" fmla="*/ 1574797 w 1733550"/>
                <a:gd name="connsiteY5" fmla="*/ 876300 h 876300"/>
                <a:gd name="connsiteX6" fmla="*/ 568328 w 1733550"/>
                <a:gd name="connsiteY6" fmla="*/ 676275 h 876300"/>
                <a:gd name="connsiteX7" fmla="*/ 0 w 1733550"/>
                <a:gd name="connsiteY7" fmla="*/ 803272 h 876300"/>
                <a:gd name="connsiteX8" fmla="*/ 190500 w 1733550"/>
                <a:gd name="connsiteY8" fmla="*/ 263528 h 876300"/>
                <a:gd name="connsiteX0" fmla="*/ 190500 w 1733550"/>
                <a:gd name="connsiteY0" fmla="*/ 215903 h 828675"/>
                <a:gd name="connsiteX1" fmla="*/ 454028 w 1733550"/>
                <a:gd name="connsiteY1" fmla="*/ 0 h 828675"/>
                <a:gd name="connsiteX2" fmla="*/ 1250947 w 1733550"/>
                <a:gd name="connsiteY2" fmla="*/ 47625 h 828675"/>
                <a:gd name="connsiteX3" fmla="*/ 1438275 w 1733550"/>
                <a:gd name="connsiteY3" fmla="*/ 225428 h 828675"/>
                <a:gd name="connsiteX4" fmla="*/ 1733550 w 1733550"/>
                <a:gd name="connsiteY4" fmla="*/ 669922 h 828675"/>
                <a:gd name="connsiteX5" fmla="*/ 1574797 w 1733550"/>
                <a:gd name="connsiteY5" fmla="*/ 828675 h 828675"/>
                <a:gd name="connsiteX6" fmla="*/ 568328 w 1733550"/>
                <a:gd name="connsiteY6" fmla="*/ 628650 h 828675"/>
                <a:gd name="connsiteX7" fmla="*/ 0 w 1733550"/>
                <a:gd name="connsiteY7" fmla="*/ 755647 h 828675"/>
                <a:gd name="connsiteX8" fmla="*/ 190500 w 1733550"/>
                <a:gd name="connsiteY8" fmla="*/ 215903 h 828675"/>
                <a:gd name="connsiteX0" fmla="*/ 190500 w 1733550"/>
                <a:gd name="connsiteY0" fmla="*/ 215903 h 923925"/>
                <a:gd name="connsiteX1" fmla="*/ 454028 w 1733550"/>
                <a:gd name="connsiteY1" fmla="*/ 0 h 923925"/>
                <a:gd name="connsiteX2" fmla="*/ 1250947 w 1733550"/>
                <a:gd name="connsiteY2" fmla="*/ 47625 h 923925"/>
                <a:gd name="connsiteX3" fmla="*/ 1438275 w 1733550"/>
                <a:gd name="connsiteY3" fmla="*/ 225428 h 923925"/>
                <a:gd name="connsiteX4" fmla="*/ 1733550 w 1733550"/>
                <a:gd name="connsiteY4" fmla="*/ 669922 h 923925"/>
                <a:gd name="connsiteX5" fmla="*/ 1279522 w 1733550"/>
                <a:gd name="connsiteY5" fmla="*/ 923925 h 923925"/>
                <a:gd name="connsiteX6" fmla="*/ 568328 w 1733550"/>
                <a:gd name="connsiteY6" fmla="*/ 628650 h 923925"/>
                <a:gd name="connsiteX7" fmla="*/ 0 w 1733550"/>
                <a:gd name="connsiteY7" fmla="*/ 755647 h 923925"/>
                <a:gd name="connsiteX8" fmla="*/ 190500 w 1733550"/>
                <a:gd name="connsiteY8" fmla="*/ 215903 h 923925"/>
                <a:gd name="connsiteX0" fmla="*/ 190500 w 1514475"/>
                <a:gd name="connsiteY0" fmla="*/ 215903 h 923925"/>
                <a:gd name="connsiteX1" fmla="*/ 454028 w 1514475"/>
                <a:gd name="connsiteY1" fmla="*/ 0 h 923925"/>
                <a:gd name="connsiteX2" fmla="*/ 1250947 w 1514475"/>
                <a:gd name="connsiteY2" fmla="*/ 47625 h 923925"/>
                <a:gd name="connsiteX3" fmla="*/ 1438275 w 1514475"/>
                <a:gd name="connsiteY3" fmla="*/ 225428 h 923925"/>
                <a:gd name="connsiteX4" fmla="*/ 1514475 w 1514475"/>
                <a:gd name="connsiteY4" fmla="*/ 603247 h 923925"/>
                <a:gd name="connsiteX5" fmla="*/ 1279522 w 1514475"/>
                <a:gd name="connsiteY5" fmla="*/ 923925 h 923925"/>
                <a:gd name="connsiteX6" fmla="*/ 568328 w 1514475"/>
                <a:gd name="connsiteY6" fmla="*/ 628650 h 923925"/>
                <a:gd name="connsiteX7" fmla="*/ 0 w 1514475"/>
                <a:gd name="connsiteY7" fmla="*/ 755647 h 923925"/>
                <a:gd name="connsiteX8" fmla="*/ 190500 w 1514475"/>
                <a:gd name="connsiteY8" fmla="*/ 215903 h 923925"/>
                <a:gd name="connsiteX0" fmla="*/ 190500 w 1514475"/>
                <a:gd name="connsiteY0" fmla="*/ 215903 h 923925"/>
                <a:gd name="connsiteX1" fmla="*/ 454028 w 1514475"/>
                <a:gd name="connsiteY1" fmla="*/ 0 h 923925"/>
                <a:gd name="connsiteX2" fmla="*/ 1250947 w 1514475"/>
                <a:gd name="connsiteY2" fmla="*/ 47625 h 923925"/>
                <a:gd name="connsiteX3" fmla="*/ 1438275 w 1514475"/>
                <a:gd name="connsiteY3" fmla="*/ 225428 h 923925"/>
                <a:gd name="connsiteX4" fmla="*/ 1514475 w 1514475"/>
                <a:gd name="connsiteY4" fmla="*/ 603247 h 923925"/>
                <a:gd name="connsiteX5" fmla="*/ 1279522 w 1514475"/>
                <a:gd name="connsiteY5" fmla="*/ 923925 h 923925"/>
                <a:gd name="connsiteX6" fmla="*/ 549278 w 1514475"/>
                <a:gd name="connsiteY6" fmla="*/ 685800 h 923925"/>
                <a:gd name="connsiteX7" fmla="*/ 0 w 1514475"/>
                <a:gd name="connsiteY7" fmla="*/ 755647 h 923925"/>
                <a:gd name="connsiteX8" fmla="*/ 190500 w 1514475"/>
                <a:gd name="connsiteY8" fmla="*/ 215903 h 923925"/>
                <a:gd name="connsiteX0" fmla="*/ 123825 w 1447800"/>
                <a:gd name="connsiteY0" fmla="*/ 215903 h 923925"/>
                <a:gd name="connsiteX1" fmla="*/ 387353 w 1447800"/>
                <a:gd name="connsiteY1" fmla="*/ 0 h 923925"/>
                <a:gd name="connsiteX2" fmla="*/ 1184272 w 1447800"/>
                <a:gd name="connsiteY2" fmla="*/ 47625 h 923925"/>
                <a:gd name="connsiteX3" fmla="*/ 1371600 w 1447800"/>
                <a:gd name="connsiteY3" fmla="*/ 225428 h 923925"/>
                <a:gd name="connsiteX4" fmla="*/ 1447800 w 1447800"/>
                <a:gd name="connsiteY4" fmla="*/ 603247 h 923925"/>
                <a:gd name="connsiteX5" fmla="*/ 1212847 w 1447800"/>
                <a:gd name="connsiteY5" fmla="*/ 923925 h 923925"/>
                <a:gd name="connsiteX6" fmla="*/ 482603 w 1447800"/>
                <a:gd name="connsiteY6" fmla="*/ 685800 h 923925"/>
                <a:gd name="connsiteX7" fmla="*/ 0 w 1447800"/>
                <a:gd name="connsiteY7" fmla="*/ 612772 h 923925"/>
                <a:gd name="connsiteX8" fmla="*/ 123825 w 1447800"/>
                <a:gd name="connsiteY8" fmla="*/ 215903 h 92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800" h="923925">
                  <a:moveTo>
                    <a:pt x="123825" y="215903"/>
                  </a:moveTo>
                  <a:cubicBezTo>
                    <a:pt x="123825" y="128226"/>
                    <a:pt x="299676" y="0"/>
                    <a:pt x="387353" y="0"/>
                  </a:cubicBezTo>
                  <a:lnTo>
                    <a:pt x="1184272" y="47625"/>
                  </a:lnTo>
                  <a:cubicBezTo>
                    <a:pt x="1271949" y="47625"/>
                    <a:pt x="1371600" y="137751"/>
                    <a:pt x="1371600" y="225428"/>
                  </a:cubicBezTo>
                  <a:lnTo>
                    <a:pt x="1447800" y="603247"/>
                  </a:lnTo>
                  <a:cubicBezTo>
                    <a:pt x="1447800" y="690924"/>
                    <a:pt x="1300524" y="923925"/>
                    <a:pt x="1212847" y="923925"/>
                  </a:cubicBezTo>
                  <a:cubicBezTo>
                    <a:pt x="731307" y="923925"/>
                    <a:pt x="1297518" y="685800"/>
                    <a:pt x="482603" y="685800"/>
                  </a:cubicBezTo>
                  <a:cubicBezTo>
                    <a:pt x="394926" y="685800"/>
                    <a:pt x="0" y="700449"/>
                    <a:pt x="0" y="612772"/>
                  </a:cubicBezTo>
                  <a:lnTo>
                    <a:pt x="123825" y="215903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2400" dirty="0"/>
                <a:t>RNA Pol II</a:t>
              </a: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V="1">
              <a:off x="6224862" y="1766614"/>
              <a:ext cx="362553" cy="447086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7016453" y="1859694"/>
              <a:ext cx="1802573" cy="20793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6" name="Block Arc 45"/>
            <p:cNvSpPr/>
            <p:nvPr/>
          </p:nvSpPr>
          <p:spPr>
            <a:xfrm rot="16200000">
              <a:off x="6226560" y="1769648"/>
              <a:ext cx="1674644" cy="1859497"/>
            </a:xfrm>
            <a:prstGeom prst="blockArc">
              <a:avLst>
                <a:gd name="adj1" fmla="val 16844312"/>
                <a:gd name="adj2" fmla="val 21404827"/>
                <a:gd name="adj3" fmla="val 12563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6826820" y="2556350"/>
              <a:ext cx="1654167" cy="0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47"/>
            <p:cNvSpPr/>
            <p:nvPr/>
          </p:nvSpPr>
          <p:spPr>
            <a:xfrm>
              <a:off x="7515352" y="1422072"/>
              <a:ext cx="1138016" cy="436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RNA</a:t>
              </a:r>
            </a:p>
          </p:txBody>
        </p:sp>
        <p:sp>
          <p:nvSpPr>
            <p:cNvPr id="235" name="Freeform 234"/>
            <p:cNvSpPr/>
            <p:nvPr/>
          </p:nvSpPr>
          <p:spPr>
            <a:xfrm>
              <a:off x="6072550" y="2487391"/>
              <a:ext cx="470535" cy="120090"/>
            </a:xfrm>
            <a:custGeom>
              <a:avLst/>
              <a:gdLst>
                <a:gd name="connsiteX0" fmla="*/ 0 w 470535"/>
                <a:gd name="connsiteY0" fmla="*/ 45795 h 120090"/>
                <a:gd name="connsiteX1" fmla="*/ 125730 w 470535"/>
                <a:gd name="connsiteY1" fmla="*/ 75 h 120090"/>
                <a:gd name="connsiteX2" fmla="*/ 228600 w 470535"/>
                <a:gd name="connsiteY2" fmla="*/ 55320 h 120090"/>
                <a:gd name="connsiteX3" fmla="*/ 358140 w 470535"/>
                <a:gd name="connsiteY3" fmla="*/ 26745 h 120090"/>
                <a:gd name="connsiteX4" fmla="*/ 470535 w 470535"/>
                <a:gd name="connsiteY4" fmla="*/ 120090 h 120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535" h="120090">
                  <a:moveTo>
                    <a:pt x="0" y="45795"/>
                  </a:moveTo>
                  <a:cubicBezTo>
                    <a:pt x="43815" y="22141"/>
                    <a:pt x="87630" y="-1513"/>
                    <a:pt x="125730" y="75"/>
                  </a:cubicBezTo>
                  <a:cubicBezTo>
                    <a:pt x="163830" y="1663"/>
                    <a:pt x="189865" y="50875"/>
                    <a:pt x="228600" y="55320"/>
                  </a:cubicBezTo>
                  <a:cubicBezTo>
                    <a:pt x="267335" y="59765"/>
                    <a:pt x="317818" y="15950"/>
                    <a:pt x="358140" y="26745"/>
                  </a:cubicBezTo>
                  <a:cubicBezTo>
                    <a:pt x="398463" y="37540"/>
                    <a:pt x="449580" y="98500"/>
                    <a:pt x="470535" y="120090"/>
                  </a:cubicBezTo>
                </a:path>
              </a:pathLst>
            </a:cu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51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How Enhancers Regulate?</a:t>
            </a:r>
          </a:p>
        </p:txBody>
      </p:sp>
      <p:sp>
        <p:nvSpPr>
          <p:cNvPr id="3" name="Rectangle 2"/>
          <p:cNvSpPr/>
          <p:nvPr/>
        </p:nvSpPr>
        <p:spPr>
          <a:xfrm>
            <a:off x="667638" y="4483751"/>
            <a:ext cx="4279596" cy="2084422"/>
          </a:xfrm>
          <a:prstGeom prst="rect">
            <a:avLst/>
          </a:prstGeom>
          <a:solidFill>
            <a:schemeClr val="bg1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n w="0"/>
                <a:solidFill>
                  <a:schemeClr val="tx1"/>
                </a:solidFill>
              </a:rPr>
              <a:t>Enhancers act only when their matching TFs are present in the cell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-231098" y="3817659"/>
            <a:ext cx="1792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DC3065-6F5D-4BD0-B5DC-8941CA76B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8247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1911127" y="3429000"/>
            <a:ext cx="5393913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4" name="Rectangle 143"/>
          <p:cNvSpPr/>
          <p:nvPr/>
        </p:nvSpPr>
        <p:spPr>
          <a:xfrm>
            <a:off x="2316987" y="3429000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5" name="Rectangle 144"/>
          <p:cNvSpPr/>
          <p:nvPr/>
        </p:nvSpPr>
        <p:spPr>
          <a:xfrm>
            <a:off x="2675783" y="3429000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6" name="Rectangle 145"/>
          <p:cNvSpPr/>
          <p:nvPr/>
        </p:nvSpPr>
        <p:spPr>
          <a:xfrm>
            <a:off x="3230939" y="3429000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7" name="Rectangle 146"/>
          <p:cNvSpPr/>
          <p:nvPr/>
        </p:nvSpPr>
        <p:spPr>
          <a:xfrm>
            <a:off x="3717090" y="3429000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3" name="Rectangle 152"/>
          <p:cNvSpPr/>
          <p:nvPr/>
        </p:nvSpPr>
        <p:spPr>
          <a:xfrm>
            <a:off x="859686" y="3366416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cxnSp>
        <p:nvCxnSpPr>
          <p:cNvPr id="157" name="Straight Arrow Connector 156"/>
          <p:cNvCxnSpPr/>
          <p:nvPr/>
        </p:nvCxnSpPr>
        <p:spPr>
          <a:xfrm flipV="1">
            <a:off x="3797945" y="3836458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2416467" y="2981784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3313272" y="3836458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777476" y="3835718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CGTTACA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GAGATAA…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702308" y="4296840"/>
            <a:ext cx="3229006" cy="388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TF</a:t>
            </a:r>
            <a:r>
              <a:rPr lang="he-IL" sz="2400" dirty="0">
                <a:solidFill>
                  <a:schemeClr val="tx1"/>
                </a:solidFill>
                <a:latin typeface="Cambria Math" panose="020405030504060302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Binding Sites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350520" y="173376"/>
            <a:ext cx="10515600" cy="1325563"/>
          </a:xfrm>
        </p:spPr>
        <p:txBody>
          <a:bodyPr/>
          <a:lstStyle/>
          <a:p>
            <a:r>
              <a:rPr lang="en-US" dirty="0"/>
              <a:t>Binding Sites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27D9F6-5347-457F-B7E7-D5FA68FE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27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BF2663F-C591-4CDC-9D91-726FAC3BBFBF}"/>
              </a:ext>
            </a:extLst>
          </p:cNvPr>
          <p:cNvCxnSpPr/>
          <p:nvPr/>
        </p:nvCxnSpPr>
        <p:spPr>
          <a:xfrm flipH="1" flipV="1">
            <a:off x="698645" y="1953928"/>
            <a:ext cx="1618342" cy="14750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53177B4-6EB0-4FF1-89E7-99BF52AED3B5}"/>
              </a:ext>
            </a:extLst>
          </p:cNvPr>
          <p:cNvCxnSpPr/>
          <p:nvPr/>
        </p:nvCxnSpPr>
        <p:spPr>
          <a:xfrm flipV="1">
            <a:off x="4274561" y="1953928"/>
            <a:ext cx="6840185" cy="14750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922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grpSp>
        <p:nvGrpSpPr>
          <p:cNvPr id="4" name="Group 3"/>
          <p:cNvGrpSpPr/>
          <p:nvPr/>
        </p:nvGrpSpPr>
        <p:grpSpPr>
          <a:xfrm rot="21025356">
            <a:off x="4493914" y="2857986"/>
            <a:ext cx="2687782" cy="2660073"/>
            <a:chOff x="4493914" y="2857986"/>
            <a:chExt cx="2687782" cy="2660073"/>
          </a:xfrm>
        </p:grpSpPr>
        <p:sp>
          <p:nvSpPr>
            <p:cNvPr id="2" name="Trapezoid 1"/>
            <p:cNvSpPr/>
            <p:nvPr/>
          </p:nvSpPr>
          <p:spPr>
            <a:xfrm rot="10800000">
              <a:off x="4493914" y="2857986"/>
              <a:ext cx="2687782" cy="2660073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600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279004" y="3426691"/>
              <a:ext cx="1117600" cy="125614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dirty="0"/>
                <a:t>TF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0520" y="173376"/>
            <a:ext cx="10515600" cy="1325563"/>
          </a:xfrm>
        </p:spPr>
        <p:txBody>
          <a:bodyPr/>
          <a:lstStyle/>
          <a:p>
            <a:r>
              <a:rPr lang="en-US" dirty="0"/>
              <a:t>Binding Sites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FCD6A-2048-4275-8D2F-CBCC0B35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606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grpSp>
        <p:nvGrpSpPr>
          <p:cNvPr id="4" name="Group 3"/>
          <p:cNvGrpSpPr/>
          <p:nvPr/>
        </p:nvGrpSpPr>
        <p:grpSpPr>
          <a:xfrm rot="511260">
            <a:off x="4355369" y="2098964"/>
            <a:ext cx="2687782" cy="2660073"/>
            <a:chOff x="4493914" y="2857985"/>
            <a:chExt cx="2687782" cy="2660073"/>
          </a:xfrm>
        </p:grpSpPr>
        <p:sp>
          <p:nvSpPr>
            <p:cNvPr id="2" name="Trapezoid 1"/>
            <p:cNvSpPr/>
            <p:nvPr/>
          </p:nvSpPr>
          <p:spPr>
            <a:xfrm rot="10800000">
              <a:off x="4493914" y="2857985"/>
              <a:ext cx="2687782" cy="2660073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600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279004" y="3426691"/>
              <a:ext cx="1117600" cy="125614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dirty="0"/>
                <a:t>TF</a:t>
              </a:r>
            </a:p>
          </p:txBody>
        </p:sp>
      </p:grpSp>
      <p:sp>
        <p:nvSpPr>
          <p:cNvPr id="5" name="Multiply 4"/>
          <p:cNvSpPr/>
          <p:nvPr/>
        </p:nvSpPr>
        <p:spPr>
          <a:xfrm>
            <a:off x="7107806" y="1862558"/>
            <a:ext cx="988291" cy="849746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682239" y="2543949"/>
            <a:ext cx="4410634" cy="12561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No Binding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0520" y="173376"/>
            <a:ext cx="10515600" cy="1325563"/>
          </a:xfrm>
        </p:spPr>
        <p:txBody>
          <a:bodyPr/>
          <a:lstStyle/>
          <a:p>
            <a:r>
              <a:rPr lang="en-US" dirty="0"/>
              <a:t>Binding Sites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1F10E-065B-4731-8A75-CC6014631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9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What’s in Our Genome?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2F07F9-ED33-457E-9F38-ED1872353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7714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98133" y="1929821"/>
            <a:ext cx="2687782" cy="2660073"/>
            <a:chOff x="4493914" y="2857986"/>
            <a:chExt cx="2687782" cy="2660073"/>
          </a:xfrm>
        </p:grpSpPr>
        <p:sp>
          <p:nvSpPr>
            <p:cNvPr id="2" name="Trapezoid 1"/>
            <p:cNvSpPr/>
            <p:nvPr/>
          </p:nvSpPr>
          <p:spPr>
            <a:xfrm rot="10800000">
              <a:off x="4493914" y="2857986"/>
              <a:ext cx="2687782" cy="2660073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600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279004" y="3426691"/>
              <a:ext cx="1117600" cy="125614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dirty="0"/>
                <a:t>TF</a:t>
              </a:r>
            </a:p>
          </p:txBody>
        </p:sp>
      </p:grpSp>
      <p:pic>
        <p:nvPicPr>
          <p:cNvPr id="1026" name="Picture 2" descr="דף תודה - שרות הוגן תכנון וביצוע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771" y="1714208"/>
            <a:ext cx="2066925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3126239" y="2954044"/>
            <a:ext cx="4410634" cy="12561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Binding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0520" y="173376"/>
            <a:ext cx="10515600" cy="1325563"/>
          </a:xfrm>
        </p:spPr>
        <p:txBody>
          <a:bodyPr/>
          <a:lstStyle/>
          <a:p>
            <a:r>
              <a:rPr lang="en-US" dirty="0"/>
              <a:t>Enhancer Structure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EF4E8B-E4FF-4AEB-BBC1-99576C0E1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5945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3600" dirty="0">
                <a:solidFill>
                  <a:prstClr val="black"/>
                </a:solidFill>
              </a:rPr>
              <a:t>Enhancers regulate genes</a:t>
            </a:r>
          </a:p>
          <a:p>
            <a:pPr lvl="0"/>
            <a:r>
              <a:rPr lang="en-US" sz="3600" dirty="0">
                <a:solidFill>
                  <a:prstClr val="black"/>
                </a:solidFill>
              </a:rPr>
              <a:t>Enhancers are important</a:t>
            </a:r>
            <a:endParaRPr lang="en-US" sz="3600" b="1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F5C3FB-F99F-426A-B9CD-34EB92FD9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9502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Enhancers regulate genes</a:t>
            </a:r>
          </a:p>
          <a:p>
            <a:r>
              <a:rPr lang="en-US" sz="3600" dirty="0"/>
              <a:t>Enhancers are important</a:t>
            </a:r>
          </a:p>
          <a:p>
            <a:r>
              <a:rPr lang="en-US" sz="3600" b="1" dirty="0"/>
              <a:t>How do we find them?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4266B-9520-4BDA-A253-56F772D3D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591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Genome &amp; Enhancers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Genome Annotation</a:t>
            </a:r>
          </a:p>
          <a:p>
            <a:r>
              <a:rPr lang="en-US" dirty="0"/>
              <a:t>Learning HMMs</a:t>
            </a:r>
          </a:p>
          <a:p>
            <a:r>
              <a:rPr lang="en-US" dirty="0"/>
              <a:t>Evaluation &amp; Experiment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EC4CFC-339F-4806-98A4-47BF9E66D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99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9166" y="162243"/>
            <a:ext cx="10515600" cy="1325563"/>
          </a:xfrm>
        </p:spPr>
        <p:txBody>
          <a:bodyPr/>
          <a:lstStyle/>
          <a:p>
            <a:r>
              <a:rPr lang="en-US" dirty="0"/>
              <a:t>Finding Enhancers:</a:t>
            </a:r>
            <a:br>
              <a:rPr lang="en-US" dirty="0"/>
            </a:br>
            <a:r>
              <a:rPr lang="en-US" b="1" dirty="0"/>
              <a:t>Biological Way</a:t>
            </a:r>
            <a:endParaRPr lang="en-US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7A2F825-6735-407D-9C5A-D9E52F6F0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6498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8921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622570" y="4795736"/>
            <a:ext cx="642026" cy="18579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29574" y="4931923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58174" y="6284068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46533" y="5579489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34374" y="5236723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34957" y="5888476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729574" y="5358319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881974" y="5510719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06001" y="5042171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725520" y="6387830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984519" y="6056280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82555" y="5684207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-106058" y="4301090"/>
            <a:ext cx="2217673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Tissue Sample</a:t>
            </a:r>
          </a:p>
        </p:txBody>
      </p:sp>
      <p:sp>
        <p:nvSpPr>
          <p:cNvPr id="44" name="Down Arrow 43"/>
          <p:cNvSpPr/>
          <p:nvPr/>
        </p:nvSpPr>
        <p:spPr>
          <a:xfrm>
            <a:off x="725520" y="3939548"/>
            <a:ext cx="470982" cy="35845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64662" y="6159230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865761" y="4871126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828436" y="5223397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/>
          <p:cNvSpPr/>
          <p:nvPr/>
        </p:nvSpPr>
        <p:spPr>
          <a:xfrm>
            <a:off x="958174" y="5896583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/>
          <p:cNvSpPr/>
          <p:nvPr/>
        </p:nvSpPr>
        <p:spPr>
          <a:xfrm>
            <a:off x="731159" y="4861626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997049" y="6446498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389166" y="162243"/>
            <a:ext cx="10515600" cy="1325563"/>
          </a:xfrm>
        </p:spPr>
        <p:txBody>
          <a:bodyPr/>
          <a:lstStyle/>
          <a:p>
            <a:r>
              <a:rPr lang="en-US" dirty="0"/>
              <a:t>Finding Enhancers:</a:t>
            </a:r>
            <a:br>
              <a:rPr lang="en-US" dirty="0"/>
            </a:br>
            <a:r>
              <a:rPr lang="en-US" b="1" dirty="0"/>
              <a:t>Biological Way</a:t>
            </a:r>
            <a:endParaRPr lang="en-US" dirty="0"/>
          </a:p>
        </p:txBody>
      </p:sp>
      <p:pic>
        <p:nvPicPr>
          <p:cNvPr id="2050" name="Picture 2" descr="10.7 Cardiac Muscle Tissue – Anatomy and Physiology">
            <a:extLst>
              <a:ext uri="{FF2B5EF4-FFF2-40B4-BE49-F238E27FC236}">
                <a16:creationId xmlns:a16="http://schemas.microsoft.com/office/drawing/2014/main" id="{2FCF5E8A-96C0-49A4-A4AC-57F1D0964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82" y="1943758"/>
            <a:ext cx="259080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Slide Number Placeholder 1">
            <a:extLst>
              <a:ext uri="{FF2B5EF4-FFF2-40B4-BE49-F238E27FC236}">
                <a16:creationId xmlns:a16="http://schemas.microsoft.com/office/drawing/2014/main" id="{50ABC8C1-4C5A-43E5-977A-75497EFDE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6498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4935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622570" y="4795736"/>
            <a:ext cx="642026" cy="18579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29574" y="4931923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58174" y="6284068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46533" y="5579489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34374" y="5236723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34957" y="5888476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729574" y="5358319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881974" y="5510719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06001" y="5042171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725520" y="6387830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984519" y="6056280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82555" y="5684207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2937693" y="4737522"/>
            <a:ext cx="642026" cy="18579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044697" y="4873709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296805" y="6342736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361656" y="5521275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376127" y="4972322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150080" y="5830262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1143405" y="5018507"/>
            <a:ext cx="1880621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Cell Separation</a:t>
            </a:r>
          </a:p>
        </p:txBody>
      </p:sp>
      <p:sp>
        <p:nvSpPr>
          <p:cNvPr id="44" name="Down Arrow 43"/>
          <p:cNvSpPr/>
          <p:nvPr/>
        </p:nvSpPr>
        <p:spPr>
          <a:xfrm>
            <a:off x="725520" y="3939548"/>
            <a:ext cx="470982" cy="35845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44"/>
          <p:cNvSpPr/>
          <p:nvPr/>
        </p:nvSpPr>
        <p:spPr>
          <a:xfrm rot="16200000">
            <a:off x="1848224" y="5630178"/>
            <a:ext cx="470982" cy="65183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64662" y="6159230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865761" y="4871126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828436" y="5223397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/>
          <p:cNvSpPr/>
          <p:nvPr/>
        </p:nvSpPr>
        <p:spPr>
          <a:xfrm>
            <a:off x="958174" y="5896583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/>
          <p:cNvSpPr/>
          <p:nvPr/>
        </p:nvSpPr>
        <p:spPr>
          <a:xfrm>
            <a:off x="731159" y="4861626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997049" y="6446498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3095767" y="5327665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008969" y="6317915"/>
            <a:ext cx="195424" cy="10523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3243243" y="6064386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3315307" y="5241441"/>
            <a:ext cx="92697" cy="13082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389166" y="162243"/>
            <a:ext cx="10515600" cy="1325563"/>
          </a:xfrm>
        </p:spPr>
        <p:txBody>
          <a:bodyPr/>
          <a:lstStyle/>
          <a:p>
            <a:r>
              <a:rPr lang="en-US" dirty="0"/>
              <a:t>Finding Enhancers:</a:t>
            </a:r>
            <a:br>
              <a:rPr lang="en-US" dirty="0"/>
            </a:br>
            <a:r>
              <a:rPr lang="en-US" b="1" dirty="0"/>
              <a:t>Biological Way</a:t>
            </a:r>
            <a:endParaRPr lang="en-US" dirty="0"/>
          </a:p>
        </p:txBody>
      </p:sp>
      <p:pic>
        <p:nvPicPr>
          <p:cNvPr id="37" name="Picture 2" descr="10.7 Cardiac Muscle Tissue – Anatomy and Physiology">
            <a:extLst>
              <a:ext uri="{FF2B5EF4-FFF2-40B4-BE49-F238E27FC236}">
                <a16:creationId xmlns:a16="http://schemas.microsoft.com/office/drawing/2014/main" id="{3DC6EDF8-2D4B-40A7-984C-02FF9BF704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82" y="1943758"/>
            <a:ext cx="259080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65701230-0D81-4B13-832F-784C8F408443}"/>
              </a:ext>
            </a:extLst>
          </p:cNvPr>
          <p:cNvSpPr/>
          <p:nvPr/>
        </p:nvSpPr>
        <p:spPr>
          <a:xfrm>
            <a:off x="-106058" y="4301090"/>
            <a:ext cx="2217673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Tissue Sample</a:t>
            </a:r>
          </a:p>
        </p:txBody>
      </p:sp>
      <p:sp>
        <p:nvSpPr>
          <p:cNvPr id="42" name="Slide Number Placeholder 1">
            <a:extLst>
              <a:ext uri="{FF2B5EF4-FFF2-40B4-BE49-F238E27FC236}">
                <a16:creationId xmlns:a16="http://schemas.microsoft.com/office/drawing/2014/main" id="{BEB2126A-32BC-4C02-BCC0-5DD1C5626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6498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5495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70744" y="6446498"/>
            <a:ext cx="5977883" cy="2653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" name="Rounded Rectangle 12"/>
          <p:cNvSpPr/>
          <p:nvPr/>
        </p:nvSpPr>
        <p:spPr>
          <a:xfrm>
            <a:off x="622570" y="4795736"/>
            <a:ext cx="642026" cy="18579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29574" y="4931923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58174" y="6284068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46533" y="5579489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34374" y="5236723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34957" y="5888476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729574" y="5358319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881974" y="5510719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06001" y="5042171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725520" y="6387830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984519" y="6056280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82555" y="5684207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2937693" y="4737522"/>
            <a:ext cx="642026" cy="18579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044697" y="4873709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296805" y="6342736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361656" y="5521275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376127" y="4972322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150080" y="5830262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1143405" y="5018507"/>
            <a:ext cx="1880621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Cell Separation</a:t>
            </a:r>
          </a:p>
        </p:txBody>
      </p:sp>
      <p:sp>
        <p:nvSpPr>
          <p:cNvPr id="44" name="Down Arrow 43"/>
          <p:cNvSpPr/>
          <p:nvPr/>
        </p:nvSpPr>
        <p:spPr>
          <a:xfrm>
            <a:off x="725520" y="3939548"/>
            <a:ext cx="470982" cy="35845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44"/>
          <p:cNvSpPr/>
          <p:nvPr/>
        </p:nvSpPr>
        <p:spPr>
          <a:xfrm rot="16200000">
            <a:off x="1848224" y="5630178"/>
            <a:ext cx="470982" cy="65183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64662" y="6159230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865761" y="4871126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828436" y="5223397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/>
          <p:cNvSpPr/>
          <p:nvPr/>
        </p:nvSpPr>
        <p:spPr>
          <a:xfrm>
            <a:off x="958174" y="5896583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/>
          <p:cNvSpPr/>
          <p:nvPr/>
        </p:nvSpPr>
        <p:spPr>
          <a:xfrm>
            <a:off x="731159" y="4861626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997049" y="6446498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3095767" y="5327665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008969" y="6317915"/>
            <a:ext cx="195424" cy="10523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3243243" y="6064386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3315307" y="5241441"/>
            <a:ext cx="92697" cy="13082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1460" y="4442069"/>
            <a:ext cx="1880621" cy="109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  <a:latin typeface="Cambria Math" panose="02040503050406030204" pitchFamily="18" charset="0"/>
              </a:rPr>
              <a:t>ChIP-seq</a:t>
            </a:r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 DNase-</a:t>
            </a:r>
            <a:r>
              <a:rPr lang="en-US" sz="2400" dirty="0" err="1">
                <a:solidFill>
                  <a:schemeClr val="tx1"/>
                </a:solidFill>
                <a:latin typeface="Cambria Math" panose="02040503050406030204" pitchFamily="18" charset="0"/>
              </a:rPr>
              <a:t>seq</a:t>
            </a:r>
            <a:endParaRPr lang="en-US" sz="2400" dirty="0">
              <a:solidFill>
                <a:schemeClr val="tx1"/>
              </a:solidFill>
              <a:latin typeface="Cambria Math" panose="02040503050406030204" pitchFamily="18" charset="0"/>
            </a:endParaRP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RNA-</a:t>
            </a:r>
            <a:r>
              <a:rPr lang="en-US" sz="2400" dirty="0" err="1">
                <a:solidFill>
                  <a:schemeClr val="tx1"/>
                </a:solidFill>
                <a:latin typeface="Cambria Math" panose="02040503050406030204" pitchFamily="18" charset="0"/>
              </a:rPr>
              <a:t>seq</a:t>
            </a:r>
            <a:endParaRPr lang="en-US" sz="2400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sp>
        <p:nvSpPr>
          <p:cNvPr id="58" name="Down Arrow 57"/>
          <p:cNvSpPr/>
          <p:nvPr/>
        </p:nvSpPr>
        <p:spPr>
          <a:xfrm rot="16200000">
            <a:off x="4356279" y="5630400"/>
            <a:ext cx="470982" cy="65183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Picture 6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451" y="4176174"/>
            <a:ext cx="6306734" cy="2141076"/>
          </a:xfrm>
          <a:prstGeom prst="rect">
            <a:avLst/>
          </a:prstGeom>
        </p:spPr>
      </p:pic>
      <p:sp>
        <p:nvSpPr>
          <p:cNvPr id="69" name="Rectangle 68"/>
          <p:cNvSpPr/>
          <p:nvPr/>
        </p:nvSpPr>
        <p:spPr>
          <a:xfrm>
            <a:off x="4765296" y="6360964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70" name="Rectangle 69"/>
          <p:cNvSpPr/>
          <p:nvPr/>
        </p:nvSpPr>
        <p:spPr>
          <a:xfrm>
            <a:off x="9677717" y="3331248"/>
            <a:ext cx="2520190" cy="109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Epigenetic Data</a:t>
            </a:r>
          </a:p>
        </p:txBody>
      </p:sp>
      <p:sp>
        <p:nvSpPr>
          <p:cNvPr id="59" name="Title 1"/>
          <p:cNvSpPr>
            <a:spLocks noGrp="1"/>
          </p:cNvSpPr>
          <p:nvPr>
            <p:ph type="title"/>
          </p:nvPr>
        </p:nvSpPr>
        <p:spPr>
          <a:xfrm>
            <a:off x="389166" y="162243"/>
            <a:ext cx="10515600" cy="1325563"/>
          </a:xfrm>
        </p:spPr>
        <p:txBody>
          <a:bodyPr/>
          <a:lstStyle/>
          <a:p>
            <a:r>
              <a:rPr lang="en-US" dirty="0"/>
              <a:t>Finding Enhancers:</a:t>
            </a:r>
            <a:br>
              <a:rPr lang="en-US" dirty="0"/>
            </a:br>
            <a:r>
              <a:rPr lang="en-US" b="1" dirty="0"/>
              <a:t>Biological Way</a:t>
            </a:r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FC55700-C1D2-4892-B41C-045434B503C9}"/>
              </a:ext>
            </a:extLst>
          </p:cNvPr>
          <p:cNvSpPr/>
          <p:nvPr/>
        </p:nvSpPr>
        <p:spPr>
          <a:xfrm>
            <a:off x="-106058" y="4301090"/>
            <a:ext cx="2217673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Tissue Sample</a:t>
            </a:r>
          </a:p>
        </p:txBody>
      </p:sp>
      <p:pic>
        <p:nvPicPr>
          <p:cNvPr id="60" name="Picture 2" descr="10.7 Cardiac Muscle Tissue – Anatomy and Physiology">
            <a:extLst>
              <a:ext uri="{FF2B5EF4-FFF2-40B4-BE49-F238E27FC236}">
                <a16:creationId xmlns:a16="http://schemas.microsoft.com/office/drawing/2014/main" id="{4BF99423-0434-4D1F-91E1-1F2F6FEB7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82" y="1943758"/>
            <a:ext cx="259080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Slide Number Placeholder 1">
            <a:extLst>
              <a:ext uri="{FF2B5EF4-FFF2-40B4-BE49-F238E27FC236}">
                <a16:creationId xmlns:a16="http://schemas.microsoft.com/office/drawing/2014/main" id="{5C0B51E8-0701-4A0A-B001-7FB302AE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6498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5848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70744" y="6446498"/>
            <a:ext cx="5977883" cy="2653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" name="Rounded Rectangle 12"/>
          <p:cNvSpPr/>
          <p:nvPr/>
        </p:nvSpPr>
        <p:spPr>
          <a:xfrm>
            <a:off x="622570" y="4795736"/>
            <a:ext cx="642026" cy="18579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29574" y="4931923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58174" y="6284068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46533" y="5579489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34374" y="5236723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34957" y="5888476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729574" y="5358319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881974" y="5510719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06001" y="5042171"/>
            <a:ext cx="105383" cy="1329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725520" y="6387830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984519" y="6056280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82555" y="5684207"/>
            <a:ext cx="232654" cy="128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2937693" y="4737522"/>
            <a:ext cx="642026" cy="18579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044697" y="4873709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296805" y="6342736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361656" y="5521275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376127" y="4972322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150080" y="5830262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1143405" y="5018507"/>
            <a:ext cx="1880621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Cell Separation</a:t>
            </a:r>
          </a:p>
        </p:txBody>
      </p:sp>
      <p:sp>
        <p:nvSpPr>
          <p:cNvPr id="44" name="Down Arrow 43"/>
          <p:cNvSpPr/>
          <p:nvPr/>
        </p:nvSpPr>
        <p:spPr>
          <a:xfrm>
            <a:off x="725520" y="3939548"/>
            <a:ext cx="470982" cy="35845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44"/>
          <p:cNvSpPr/>
          <p:nvPr/>
        </p:nvSpPr>
        <p:spPr>
          <a:xfrm rot="16200000">
            <a:off x="1848224" y="5630178"/>
            <a:ext cx="470982" cy="65183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64662" y="6159230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865761" y="4871126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828436" y="5223397"/>
            <a:ext cx="168613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/>
          <p:cNvSpPr/>
          <p:nvPr/>
        </p:nvSpPr>
        <p:spPr>
          <a:xfrm>
            <a:off x="958174" y="5896583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/>
          <p:cNvSpPr/>
          <p:nvPr/>
        </p:nvSpPr>
        <p:spPr>
          <a:xfrm>
            <a:off x="731159" y="4861626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997049" y="6446498"/>
            <a:ext cx="181583" cy="14033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3095767" y="5327665"/>
            <a:ext cx="108626" cy="243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008969" y="6317915"/>
            <a:ext cx="195424" cy="10523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3243243" y="6064386"/>
            <a:ext cx="238328" cy="1037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3315307" y="5241441"/>
            <a:ext cx="92697" cy="13082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1460" y="4442069"/>
            <a:ext cx="1880621" cy="109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  <a:latin typeface="Cambria Math" panose="02040503050406030204" pitchFamily="18" charset="0"/>
              </a:rPr>
              <a:t>ChIP-seq</a:t>
            </a:r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 DNase-</a:t>
            </a:r>
            <a:r>
              <a:rPr lang="en-US" sz="2400" dirty="0" err="1">
                <a:solidFill>
                  <a:schemeClr val="tx1"/>
                </a:solidFill>
                <a:latin typeface="Cambria Math" panose="02040503050406030204" pitchFamily="18" charset="0"/>
              </a:rPr>
              <a:t>seq</a:t>
            </a:r>
            <a:endParaRPr lang="en-US" sz="2400" dirty="0">
              <a:solidFill>
                <a:schemeClr val="tx1"/>
              </a:solidFill>
              <a:latin typeface="Cambria Math" panose="02040503050406030204" pitchFamily="18" charset="0"/>
            </a:endParaRP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RNA-</a:t>
            </a:r>
            <a:r>
              <a:rPr lang="en-US" sz="2400" dirty="0" err="1">
                <a:solidFill>
                  <a:schemeClr val="tx1"/>
                </a:solidFill>
                <a:latin typeface="Cambria Math" panose="02040503050406030204" pitchFamily="18" charset="0"/>
              </a:rPr>
              <a:t>seq</a:t>
            </a:r>
            <a:endParaRPr lang="en-US" sz="2400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sp>
        <p:nvSpPr>
          <p:cNvPr id="57" name="Down Arrow 56"/>
          <p:cNvSpPr/>
          <p:nvPr/>
        </p:nvSpPr>
        <p:spPr>
          <a:xfrm rot="16200000">
            <a:off x="4356279" y="5630400"/>
            <a:ext cx="470982" cy="65183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451" y="4176174"/>
            <a:ext cx="6306734" cy="2141076"/>
          </a:xfrm>
          <a:prstGeom prst="rect">
            <a:avLst/>
          </a:prstGeom>
        </p:spPr>
      </p:pic>
      <p:sp>
        <p:nvSpPr>
          <p:cNvPr id="60" name="Rectangle 59"/>
          <p:cNvSpPr/>
          <p:nvPr/>
        </p:nvSpPr>
        <p:spPr>
          <a:xfrm>
            <a:off x="4765296" y="6360964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61" name="Down Arrow 60"/>
          <p:cNvSpPr/>
          <p:nvPr/>
        </p:nvSpPr>
        <p:spPr>
          <a:xfrm rot="10800000">
            <a:off x="8698224" y="3376245"/>
            <a:ext cx="470982" cy="65183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6817603" y="3503116"/>
            <a:ext cx="1880621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  <a:latin typeface="Cambria Math" panose="02040503050406030204" pitchFamily="18" charset="0"/>
              </a:rPr>
              <a:t>ChromHMM</a:t>
            </a:r>
            <a:endParaRPr lang="en-US" sz="2400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884" y="1734491"/>
            <a:ext cx="6312301" cy="1467509"/>
          </a:xfrm>
          <a:prstGeom prst="rect">
            <a:avLst/>
          </a:prstGeom>
        </p:spPr>
      </p:pic>
      <p:sp>
        <p:nvSpPr>
          <p:cNvPr id="64" name="Rectangle 63"/>
          <p:cNvSpPr/>
          <p:nvPr/>
        </p:nvSpPr>
        <p:spPr>
          <a:xfrm>
            <a:off x="5870743" y="961170"/>
            <a:ext cx="5977883" cy="265364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5" name="Rectangle 64"/>
          <p:cNvSpPr/>
          <p:nvPr/>
        </p:nvSpPr>
        <p:spPr>
          <a:xfrm>
            <a:off x="4765296" y="874161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66" name="Rectangle 65"/>
          <p:cNvSpPr/>
          <p:nvPr/>
        </p:nvSpPr>
        <p:spPr>
          <a:xfrm>
            <a:off x="7880897" y="959996"/>
            <a:ext cx="1957574" cy="264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7" name="Rectangle 66"/>
          <p:cNvSpPr/>
          <p:nvPr/>
        </p:nvSpPr>
        <p:spPr>
          <a:xfrm>
            <a:off x="7545553" y="461013"/>
            <a:ext cx="2684961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58" name="Rectangle 57"/>
          <p:cNvSpPr/>
          <p:nvPr/>
        </p:nvSpPr>
        <p:spPr>
          <a:xfrm>
            <a:off x="10230843" y="959996"/>
            <a:ext cx="1880621" cy="109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Annotation</a:t>
            </a:r>
          </a:p>
        </p:txBody>
      </p:sp>
      <p:sp>
        <p:nvSpPr>
          <p:cNvPr id="68" name="Rectangle 67"/>
          <p:cNvSpPr/>
          <p:nvPr/>
        </p:nvSpPr>
        <p:spPr>
          <a:xfrm>
            <a:off x="9677717" y="3331248"/>
            <a:ext cx="2520190" cy="109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Epigenetic Data</a:t>
            </a:r>
          </a:p>
        </p:txBody>
      </p:sp>
      <p:sp>
        <p:nvSpPr>
          <p:cNvPr id="69" name="Title 1"/>
          <p:cNvSpPr>
            <a:spLocks noGrp="1"/>
          </p:cNvSpPr>
          <p:nvPr>
            <p:ph type="title"/>
          </p:nvPr>
        </p:nvSpPr>
        <p:spPr>
          <a:xfrm>
            <a:off x="389166" y="162243"/>
            <a:ext cx="10515600" cy="1325563"/>
          </a:xfrm>
        </p:spPr>
        <p:txBody>
          <a:bodyPr/>
          <a:lstStyle/>
          <a:p>
            <a:r>
              <a:rPr lang="en-US" dirty="0"/>
              <a:t>Finding Enhancers:</a:t>
            </a:r>
            <a:br>
              <a:rPr lang="en-US" dirty="0"/>
            </a:br>
            <a:r>
              <a:rPr lang="en-US" b="1" dirty="0"/>
              <a:t>Biological Way</a:t>
            </a:r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46989FE-24E5-4EF1-888C-525F519E5BE0}"/>
              </a:ext>
            </a:extLst>
          </p:cNvPr>
          <p:cNvSpPr/>
          <p:nvPr/>
        </p:nvSpPr>
        <p:spPr>
          <a:xfrm>
            <a:off x="-106058" y="4301090"/>
            <a:ext cx="2217673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Tissue Sample</a:t>
            </a:r>
          </a:p>
        </p:txBody>
      </p:sp>
      <p:pic>
        <p:nvPicPr>
          <p:cNvPr id="71" name="Picture 2" descr="10.7 Cardiac Muscle Tissue – Anatomy and Physiology">
            <a:extLst>
              <a:ext uri="{FF2B5EF4-FFF2-40B4-BE49-F238E27FC236}">
                <a16:creationId xmlns:a16="http://schemas.microsoft.com/office/drawing/2014/main" id="{4A96F747-82B9-4851-87F2-B095B1DC8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82" y="1943758"/>
            <a:ext cx="259080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Slide Number Placeholder 1">
            <a:extLst>
              <a:ext uri="{FF2B5EF4-FFF2-40B4-BE49-F238E27FC236}">
                <a16:creationId xmlns:a16="http://schemas.microsoft.com/office/drawing/2014/main" id="{AEBC798A-41A0-4BCF-84E6-5D7EA7F69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6498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1282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70744" y="6446498"/>
            <a:ext cx="5977883" cy="2653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0" name="Rectangle 59"/>
          <p:cNvSpPr/>
          <p:nvPr/>
        </p:nvSpPr>
        <p:spPr>
          <a:xfrm>
            <a:off x="4765296" y="6320272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9166" y="1622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Finding Enhancers:</a:t>
            </a:r>
            <a:br>
              <a:rPr lang="en-US" dirty="0"/>
            </a:br>
            <a:r>
              <a:rPr lang="en-US" b="1" dirty="0"/>
              <a:t>Sequence Analysis</a:t>
            </a: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DB598154-5008-43A2-AC3D-FB7942E9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6498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815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What’s in Our Genome?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680" y="1451681"/>
            <a:ext cx="7507147" cy="4351338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700" b="1" spc="600" dirty="0">
                <a:latin typeface="Courier New" panose="02070309020205020404" pitchFamily="49" charset="0"/>
                <a:cs typeface="Courier New" panose="02070309020205020404" pitchFamily="49" charset="0"/>
              </a:rPr>
              <a:t>TTACAGAGATAACGAGCTACTTTATTAAGACATTACGTTACAGAGACGATCTTTATTTACATAAGACGACATACATTACGTTACATACATCTGTGTACGTTACTTTATTAATACGCGTATAAGACATCTTTATTATGACATACATTACGATCTTTATTTACATAAGACGACATACATTACGTTACATACATCTGTGTACG</a:t>
            </a:r>
            <a:endParaRPr lang="en-US" sz="2700" b="1" dirty="0"/>
          </a:p>
        </p:txBody>
      </p:sp>
      <p:sp>
        <p:nvSpPr>
          <p:cNvPr id="8" name="Rectangle 7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F26E4-5E3C-45F0-A52D-995DF43B8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793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70744" y="6446498"/>
            <a:ext cx="5977883" cy="2653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0" name="Rectangle 59"/>
          <p:cNvSpPr/>
          <p:nvPr/>
        </p:nvSpPr>
        <p:spPr>
          <a:xfrm>
            <a:off x="4765296" y="6320272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61" name="Down Arrow 60"/>
          <p:cNvSpPr/>
          <p:nvPr/>
        </p:nvSpPr>
        <p:spPr>
          <a:xfrm rot="10800000">
            <a:off x="8509877" y="5497049"/>
            <a:ext cx="470982" cy="65183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8920043" y="2419193"/>
            <a:ext cx="3271957" cy="6830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Epigenetic </a:t>
            </a:r>
            <a:r>
              <a:rPr lang="en-US" sz="2400" b="1" dirty="0">
                <a:solidFill>
                  <a:schemeClr val="tx1"/>
                </a:solidFill>
                <a:latin typeface="Cambria Math" panose="02040503050406030204" pitchFamily="18" charset="0"/>
              </a:rPr>
              <a:t>Prediction</a:t>
            </a:r>
          </a:p>
        </p:txBody>
      </p:sp>
      <p:pic>
        <p:nvPicPr>
          <p:cNvPr id="68" name="Picture 6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533" y="3058354"/>
            <a:ext cx="6306734" cy="2141076"/>
          </a:xfrm>
          <a:prstGeom prst="rect">
            <a:avLst/>
          </a:prstGeom>
        </p:spPr>
      </p:pic>
      <p:sp>
        <p:nvSpPr>
          <p:cNvPr id="69" name="Rectangle 68"/>
          <p:cNvSpPr/>
          <p:nvPr/>
        </p:nvSpPr>
        <p:spPr>
          <a:xfrm>
            <a:off x="5870744" y="5570696"/>
            <a:ext cx="2566277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Machine Learning Model</a:t>
            </a:r>
            <a:endParaRPr lang="en-US" sz="2400" b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89166" y="1622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Finding Enhancers:</a:t>
            </a:r>
            <a:br>
              <a:rPr lang="en-US" dirty="0"/>
            </a:br>
            <a:r>
              <a:rPr lang="en-US" b="1" dirty="0"/>
              <a:t>Sequence Analysis</a:t>
            </a:r>
          </a:p>
        </p:txBody>
      </p:sp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774B490F-BAC9-467B-8D25-1843F663B155}"/>
              </a:ext>
            </a:extLst>
          </p:cNvPr>
          <p:cNvSpPr txBox="1">
            <a:spLocks/>
          </p:cNvSpPr>
          <p:nvPr/>
        </p:nvSpPr>
        <p:spPr>
          <a:xfrm>
            <a:off x="9448800" y="644649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7C485A-32F9-4A42-910E-DDCFEC420086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9823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38A4E-0312-4725-9A10-C28DE8C9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 err="1">
                <a:solidFill>
                  <a:srgbClr val="222222"/>
                </a:solidFill>
                <a:effectLst/>
              </a:rPr>
              <a:t>DeepSEA</a:t>
            </a:r>
            <a:r>
              <a:rPr lang="en-US" i="0" dirty="0">
                <a:solidFill>
                  <a:srgbClr val="222222"/>
                </a:solidFill>
                <a:effectLst/>
              </a:rPr>
              <a:t> </a:t>
            </a:r>
            <a:endParaRPr lang="en-US" dirty="0"/>
          </a:p>
        </p:txBody>
      </p:sp>
      <p:pic>
        <p:nvPicPr>
          <p:cNvPr id="1026" name="Picture 2" descr="Predicting effects of noncoding variants with deep learning–based ...">
            <a:extLst>
              <a:ext uri="{FF2B5EF4-FFF2-40B4-BE49-F238E27FC236}">
                <a16:creationId xmlns:a16="http://schemas.microsoft.com/office/drawing/2014/main" id="{4E2D84E3-0488-43B0-B1CE-9E8A81FFB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343" y="574716"/>
            <a:ext cx="4655033" cy="57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97420" y="6287765"/>
            <a:ext cx="4558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Zhou &amp; </a:t>
            </a:r>
            <a:r>
              <a:rPr lang="en-US" sz="2400" dirty="0" err="1">
                <a:solidFill>
                  <a:srgbClr val="222222"/>
                </a:solidFill>
                <a:latin typeface="Arial" panose="020B0604020202020204" pitchFamily="34" charset="0"/>
              </a:rPr>
              <a:t>Troyanskaya</a:t>
            </a:r>
            <a:r>
              <a:rPr lang="" sz="24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2015</a:t>
            </a: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BD1AE4-B08E-4026-9162-360C5640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9631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0A253-D551-4342-A876-3C039061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kmer</a:t>
            </a:r>
            <a:r>
              <a:rPr lang="en-US" dirty="0"/>
              <a:t>-SVM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687308D-E6B9-472E-A795-ECD51ED66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20" y="1472454"/>
            <a:ext cx="10707272" cy="4602132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BF595DE-5035-4A2F-9691-9F665A92685E}"/>
              </a:ext>
            </a:extLst>
          </p:cNvPr>
          <p:cNvSpPr/>
          <p:nvPr/>
        </p:nvSpPr>
        <p:spPr>
          <a:xfrm>
            <a:off x="1209675" y="2057400"/>
            <a:ext cx="561975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7420" y="6287765"/>
            <a:ext cx="4558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Lee et al.</a:t>
            </a:r>
            <a:r>
              <a:rPr lang="" sz="2400" dirty="0">
                <a:solidFill>
                  <a:srgbClr val="222222"/>
                </a:solidFill>
                <a:latin typeface="Arial" panose="020B0604020202020204" pitchFamily="34" charset="0"/>
              </a:rPr>
              <a:t>,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2011</a:t>
            </a: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454F8B-5444-4FC8-8002-5564AE1A6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42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C84E1B-7449-4900-8CF4-B674B928636B}"/>
              </a:ext>
            </a:extLst>
          </p:cNvPr>
          <p:cNvSpPr/>
          <p:nvPr/>
        </p:nvSpPr>
        <p:spPr>
          <a:xfrm>
            <a:off x="838200" y="1384085"/>
            <a:ext cx="68951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079085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70744" y="6446498"/>
            <a:ext cx="5977883" cy="2653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0" name="Rectangle 59"/>
          <p:cNvSpPr/>
          <p:nvPr/>
        </p:nvSpPr>
        <p:spPr>
          <a:xfrm>
            <a:off x="4765296" y="6320272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389166" y="1622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Finding Enhancers:</a:t>
            </a:r>
            <a:br>
              <a:rPr lang="en-US" dirty="0"/>
            </a:br>
            <a:r>
              <a:rPr lang="en-US" b="1" dirty="0"/>
              <a:t>Sequence Analysis II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7F1326-B276-4249-BFF5-AAC4ED194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6498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7979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70744" y="6446498"/>
            <a:ext cx="5977883" cy="2653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0" name="Rectangle 59"/>
          <p:cNvSpPr/>
          <p:nvPr/>
        </p:nvSpPr>
        <p:spPr>
          <a:xfrm>
            <a:off x="4765296" y="6320272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61" name="Down Arrow 60"/>
          <p:cNvSpPr/>
          <p:nvPr/>
        </p:nvSpPr>
        <p:spPr>
          <a:xfrm rot="10800000">
            <a:off x="8509877" y="5497049"/>
            <a:ext cx="470982" cy="65183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8816488" y="2812600"/>
            <a:ext cx="3363397" cy="6830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Annotation </a:t>
            </a:r>
            <a:r>
              <a:rPr lang="en-US" sz="2400" b="1" dirty="0">
                <a:solidFill>
                  <a:schemeClr val="tx1"/>
                </a:solidFill>
                <a:latin typeface="Cambria Math" panose="02040503050406030204" pitchFamily="18" charset="0"/>
              </a:rPr>
              <a:t>Prediction</a:t>
            </a:r>
          </a:p>
        </p:txBody>
      </p:sp>
      <p:sp>
        <p:nvSpPr>
          <p:cNvPr id="69" name="Rectangle 68"/>
          <p:cNvSpPr/>
          <p:nvPr/>
        </p:nvSpPr>
        <p:spPr>
          <a:xfrm>
            <a:off x="5870744" y="5570696"/>
            <a:ext cx="2566277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Machine Learning Model</a:t>
            </a:r>
            <a:endParaRPr lang="en-US" sz="2400" b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534" y="3540526"/>
            <a:ext cx="6312301" cy="146750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827547" y="2366563"/>
            <a:ext cx="5977883" cy="265364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4722100" y="2279554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37701" y="2365389"/>
            <a:ext cx="1957574" cy="264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7502357" y="1866406"/>
            <a:ext cx="2684961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389166" y="1622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Finding Enhancers:</a:t>
            </a:r>
            <a:br>
              <a:rPr lang="en-US" dirty="0"/>
            </a:br>
            <a:r>
              <a:rPr lang="en-US" b="1" dirty="0"/>
              <a:t>Sequence Analysis II</a:t>
            </a:r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018BDD70-5863-4005-B482-AC10E8B43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6498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8532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94" y="62465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F78C504-B1EB-45BF-A316-9E0504F9A53A}"/>
                  </a:ext>
                </a:extLst>
              </p:cNvPr>
              <p:cNvSpPr/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F78C504-B1EB-45BF-A316-9E0504F9A5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/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4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00E0A44-3EFA-4520-BF83-A071D70723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35B3F0CA-E348-4FD4-9BD3-C31376CE63B1}"/>
              </a:ext>
            </a:extLst>
          </p:cNvPr>
          <p:cNvSpPr txBox="1"/>
          <p:nvPr/>
        </p:nvSpPr>
        <p:spPr>
          <a:xfrm>
            <a:off x="564942" y="1619501"/>
            <a:ext cx="315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Hidden State Machine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>
                <a:blip r:embed="rId5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Arc 23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Arc 93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Arc 95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blipFill rotWithShape="0"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blipFill rotWithShape="0"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blipFill rotWithShape="0"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blipFill rotWithShape="0">
                <a:blip r:embed="rId3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blipFill rotWithShape="0">
                <a:blip r:embed="rId39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blipFill rotWithShape="0">
                <a:blip r:embed="rId4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blipFill rotWithShape="0">
                <a:blip r:embed="rId4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 rotWithShape="0">
                <a:blip r:embed="rId42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5" name="Arc 224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 rotWithShape="0">
                <a:blip r:embed="rId4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7" name="Arc 226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 rotWithShape="0">
                <a:blip r:embed="rId4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9" name="Arc 228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 rotWithShape="0">
                <a:blip r:embed="rId4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 rotWithShape="0">
                <a:blip r:embed="rId4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 rotWithShape="0">
                <a:blip r:embed="rId4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1908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94" y="62465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4981FD0-A290-4D4E-92FD-520935334AA3}"/>
                  </a:ext>
                </a:extLst>
              </p:cNvPr>
              <p:cNvSpPr/>
              <p:nvPr/>
            </p:nvSpPr>
            <p:spPr>
              <a:xfrm>
                <a:off x="580979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981FD0-A290-4D4E-92FD-520935334A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979" y="5448578"/>
                <a:ext cx="502920" cy="5029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F78C504-B1EB-45BF-A316-9E0504F9A53A}"/>
                  </a:ext>
                </a:extLst>
              </p:cNvPr>
              <p:cNvSpPr/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F78C504-B1EB-45BF-A316-9E0504F9A5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/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4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00E0A44-3EFA-4520-BF83-A071D70723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35B3F0CA-E348-4FD4-9BD3-C31376CE63B1}"/>
              </a:ext>
            </a:extLst>
          </p:cNvPr>
          <p:cNvSpPr txBox="1"/>
          <p:nvPr/>
        </p:nvSpPr>
        <p:spPr>
          <a:xfrm>
            <a:off x="564942" y="1619501"/>
            <a:ext cx="315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Hidden State Machine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>
                <a:blip r:embed="rId6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Arc 23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0E1E96C-F268-487B-BEF5-5CB87CEEFD14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1089854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3B7FC0B-1A33-467D-BCCE-EACA18815EBB}"/>
                  </a:ext>
                </a:extLst>
              </p:cNvPr>
              <p:cNvSpPr/>
              <p:nvPr/>
            </p:nvSpPr>
            <p:spPr>
              <a:xfrm>
                <a:off x="586934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53B7FC0B-1A33-467D-BCCE-EACA18815E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934" y="4744348"/>
                <a:ext cx="502920" cy="50292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8D17431-3190-44DE-95AB-D79D90B7AA85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838394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1253F55-554E-485F-B716-AF548982B09D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790894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3FD47C07-FBAA-4AAD-886B-22E8F20FC9A2}"/>
                  </a:ext>
                </a:extLst>
              </p:cNvPr>
              <p:cNvSpPr/>
              <p:nvPr/>
            </p:nvSpPr>
            <p:spPr>
              <a:xfrm>
                <a:off x="1287974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FD47C07-FBAA-4AAD-886B-22E8F20FC9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974" y="4744348"/>
                <a:ext cx="502920" cy="50292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E5C1949-4373-49B0-92D0-10A2A20747C3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1539434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A647F95-74ED-4A65-BE78-136A2F02AD26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2500316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4960008-2871-4F47-9829-2DC751C37AF6}"/>
                  </a:ext>
                </a:extLst>
              </p:cNvPr>
              <p:cNvSpPr/>
              <p:nvPr/>
            </p:nvSpPr>
            <p:spPr>
              <a:xfrm>
                <a:off x="1997396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D4960008-2871-4F47-9829-2DC751C37A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7396" y="4744348"/>
                <a:ext cx="502920" cy="50292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7C5638A-815C-47CD-BD49-93829BBDB3FF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2248856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09E1763-4CF9-4C00-A845-BEDDC0E53D71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3201356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C9443C0-048F-4E6D-A434-D012C0795AFE}"/>
                  </a:ext>
                </a:extLst>
              </p:cNvPr>
              <p:cNvSpPr/>
              <p:nvPr/>
            </p:nvSpPr>
            <p:spPr>
              <a:xfrm>
                <a:off x="2698436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4C9443C0-048F-4E6D-A434-D012C0795A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8436" y="4744348"/>
                <a:ext cx="502920" cy="50292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6C4C143-8E9F-4108-B00E-B062672E8AA2}"/>
              </a:ext>
            </a:extLst>
          </p:cNvPr>
          <p:cNvCxnSpPr>
            <a:cxnSpLocks/>
            <a:stCxn id="35" idx="2"/>
          </p:cNvCxnSpPr>
          <p:nvPr/>
        </p:nvCxnSpPr>
        <p:spPr>
          <a:xfrm>
            <a:off x="2949896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61591D7-64D9-47DB-9F3E-6AA11239267E}"/>
              </a:ext>
            </a:extLst>
          </p:cNvPr>
          <p:cNvCxnSpPr>
            <a:cxnSpLocks/>
            <a:stCxn id="38" idx="3"/>
          </p:cNvCxnSpPr>
          <p:nvPr/>
        </p:nvCxnSpPr>
        <p:spPr>
          <a:xfrm flipV="1">
            <a:off x="3905405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1FCEDAA-5255-4B18-967A-C613ADDE024B}"/>
                  </a:ext>
                </a:extLst>
              </p:cNvPr>
              <p:cNvSpPr/>
              <p:nvPr/>
            </p:nvSpPr>
            <p:spPr>
              <a:xfrm>
                <a:off x="3402485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91FCEDAA-5255-4B18-967A-C613ADDE02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2485" y="4744348"/>
                <a:ext cx="502920" cy="502920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45E719B-84DF-4852-A157-F99598FC5658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3653945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CAA9AD0-74F3-4844-9D46-01A37C0FA09C}"/>
              </a:ext>
            </a:extLst>
          </p:cNvPr>
          <p:cNvCxnSpPr>
            <a:cxnSpLocks/>
            <a:stCxn id="41" idx="3"/>
            <a:endCxn id="44" idx="1"/>
          </p:cNvCxnSpPr>
          <p:nvPr/>
        </p:nvCxnSpPr>
        <p:spPr>
          <a:xfrm>
            <a:off x="4609454" y="4995808"/>
            <a:ext cx="21052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9DF4AE09-7E5C-4808-9739-655BDC5B4E33}"/>
                  </a:ext>
                </a:extLst>
              </p:cNvPr>
              <p:cNvSpPr/>
              <p:nvPr/>
            </p:nvSpPr>
            <p:spPr>
              <a:xfrm>
                <a:off x="4106534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9DF4AE09-7E5C-4808-9739-655BDC5B4E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6534" y="4744348"/>
                <a:ext cx="502920" cy="502920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382B8BC-27A5-439B-8248-9D625F90FEAF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4357994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77D94E9-34B2-4E2C-A4F6-96C112ED6439}"/>
              </a:ext>
            </a:extLst>
          </p:cNvPr>
          <p:cNvCxnSpPr>
            <a:cxnSpLocks/>
            <a:stCxn id="44" idx="3"/>
            <a:endCxn id="47" idx="1"/>
          </p:cNvCxnSpPr>
          <p:nvPr/>
        </p:nvCxnSpPr>
        <p:spPr>
          <a:xfrm>
            <a:off x="5322901" y="4995808"/>
            <a:ext cx="19358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F3B9D9A-1B15-4F25-ACD1-32E8C93B8CE1}"/>
                  </a:ext>
                </a:extLst>
              </p:cNvPr>
              <p:cNvSpPr/>
              <p:nvPr/>
            </p:nvSpPr>
            <p:spPr>
              <a:xfrm>
                <a:off x="4819981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9F3B9D9A-1B15-4F25-ACD1-32E8C93B8C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981" y="4744348"/>
                <a:ext cx="502920" cy="502920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D624FA4-8750-4E95-A16F-0DF310184979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5071441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9942E4C-45F3-4038-93B3-1FE11E2D8C99}"/>
              </a:ext>
            </a:extLst>
          </p:cNvPr>
          <p:cNvCxnSpPr>
            <a:cxnSpLocks/>
            <a:stCxn id="47" idx="3"/>
            <a:endCxn id="120" idx="1"/>
          </p:cNvCxnSpPr>
          <p:nvPr/>
        </p:nvCxnSpPr>
        <p:spPr>
          <a:xfrm>
            <a:off x="6019408" y="4995808"/>
            <a:ext cx="2029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C8DD5124-82F7-43B3-87D8-354C2EF12401}"/>
                  </a:ext>
                </a:extLst>
              </p:cNvPr>
              <p:cNvSpPr/>
              <p:nvPr/>
            </p:nvSpPr>
            <p:spPr>
              <a:xfrm>
                <a:off x="5516488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8DD5124-82F7-43B3-87D8-354C2EF124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488" y="4744348"/>
                <a:ext cx="502920" cy="502920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BDB4B79-3396-411B-8C37-4917735D22E6}"/>
              </a:ext>
            </a:extLst>
          </p:cNvPr>
          <p:cNvCxnSpPr>
            <a:cxnSpLocks/>
            <a:stCxn id="47" idx="2"/>
          </p:cNvCxnSpPr>
          <p:nvPr/>
        </p:nvCxnSpPr>
        <p:spPr>
          <a:xfrm>
            <a:off x="5767948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37942C7-08B6-4681-959F-C568F1388FF0}"/>
              </a:ext>
            </a:extLst>
          </p:cNvPr>
          <p:cNvCxnSpPr>
            <a:cxnSpLocks/>
            <a:stCxn id="120" idx="3"/>
            <a:endCxn id="52" idx="1"/>
          </p:cNvCxnSpPr>
          <p:nvPr/>
        </p:nvCxnSpPr>
        <p:spPr>
          <a:xfrm>
            <a:off x="6725284" y="4995808"/>
            <a:ext cx="1950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D79D9CC-E918-4199-8A3D-2A6C751346CC}"/>
              </a:ext>
            </a:extLst>
          </p:cNvPr>
          <p:cNvCxnSpPr/>
          <p:nvPr/>
        </p:nvCxnSpPr>
        <p:spPr>
          <a:xfrm>
            <a:off x="6469820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14D202D-9EE0-4FEF-8005-C9E6044936E1}"/>
              </a:ext>
            </a:extLst>
          </p:cNvPr>
          <p:cNvCxnSpPr>
            <a:cxnSpLocks/>
            <a:stCxn id="52" idx="3"/>
            <a:endCxn id="55" idx="1"/>
          </p:cNvCxnSpPr>
          <p:nvPr/>
        </p:nvCxnSpPr>
        <p:spPr>
          <a:xfrm>
            <a:off x="7423281" y="4995808"/>
            <a:ext cx="20810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EC408BD3-80A0-4580-9DF3-90236EB7A04F}"/>
                  </a:ext>
                </a:extLst>
              </p:cNvPr>
              <p:cNvSpPr/>
              <p:nvPr/>
            </p:nvSpPr>
            <p:spPr>
              <a:xfrm>
                <a:off x="6920361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EC408BD3-80A0-4580-9DF3-90236EB7A0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0361" y="4744348"/>
                <a:ext cx="502920" cy="502920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9AE5010-9B11-4FAF-806A-5166B55F61AE}"/>
              </a:ext>
            </a:extLst>
          </p:cNvPr>
          <p:cNvCxnSpPr>
            <a:cxnSpLocks/>
            <a:stCxn id="52" idx="2"/>
          </p:cNvCxnSpPr>
          <p:nvPr/>
        </p:nvCxnSpPr>
        <p:spPr>
          <a:xfrm>
            <a:off x="7171821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2C584A9-AE48-4DED-94A0-0EF267E34D60}"/>
              </a:ext>
            </a:extLst>
          </p:cNvPr>
          <p:cNvCxnSpPr>
            <a:cxnSpLocks/>
            <a:stCxn id="55" idx="3"/>
            <a:endCxn id="58" idx="1"/>
          </p:cNvCxnSpPr>
          <p:nvPr/>
        </p:nvCxnSpPr>
        <p:spPr>
          <a:xfrm>
            <a:off x="8134305" y="4995808"/>
            <a:ext cx="20650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E07BEC1-3001-45C4-B5B0-CE2D507D95D2}"/>
                  </a:ext>
                </a:extLst>
              </p:cNvPr>
              <p:cNvSpPr/>
              <p:nvPr/>
            </p:nvSpPr>
            <p:spPr>
              <a:xfrm>
                <a:off x="7631385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E07BEC1-3001-45C4-B5B0-CE2D507D95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1385" y="4744348"/>
                <a:ext cx="502920" cy="50292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1A508A-7AC7-4CC5-9D47-93C291C6576A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7882845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0C54BAF-C3FE-4066-968F-7C670FA6E0B1}"/>
              </a:ext>
            </a:extLst>
          </p:cNvPr>
          <p:cNvCxnSpPr>
            <a:cxnSpLocks/>
            <a:stCxn id="58" idx="3"/>
          </p:cNvCxnSpPr>
          <p:nvPr/>
        </p:nvCxnSpPr>
        <p:spPr>
          <a:xfrm flipV="1">
            <a:off x="8843727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C5538C6F-ACC1-4434-849A-8292B1D0E5EE}"/>
                  </a:ext>
                </a:extLst>
              </p:cNvPr>
              <p:cNvSpPr/>
              <p:nvPr/>
            </p:nvSpPr>
            <p:spPr>
              <a:xfrm>
                <a:off x="8340807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5538C6F-ACC1-4434-849A-8292B1D0E5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0807" y="4744348"/>
                <a:ext cx="502920" cy="502920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9FDDDE6-3484-4831-83AA-8A49CEBEB741}"/>
              </a:ext>
            </a:extLst>
          </p:cNvPr>
          <p:cNvCxnSpPr>
            <a:cxnSpLocks/>
            <a:stCxn id="58" idx="2"/>
          </p:cNvCxnSpPr>
          <p:nvPr/>
        </p:nvCxnSpPr>
        <p:spPr>
          <a:xfrm>
            <a:off x="8592267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A822A849-87B2-41C7-A090-0BA2D2992752}"/>
                  </a:ext>
                </a:extLst>
              </p:cNvPr>
              <p:cNvSpPr/>
              <p:nvPr/>
            </p:nvSpPr>
            <p:spPr>
              <a:xfrm>
                <a:off x="9041847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822A849-87B2-41C7-A090-0BA2D29927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1847" y="4744348"/>
                <a:ext cx="502920" cy="502920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8B3D80B-6B49-4095-89BD-F9F5DA869C22}"/>
              </a:ext>
            </a:extLst>
          </p:cNvPr>
          <p:cNvCxnSpPr>
            <a:cxnSpLocks/>
            <a:stCxn id="60" idx="2"/>
          </p:cNvCxnSpPr>
          <p:nvPr/>
        </p:nvCxnSpPr>
        <p:spPr>
          <a:xfrm>
            <a:off x="9293307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36A72F4-A597-4BE8-8554-AC320DD61812}"/>
                  </a:ext>
                </a:extLst>
              </p:cNvPr>
              <p:cNvSpPr/>
              <p:nvPr/>
            </p:nvSpPr>
            <p:spPr>
              <a:xfrm>
                <a:off x="1289908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36A72F4-A597-4BE8-8554-AC320DD618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9908" y="5448578"/>
                <a:ext cx="502920" cy="502920"/>
              </a:xfrm>
              <a:prstGeom prst="rect">
                <a:avLst/>
              </a:prstGeom>
              <a:blipFill rotWithShape="0"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2D7ACCF-290D-486D-884A-92A1621F38D1}"/>
                  </a:ext>
                </a:extLst>
              </p:cNvPr>
              <p:cNvSpPr/>
              <p:nvPr/>
            </p:nvSpPr>
            <p:spPr>
              <a:xfrm>
                <a:off x="1995641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2D7ACCF-290D-486D-884A-92A1621F38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5641" y="5448578"/>
                <a:ext cx="502920" cy="502920"/>
              </a:xfrm>
              <a:prstGeom prst="rect">
                <a:avLst/>
              </a:prstGeom>
              <a:blipFill rotWithShape="0"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164D8FCA-EE51-4CA4-84A5-517F23FE0D4A}"/>
                  </a:ext>
                </a:extLst>
              </p:cNvPr>
              <p:cNvSpPr/>
              <p:nvPr/>
            </p:nvSpPr>
            <p:spPr>
              <a:xfrm>
                <a:off x="2698436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64D8FCA-EE51-4CA4-84A5-517F23FE0D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8436" y="5448578"/>
                <a:ext cx="502920" cy="502920"/>
              </a:xfrm>
              <a:prstGeom prst="rect">
                <a:avLst/>
              </a:prstGeom>
              <a:blipFill rotWithShape="0"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07C5FD14-4C7B-40A0-9E21-2FCDF2E53188}"/>
                  </a:ext>
                </a:extLst>
              </p:cNvPr>
              <p:cNvSpPr/>
              <p:nvPr/>
            </p:nvSpPr>
            <p:spPr>
              <a:xfrm>
                <a:off x="3403325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7C5FD14-4C7B-40A0-9E21-2FCDF2E531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3325" y="5448578"/>
                <a:ext cx="502920" cy="502920"/>
              </a:xfrm>
              <a:prstGeom prst="rect">
                <a:avLst/>
              </a:prstGeom>
              <a:blipFill rotWithShape="0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9BF70D6-0DC3-4003-911D-5F8C64FEC328}"/>
                  </a:ext>
                </a:extLst>
              </p:cNvPr>
              <p:cNvSpPr/>
              <p:nvPr/>
            </p:nvSpPr>
            <p:spPr>
              <a:xfrm>
                <a:off x="4100792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9BF70D6-0DC3-4003-911D-5F8C64FEC3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0792" y="5448578"/>
                <a:ext cx="502920" cy="502920"/>
              </a:xfrm>
              <a:prstGeom prst="rect">
                <a:avLst/>
              </a:prstGeom>
              <a:blipFill rotWithShape="0"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C0BC165D-B9E8-401F-8D66-ED05F2A4986B}"/>
                  </a:ext>
                </a:extLst>
              </p:cNvPr>
              <p:cNvSpPr/>
              <p:nvPr/>
            </p:nvSpPr>
            <p:spPr>
              <a:xfrm>
                <a:off x="4819297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0BC165D-B9E8-401F-8D66-ED05F2A498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297" y="5448578"/>
                <a:ext cx="502920" cy="502920"/>
              </a:xfrm>
              <a:prstGeom prst="rect">
                <a:avLst/>
              </a:prstGeom>
              <a:blipFill rotWithShape="0"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371DA52-CC4C-4AB0-AB9B-8F058067D72C}"/>
                  </a:ext>
                </a:extLst>
              </p:cNvPr>
              <p:cNvSpPr/>
              <p:nvPr/>
            </p:nvSpPr>
            <p:spPr>
              <a:xfrm>
                <a:off x="5514827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71DA52-CC4C-4AB0-AB9B-8F058067D7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4827" y="5448578"/>
                <a:ext cx="502920" cy="50292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504A7A5-A51F-4312-96F6-03C6215C0141}"/>
                  </a:ext>
                </a:extLst>
              </p:cNvPr>
              <p:cNvSpPr/>
              <p:nvPr/>
            </p:nvSpPr>
            <p:spPr>
              <a:xfrm>
                <a:off x="6218184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504A7A5-A51F-4312-96F6-03C6215C01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8184" y="5448578"/>
                <a:ext cx="502920" cy="502920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3BE0D5A3-A1BC-40E6-938D-3DD22C05B173}"/>
                  </a:ext>
                </a:extLst>
              </p:cNvPr>
              <p:cNvSpPr/>
              <p:nvPr/>
            </p:nvSpPr>
            <p:spPr>
              <a:xfrm>
                <a:off x="6930345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70" name="Rectangle 6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BE0D5A3-A1BC-40E6-938D-3DD22C05B1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0345" y="5448578"/>
                <a:ext cx="502920" cy="50292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460B3DFB-9C9A-4941-8198-45393E67C37B}"/>
                  </a:ext>
                </a:extLst>
              </p:cNvPr>
              <p:cNvSpPr/>
              <p:nvPr/>
            </p:nvSpPr>
            <p:spPr>
              <a:xfrm>
                <a:off x="7639274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1" name="Rectangle 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0B3DFB-9C9A-4941-8198-45393E67C3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9274" y="5448578"/>
                <a:ext cx="502920" cy="502920"/>
              </a:xfrm>
              <a:prstGeom prst="rect">
                <a:avLst/>
              </a:prstGeom>
              <a:blipFill rotWithShape="0"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0162E497-8470-4B5C-A438-DEFC8A5A1448}"/>
                  </a:ext>
                </a:extLst>
              </p:cNvPr>
              <p:cNvSpPr/>
              <p:nvPr/>
            </p:nvSpPr>
            <p:spPr>
              <a:xfrm>
                <a:off x="8345007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2" name="Rectangle 7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162E497-8470-4B5C-A438-DEFC8A5A14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5007" y="5448578"/>
                <a:ext cx="502920" cy="502920"/>
              </a:xfrm>
              <a:prstGeom prst="rect">
                <a:avLst/>
              </a:prstGeom>
              <a:blipFill rotWithShape="0"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69E9875F-301C-444E-8310-66D5C467A4E5}"/>
                  </a:ext>
                </a:extLst>
              </p:cNvPr>
              <p:cNvSpPr/>
              <p:nvPr/>
            </p:nvSpPr>
            <p:spPr>
              <a:xfrm>
                <a:off x="9047802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3" name="Rectangle 7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9E9875F-301C-444E-8310-66D5C467A4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7802" y="5448578"/>
                <a:ext cx="502920" cy="502920"/>
              </a:xfrm>
              <a:prstGeom prst="rect">
                <a:avLst/>
              </a:prstGeom>
              <a:blipFill rotWithShape="0"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TextBox 73">
            <a:extLst>
              <a:ext uri="{FF2B5EF4-FFF2-40B4-BE49-F238E27FC236}">
                <a16:creationId xmlns:a16="http://schemas.microsoft.com/office/drawing/2014/main" id="{104A89C0-FDAD-4692-B276-21D3BA884A75}"/>
              </a:ext>
            </a:extLst>
          </p:cNvPr>
          <p:cNvSpPr txBox="1"/>
          <p:nvPr/>
        </p:nvSpPr>
        <p:spPr>
          <a:xfrm>
            <a:off x="2766832" y="4172228"/>
            <a:ext cx="4573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Example of a Generated Sequence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Arc 93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Arc 95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39872B92-20BB-4522-B6AE-F545BC526CA4}"/>
                  </a:ext>
                </a:extLst>
              </p:cNvPr>
              <p:cNvSpPr/>
              <p:nvPr/>
            </p:nvSpPr>
            <p:spPr>
              <a:xfrm>
                <a:off x="6222364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9872B92-20BB-4522-B6AE-F545BC526C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2364" y="4744348"/>
                <a:ext cx="502920" cy="502920"/>
              </a:xfrm>
              <a:prstGeom prst="rect">
                <a:avLst/>
              </a:prstGeom>
              <a:blipFill rotWithShape="0"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blipFill rotWithShape="0"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blipFill rotWithShape="0"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blipFill rotWithShape="0"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blipFill rotWithShape="0">
                <a:blip r:embed="rId3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blipFill rotWithShape="0">
                <a:blip r:embed="rId39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blipFill rotWithShape="0">
                <a:blip r:embed="rId4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blipFill rotWithShape="0">
                <a:blip r:embed="rId4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 rotWithShape="0">
                <a:blip r:embed="rId42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5" name="Arc 224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 rotWithShape="0">
                <a:blip r:embed="rId4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7" name="Arc 226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 rotWithShape="0">
                <a:blip r:embed="rId4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9" name="Arc 228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 rotWithShape="0">
                <a:blip r:embed="rId4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 rotWithShape="0">
                <a:blip r:embed="rId4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 rotWithShape="0">
                <a:blip r:embed="rId4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A23DBC4B-7829-4EA2-8305-DB459A08633B}"/>
                  </a:ext>
                </a:extLst>
              </p:cNvPr>
              <p:cNvSpPr txBox="1"/>
              <p:nvPr/>
            </p:nvSpPr>
            <p:spPr>
              <a:xfrm>
                <a:off x="9618431" y="4765422"/>
                <a:ext cx="2132381" cy="46166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Hidden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xmlns="" id="{A23DBC4B-7829-4EA2-8305-DB459A0863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8431" y="4765422"/>
                <a:ext cx="2132381" cy="461665"/>
              </a:xfrm>
              <a:prstGeom prst="rect">
                <a:avLst/>
              </a:prstGeom>
              <a:blipFill rotWithShape="0">
                <a:blip r:embed="rId48"/>
                <a:stretch>
                  <a:fillRect l="-4571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37F87E3D-0819-46C6-A7C1-527138C5ED7B}"/>
                  </a:ext>
                </a:extLst>
              </p:cNvPr>
              <p:cNvSpPr txBox="1"/>
              <p:nvPr/>
            </p:nvSpPr>
            <p:spPr>
              <a:xfrm>
                <a:off x="9618431" y="5448856"/>
                <a:ext cx="2345619" cy="46166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Observed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xmlns="" id="{37F87E3D-0819-46C6-A7C1-527138C5ED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8431" y="5448856"/>
                <a:ext cx="2345619" cy="461665"/>
              </a:xfrm>
              <a:prstGeom prst="rect">
                <a:avLst/>
              </a:prstGeom>
              <a:blipFill rotWithShape="0">
                <a:blip r:embed="rId49"/>
                <a:stretch>
                  <a:fillRect l="-4156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8CF0BB-A174-4745-87F3-0BF3352B4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4775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94" y="62465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4981FD0-A290-4D4E-92FD-520935334AA3}"/>
                  </a:ext>
                </a:extLst>
              </p:cNvPr>
              <p:cNvSpPr/>
              <p:nvPr/>
            </p:nvSpPr>
            <p:spPr>
              <a:xfrm>
                <a:off x="580979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981FD0-A290-4D4E-92FD-520935334A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979" y="5448578"/>
                <a:ext cx="502920" cy="5029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F78C504-B1EB-45BF-A316-9E0504F9A53A}"/>
                  </a:ext>
                </a:extLst>
              </p:cNvPr>
              <p:cNvSpPr/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F78C504-B1EB-45BF-A316-9E0504F9A5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/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4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00E0A44-3EFA-4520-BF83-A071D70723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35B3F0CA-E348-4FD4-9BD3-C31376CE63B1}"/>
              </a:ext>
            </a:extLst>
          </p:cNvPr>
          <p:cNvSpPr txBox="1"/>
          <p:nvPr/>
        </p:nvSpPr>
        <p:spPr>
          <a:xfrm>
            <a:off x="564942" y="1619501"/>
            <a:ext cx="315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Hidden State Machine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>
                <a:blip r:embed="rId6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Arc 23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0E1E96C-F268-487B-BEF5-5CB87CEEFD14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1089854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3B7FC0B-1A33-467D-BCCE-EACA18815EBB}"/>
                  </a:ext>
                </a:extLst>
              </p:cNvPr>
              <p:cNvSpPr/>
              <p:nvPr/>
            </p:nvSpPr>
            <p:spPr>
              <a:xfrm>
                <a:off x="586934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53B7FC0B-1A33-467D-BCCE-EACA18815E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934" y="4744348"/>
                <a:ext cx="502920" cy="50292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8D17431-3190-44DE-95AB-D79D90B7AA85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838394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1253F55-554E-485F-B716-AF548982B09D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790894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3FD47C07-FBAA-4AAD-886B-22E8F20FC9A2}"/>
                  </a:ext>
                </a:extLst>
              </p:cNvPr>
              <p:cNvSpPr/>
              <p:nvPr/>
            </p:nvSpPr>
            <p:spPr>
              <a:xfrm>
                <a:off x="1287974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FD47C07-FBAA-4AAD-886B-22E8F20FC9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974" y="4744348"/>
                <a:ext cx="502920" cy="50292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E5C1949-4373-49B0-92D0-10A2A20747C3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1539434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A647F95-74ED-4A65-BE78-136A2F02AD26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2500316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4960008-2871-4F47-9829-2DC751C37AF6}"/>
                  </a:ext>
                </a:extLst>
              </p:cNvPr>
              <p:cNvSpPr/>
              <p:nvPr/>
            </p:nvSpPr>
            <p:spPr>
              <a:xfrm>
                <a:off x="1997396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D4960008-2871-4F47-9829-2DC751C37A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7396" y="4744348"/>
                <a:ext cx="502920" cy="50292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7C5638A-815C-47CD-BD49-93829BBDB3FF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2248856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09E1763-4CF9-4C00-A845-BEDDC0E53D71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3201356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C9443C0-048F-4E6D-A434-D012C0795AFE}"/>
                  </a:ext>
                </a:extLst>
              </p:cNvPr>
              <p:cNvSpPr/>
              <p:nvPr/>
            </p:nvSpPr>
            <p:spPr>
              <a:xfrm>
                <a:off x="2698436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4C9443C0-048F-4E6D-A434-D012C0795A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8436" y="4744348"/>
                <a:ext cx="502920" cy="50292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6C4C143-8E9F-4108-B00E-B062672E8AA2}"/>
              </a:ext>
            </a:extLst>
          </p:cNvPr>
          <p:cNvCxnSpPr>
            <a:cxnSpLocks/>
            <a:stCxn id="35" idx="2"/>
          </p:cNvCxnSpPr>
          <p:nvPr/>
        </p:nvCxnSpPr>
        <p:spPr>
          <a:xfrm>
            <a:off x="2949896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61591D7-64D9-47DB-9F3E-6AA11239267E}"/>
              </a:ext>
            </a:extLst>
          </p:cNvPr>
          <p:cNvCxnSpPr>
            <a:cxnSpLocks/>
            <a:stCxn id="38" idx="3"/>
          </p:cNvCxnSpPr>
          <p:nvPr/>
        </p:nvCxnSpPr>
        <p:spPr>
          <a:xfrm flipV="1">
            <a:off x="3905405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1FCEDAA-5255-4B18-967A-C613ADDE024B}"/>
                  </a:ext>
                </a:extLst>
              </p:cNvPr>
              <p:cNvSpPr/>
              <p:nvPr/>
            </p:nvSpPr>
            <p:spPr>
              <a:xfrm>
                <a:off x="3402485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91FCEDAA-5255-4B18-967A-C613ADDE02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2485" y="4744348"/>
                <a:ext cx="502920" cy="502920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45E719B-84DF-4852-A157-F99598FC5658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3653945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CAA9AD0-74F3-4844-9D46-01A37C0FA09C}"/>
              </a:ext>
            </a:extLst>
          </p:cNvPr>
          <p:cNvCxnSpPr>
            <a:cxnSpLocks/>
            <a:stCxn id="41" idx="3"/>
            <a:endCxn id="44" idx="1"/>
          </p:cNvCxnSpPr>
          <p:nvPr/>
        </p:nvCxnSpPr>
        <p:spPr>
          <a:xfrm>
            <a:off x="4609454" y="4995808"/>
            <a:ext cx="21052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9DF4AE09-7E5C-4808-9739-655BDC5B4E33}"/>
                  </a:ext>
                </a:extLst>
              </p:cNvPr>
              <p:cNvSpPr/>
              <p:nvPr/>
            </p:nvSpPr>
            <p:spPr>
              <a:xfrm>
                <a:off x="4106534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9DF4AE09-7E5C-4808-9739-655BDC5B4E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6534" y="4744348"/>
                <a:ext cx="502920" cy="502920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382B8BC-27A5-439B-8248-9D625F90FEAF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4357994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77D94E9-34B2-4E2C-A4F6-96C112ED6439}"/>
              </a:ext>
            </a:extLst>
          </p:cNvPr>
          <p:cNvCxnSpPr>
            <a:cxnSpLocks/>
            <a:stCxn id="44" idx="3"/>
            <a:endCxn id="47" idx="1"/>
          </p:cNvCxnSpPr>
          <p:nvPr/>
        </p:nvCxnSpPr>
        <p:spPr>
          <a:xfrm>
            <a:off x="5322901" y="4995808"/>
            <a:ext cx="19358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F3B9D9A-1B15-4F25-ACD1-32E8C93B8CE1}"/>
                  </a:ext>
                </a:extLst>
              </p:cNvPr>
              <p:cNvSpPr/>
              <p:nvPr/>
            </p:nvSpPr>
            <p:spPr>
              <a:xfrm>
                <a:off x="4819981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9F3B9D9A-1B15-4F25-ACD1-32E8C93B8C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981" y="4744348"/>
                <a:ext cx="502920" cy="502920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D624FA4-8750-4E95-A16F-0DF310184979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5071441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9942E4C-45F3-4038-93B3-1FE11E2D8C99}"/>
              </a:ext>
            </a:extLst>
          </p:cNvPr>
          <p:cNvCxnSpPr>
            <a:cxnSpLocks/>
            <a:stCxn id="47" idx="3"/>
            <a:endCxn id="120" idx="1"/>
          </p:cNvCxnSpPr>
          <p:nvPr/>
        </p:nvCxnSpPr>
        <p:spPr>
          <a:xfrm>
            <a:off x="6019408" y="4995808"/>
            <a:ext cx="2029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C8DD5124-82F7-43B3-87D8-354C2EF12401}"/>
                  </a:ext>
                </a:extLst>
              </p:cNvPr>
              <p:cNvSpPr/>
              <p:nvPr/>
            </p:nvSpPr>
            <p:spPr>
              <a:xfrm>
                <a:off x="5516488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8DD5124-82F7-43B3-87D8-354C2EF124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488" y="4744348"/>
                <a:ext cx="502920" cy="502920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BDB4B79-3396-411B-8C37-4917735D22E6}"/>
              </a:ext>
            </a:extLst>
          </p:cNvPr>
          <p:cNvCxnSpPr>
            <a:cxnSpLocks/>
            <a:stCxn id="47" idx="2"/>
          </p:cNvCxnSpPr>
          <p:nvPr/>
        </p:nvCxnSpPr>
        <p:spPr>
          <a:xfrm>
            <a:off x="5767948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37942C7-08B6-4681-959F-C568F1388FF0}"/>
              </a:ext>
            </a:extLst>
          </p:cNvPr>
          <p:cNvCxnSpPr>
            <a:cxnSpLocks/>
            <a:stCxn id="120" idx="3"/>
            <a:endCxn id="52" idx="1"/>
          </p:cNvCxnSpPr>
          <p:nvPr/>
        </p:nvCxnSpPr>
        <p:spPr>
          <a:xfrm>
            <a:off x="6725284" y="4995808"/>
            <a:ext cx="1950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D79D9CC-E918-4199-8A3D-2A6C751346CC}"/>
              </a:ext>
            </a:extLst>
          </p:cNvPr>
          <p:cNvCxnSpPr/>
          <p:nvPr/>
        </p:nvCxnSpPr>
        <p:spPr>
          <a:xfrm>
            <a:off x="6469820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14D202D-9EE0-4FEF-8005-C9E6044936E1}"/>
              </a:ext>
            </a:extLst>
          </p:cNvPr>
          <p:cNvCxnSpPr>
            <a:cxnSpLocks/>
            <a:stCxn id="52" idx="3"/>
            <a:endCxn id="55" idx="1"/>
          </p:cNvCxnSpPr>
          <p:nvPr/>
        </p:nvCxnSpPr>
        <p:spPr>
          <a:xfrm>
            <a:off x="7423281" y="4995808"/>
            <a:ext cx="20810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EC408BD3-80A0-4580-9DF3-90236EB7A04F}"/>
                  </a:ext>
                </a:extLst>
              </p:cNvPr>
              <p:cNvSpPr/>
              <p:nvPr/>
            </p:nvSpPr>
            <p:spPr>
              <a:xfrm>
                <a:off x="6920361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EC408BD3-80A0-4580-9DF3-90236EB7A0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0361" y="4744348"/>
                <a:ext cx="502920" cy="502920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9AE5010-9B11-4FAF-806A-5166B55F61AE}"/>
              </a:ext>
            </a:extLst>
          </p:cNvPr>
          <p:cNvCxnSpPr>
            <a:cxnSpLocks/>
            <a:stCxn id="52" idx="2"/>
          </p:cNvCxnSpPr>
          <p:nvPr/>
        </p:nvCxnSpPr>
        <p:spPr>
          <a:xfrm>
            <a:off x="7171821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2C584A9-AE48-4DED-94A0-0EF267E34D60}"/>
              </a:ext>
            </a:extLst>
          </p:cNvPr>
          <p:cNvCxnSpPr>
            <a:cxnSpLocks/>
            <a:stCxn id="55" idx="3"/>
            <a:endCxn id="58" idx="1"/>
          </p:cNvCxnSpPr>
          <p:nvPr/>
        </p:nvCxnSpPr>
        <p:spPr>
          <a:xfrm>
            <a:off x="8134305" y="4995808"/>
            <a:ext cx="20650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E07BEC1-3001-45C4-B5B0-CE2D507D95D2}"/>
                  </a:ext>
                </a:extLst>
              </p:cNvPr>
              <p:cNvSpPr/>
              <p:nvPr/>
            </p:nvSpPr>
            <p:spPr>
              <a:xfrm>
                <a:off x="7631385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E07BEC1-3001-45C4-B5B0-CE2D507D95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1385" y="4744348"/>
                <a:ext cx="502920" cy="50292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1A508A-7AC7-4CC5-9D47-93C291C6576A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7882845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0C54BAF-C3FE-4066-968F-7C670FA6E0B1}"/>
              </a:ext>
            </a:extLst>
          </p:cNvPr>
          <p:cNvCxnSpPr>
            <a:cxnSpLocks/>
            <a:stCxn id="58" idx="3"/>
          </p:cNvCxnSpPr>
          <p:nvPr/>
        </p:nvCxnSpPr>
        <p:spPr>
          <a:xfrm flipV="1">
            <a:off x="8843727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C5538C6F-ACC1-4434-849A-8292B1D0E5EE}"/>
                  </a:ext>
                </a:extLst>
              </p:cNvPr>
              <p:cNvSpPr/>
              <p:nvPr/>
            </p:nvSpPr>
            <p:spPr>
              <a:xfrm>
                <a:off x="8340807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5538C6F-ACC1-4434-849A-8292B1D0E5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0807" y="4744348"/>
                <a:ext cx="502920" cy="502920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9FDDDE6-3484-4831-83AA-8A49CEBEB741}"/>
              </a:ext>
            </a:extLst>
          </p:cNvPr>
          <p:cNvCxnSpPr>
            <a:cxnSpLocks/>
            <a:stCxn id="58" idx="2"/>
          </p:cNvCxnSpPr>
          <p:nvPr/>
        </p:nvCxnSpPr>
        <p:spPr>
          <a:xfrm>
            <a:off x="8592267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A822A849-87B2-41C7-A090-0BA2D2992752}"/>
                  </a:ext>
                </a:extLst>
              </p:cNvPr>
              <p:cNvSpPr/>
              <p:nvPr/>
            </p:nvSpPr>
            <p:spPr>
              <a:xfrm>
                <a:off x="9041847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822A849-87B2-41C7-A090-0BA2D29927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1847" y="4744348"/>
                <a:ext cx="502920" cy="502920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8B3D80B-6B49-4095-89BD-F9F5DA869C22}"/>
              </a:ext>
            </a:extLst>
          </p:cNvPr>
          <p:cNvCxnSpPr>
            <a:cxnSpLocks/>
            <a:stCxn id="60" idx="2"/>
          </p:cNvCxnSpPr>
          <p:nvPr/>
        </p:nvCxnSpPr>
        <p:spPr>
          <a:xfrm>
            <a:off x="9293307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36A72F4-A597-4BE8-8554-AC320DD61812}"/>
                  </a:ext>
                </a:extLst>
              </p:cNvPr>
              <p:cNvSpPr/>
              <p:nvPr/>
            </p:nvSpPr>
            <p:spPr>
              <a:xfrm>
                <a:off x="1289908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36A72F4-A597-4BE8-8554-AC320DD618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9908" y="5448578"/>
                <a:ext cx="502920" cy="502920"/>
              </a:xfrm>
              <a:prstGeom prst="rect">
                <a:avLst/>
              </a:prstGeom>
              <a:blipFill rotWithShape="0"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2D7ACCF-290D-486D-884A-92A1621F38D1}"/>
                  </a:ext>
                </a:extLst>
              </p:cNvPr>
              <p:cNvSpPr/>
              <p:nvPr/>
            </p:nvSpPr>
            <p:spPr>
              <a:xfrm>
                <a:off x="1995641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2D7ACCF-290D-486D-884A-92A1621F38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5641" y="5448578"/>
                <a:ext cx="502920" cy="502920"/>
              </a:xfrm>
              <a:prstGeom prst="rect">
                <a:avLst/>
              </a:prstGeom>
              <a:blipFill rotWithShape="0"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164D8FCA-EE51-4CA4-84A5-517F23FE0D4A}"/>
                  </a:ext>
                </a:extLst>
              </p:cNvPr>
              <p:cNvSpPr/>
              <p:nvPr/>
            </p:nvSpPr>
            <p:spPr>
              <a:xfrm>
                <a:off x="2698436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64D8FCA-EE51-4CA4-84A5-517F23FE0D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8436" y="5448578"/>
                <a:ext cx="502920" cy="502920"/>
              </a:xfrm>
              <a:prstGeom prst="rect">
                <a:avLst/>
              </a:prstGeom>
              <a:blipFill rotWithShape="0"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07C5FD14-4C7B-40A0-9E21-2FCDF2E53188}"/>
                  </a:ext>
                </a:extLst>
              </p:cNvPr>
              <p:cNvSpPr/>
              <p:nvPr/>
            </p:nvSpPr>
            <p:spPr>
              <a:xfrm>
                <a:off x="3403325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7C5FD14-4C7B-40A0-9E21-2FCDF2E531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3325" y="5448578"/>
                <a:ext cx="502920" cy="502920"/>
              </a:xfrm>
              <a:prstGeom prst="rect">
                <a:avLst/>
              </a:prstGeom>
              <a:blipFill rotWithShape="0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9BF70D6-0DC3-4003-911D-5F8C64FEC328}"/>
                  </a:ext>
                </a:extLst>
              </p:cNvPr>
              <p:cNvSpPr/>
              <p:nvPr/>
            </p:nvSpPr>
            <p:spPr>
              <a:xfrm>
                <a:off x="4100792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9BF70D6-0DC3-4003-911D-5F8C64FEC3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0792" y="5448578"/>
                <a:ext cx="502920" cy="502920"/>
              </a:xfrm>
              <a:prstGeom prst="rect">
                <a:avLst/>
              </a:prstGeom>
              <a:blipFill rotWithShape="0"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C0BC165D-B9E8-401F-8D66-ED05F2A4986B}"/>
                  </a:ext>
                </a:extLst>
              </p:cNvPr>
              <p:cNvSpPr/>
              <p:nvPr/>
            </p:nvSpPr>
            <p:spPr>
              <a:xfrm>
                <a:off x="4819297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0BC165D-B9E8-401F-8D66-ED05F2A498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297" y="5448578"/>
                <a:ext cx="502920" cy="502920"/>
              </a:xfrm>
              <a:prstGeom prst="rect">
                <a:avLst/>
              </a:prstGeom>
              <a:blipFill rotWithShape="0"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371DA52-CC4C-4AB0-AB9B-8F058067D72C}"/>
                  </a:ext>
                </a:extLst>
              </p:cNvPr>
              <p:cNvSpPr/>
              <p:nvPr/>
            </p:nvSpPr>
            <p:spPr>
              <a:xfrm>
                <a:off x="5514827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71DA52-CC4C-4AB0-AB9B-8F058067D7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4827" y="5448578"/>
                <a:ext cx="502920" cy="50292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504A7A5-A51F-4312-96F6-03C6215C0141}"/>
                  </a:ext>
                </a:extLst>
              </p:cNvPr>
              <p:cNvSpPr/>
              <p:nvPr/>
            </p:nvSpPr>
            <p:spPr>
              <a:xfrm>
                <a:off x="6218184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504A7A5-A51F-4312-96F6-03C6215C01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8184" y="5448578"/>
                <a:ext cx="502920" cy="502920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3BE0D5A3-A1BC-40E6-938D-3DD22C05B173}"/>
                  </a:ext>
                </a:extLst>
              </p:cNvPr>
              <p:cNvSpPr/>
              <p:nvPr/>
            </p:nvSpPr>
            <p:spPr>
              <a:xfrm>
                <a:off x="6930345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70" name="Rectangle 6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BE0D5A3-A1BC-40E6-938D-3DD22C05B1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0345" y="5448578"/>
                <a:ext cx="502920" cy="50292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460B3DFB-9C9A-4941-8198-45393E67C37B}"/>
                  </a:ext>
                </a:extLst>
              </p:cNvPr>
              <p:cNvSpPr/>
              <p:nvPr/>
            </p:nvSpPr>
            <p:spPr>
              <a:xfrm>
                <a:off x="7639274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1" name="Rectangle 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0B3DFB-9C9A-4941-8198-45393E67C3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9274" y="5448578"/>
                <a:ext cx="502920" cy="502920"/>
              </a:xfrm>
              <a:prstGeom prst="rect">
                <a:avLst/>
              </a:prstGeom>
              <a:blipFill rotWithShape="0"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0162E497-8470-4B5C-A438-DEFC8A5A1448}"/>
                  </a:ext>
                </a:extLst>
              </p:cNvPr>
              <p:cNvSpPr/>
              <p:nvPr/>
            </p:nvSpPr>
            <p:spPr>
              <a:xfrm>
                <a:off x="8345007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2" name="Rectangle 7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162E497-8470-4B5C-A438-DEFC8A5A14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5007" y="5448578"/>
                <a:ext cx="502920" cy="502920"/>
              </a:xfrm>
              <a:prstGeom prst="rect">
                <a:avLst/>
              </a:prstGeom>
              <a:blipFill rotWithShape="0"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69E9875F-301C-444E-8310-66D5C467A4E5}"/>
                  </a:ext>
                </a:extLst>
              </p:cNvPr>
              <p:cNvSpPr/>
              <p:nvPr/>
            </p:nvSpPr>
            <p:spPr>
              <a:xfrm>
                <a:off x="9047802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3" name="Rectangle 7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9E9875F-301C-444E-8310-66D5C467A4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7802" y="5448578"/>
                <a:ext cx="502920" cy="502920"/>
              </a:xfrm>
              <a:prstGeom prst="rect">
                <a:avLst/>
              </a:prstGeom>
              <a:blipFill rotWithShape="0"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TextBox 73">
            <a:extLst>
              <a:ext uri="{FF2B5EF4-FFF2-40B4-BE49-F238E27FC236}">
                <a16:creationId xmlns:a16="http://schemas.microsoft.com/office/drawing/2014/main" id="{104A89C0-FDAD-4692-B276-21D3BA884A75}"/>
              </a:ext>
            </a:extLst>
          </p:cNvPr>
          <p:cNvSpPr txBox="1"/>
          <p:nvPr/>
        </p:nvSpPr>
        <p:spPr>
          <a:xfrm>
            <a:off x="2766832" y="4172228"/>
            <a:ext cx="4573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Example of a Generated Sequence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Arc 93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Arc 95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39872B92-20BB-4522-B6AE-F545BC526CA4}"/>
                  </a:ext>
                </a:extLst>
              </p:cNvPr>
              <p:cNvSpPr/>
              <p:nvPr/>
            </p:nvSpPr>
            <p:spPr>
              <a:xfrm>
                <a:off x="6222364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9872B92-20BB-4522-B6AE-F545BC526C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2364" y="4744348"/>
                <a:ext cx="502920" cy="502920"/>
              </a:xfrm>
              <a:prstGeom prst="rect">
                <a:avLst/>
              </a:prstGeom>
              <a:blipFill rotWithShape="0"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blipFill rotWithShape="0"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blipFill rotWithShape="0"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blipFill rotWithShape="0"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blipFill rotWithShape="0">
                <a:blip r:embed="rId3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blipFill rotWithShape="0">
                <a:blip r:embed="rId39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blipFill rotWithShape="0">
                <a:blip r:embed="rId4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blipFill rotWithShape="0">
                <a:blip r:embed="rId4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 rotWithShape="0">
                <a:blip r:embed="rId42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5" name="Arc 224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 rotWithShape="0">
                <a:blip r:embed="rId4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7" name="Arc 226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 rotWithShape="0">
                <a:blip r:embed="rId4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9" name="Arc 228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 rotWithShape="0">
                <a:blip r:embed="rId4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 rotWithShape="0">
                <a:blip r:embed="rId4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 rotWithShape="0">
                <a:blip r:embed="rId4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tangle 140"/>
          <p:cNvSpPr/>
          <p:nvPr/>
        </p:nvSpPr>
        <p:spPr>
          <a:xfrm>
            <a:off x="5426572" y="2839422"/>
            <a:ext cx="5393913" cy="34747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7108028" y="2839422"/>
            <a:ext cx="1957574" cy="3474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3" name="Rectangle 142"/>
          <p:cNvSpPr/>
          <p:nvPr/>
        </p:nvSpPr>
        <p:spPr>
          <a:xfrm>
            <a:off x="6744334" y="2337576"/>
            <a:ext cx="2684961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4415093" y="2769538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A23DBC4B-7829-4EA2-8305-DB459A08633B}"/>
                  </a:ext>
                </a:extLst>
              </p:cNvPr>
              <p:cNvSpPr txBox="1"/>
              <p:nvPr/>
            </p:nvSpPr>
            <p:spPr>
              <a:xfrm>
                <a:off x="9618431" y="4765422"/>
                <a:ext cx="2132381" cy="46166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Hidden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xmlns="" id="{A23DBC4B-7829-4EA2-8305-DB459A0863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8431" y="4765422"/>
                <a:ext cx="2132381" cy="461665"/>
              </a:xfrm>
              <a:prstGeom prst="rect">
                <a:avLst/>
              </a:prstGeom>
              <a:blipFill rotWithShape="0">
                <a:blip r:embed="rId48"/>
                <a:stretch>
                  <a:fillRect l="-4571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37F87E3D-0819-46C6-A7C1-527138C5ED7B}"/>
                  </a:ext>
                </a:extLst>
              </p:cNvPr>
              <p:cNvSpPr txBox="1"/>
              <p:nvPr/>
            </p:nvSpPr>
            <p:spPr>
              <a:xfrm>
                <a:off x="9618431" y="5448856"/>
                <a:ext cx="2345619" cy="46166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Observed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xmlns="" id="{37F87E3D-0819-46C6-A7C1-527138C5ED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8431" y="5448856"/>
                <a:ext cx="2345619" cy="461665"/>
              </a:xfrm>
              <a:prstGeom prst="rect">
                <a:avLst/>
              </a:prstGeom>
              <a:blipFill rotWithShape="0">
                <a:blip r:embed="rId49"/>
                <a:stretch>
                  <a:fillRect l="-4156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8CF0BB-A174-4745-87F3-0BF3352B4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5306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94" y="62465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23DBC4B-7829-4EA2-8305-DB459A08633B}"/>
                  </a:ext>
                </a:extLst>
              </p:cNvPr>
              <p:cNvSpPr txBox="1"/>
              <p:nvPr/>
            </p:nvSpPr>
            <p:spPr>
              <a:xfrm>
                <a:off x="9618431" y="4765422"/>
                <a:ext cx="2132381" cy="46166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Hidden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="" id="{A23DBC4B-7829-4EA2-8305-DB459A0863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8431" y="4765422"/>
                <a:ext cx="2132381" cy="461665"/>
              </a:xfrm>
              <a:prstGeom prst="rect">
                <a:avLst/>
              </a:prstGeom>
              <a:blipFill rotWithShape="0">
                <a:blip r:embed="rId84"/>
                <a:stretch>
                  <a:fillRect l="-4571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7F87E3D-0819-46C6-A7C1-527138C5ED7B}"/>
                  </a:ext>
                </a:extLst>
              </p:cNvPr>
              <p:cNvSpPr txBox="1"/>
              <p:nvPr/>
            </p:nvSpPr>
            <p:spPr>
              <a:xfrm>
                <a:off x="9618431" y="5448856"/>
                <a:ext cx="2345619" cy="46166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Observed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xmlns="" id="{37F87E3D-0819-46C6-A7C1-527138C5ED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8431" y="5448856"/>
                <a:ext cx="2345619" cy="461665"/>
              </a:xfrm>
              <a:prstGeom prst="rect">
                <a:avLst/>
              </a:prstGeom>
              <a:blipFill rotWithShape="0">
                <a:blip r:embed="rId85"/>
                <a:stretch>
                  <a:fillRect l="-4156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4981FD0-A290-4D4E-92FD-520935334AA3}"/>
                  </a:ext>
                </a:extLst>
              </p:cNvPr>
              <p:cNvSpPr/>
              <p:nvPr/>
            </p:nvSpPr>
            <p:spPr>
              <a:xfrm>
                <a:off x="580979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981FD0-A290-4D4E-92FD-520935334A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979" y="5448578"/>
                <a:ext cx="502920" cy="502920"/>
              </a:xfrm>
              <a:prstGeom prst="rect">
                <a:avLst/>
              </a:prstGeom>
              <a:blipFill rotWithShape="0">
                <a:blip r:embed="rId8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F78C504-B1EB-45BF-A316-9E0504F9A53A}"/>
                  </a:ext>
                </a:extLst>
              </p:cNvPr>
              <p:cNvSpPr/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F78C504-B1EB-45BF-A316-9E0504F9A5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/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4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00E0A44-3EFA-4520-BF83-A071D70723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35B3F0CA-E348-4FD4-9BD3-C31376CE63B1}"/>
              </a:ext>
            </a:extLst>
          </p:cNvPr>
          <p:cNvSpPr txBox="1"/>
          <p:nvPr/>
        </p:nvSpPr>
        <p:spPr>
          <a:xfrm>
            <a:off x="564942" y="1619501"/>
            <a:ext cx="315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Hidden State Machine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>
                <a:blip r:embed="rId5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Arc 23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0E1E96C-F268-487B-BEF5-5CB87CEEFD14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1089854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3B7FC0B-1A33-467D-BCCE-EACA18815EBB}"/>
                  </a:ext>
                </a:extLst>
              </p:cNvPr>
              <p:cNvSpPr/>
              <p:nvPr/>
            </p:nvSpPr>
            <p:spPr>
              <a:xfrm>
                <a:off x="586934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53B7FC0B-1A33-467D-BCCE-EACA18815E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934" y="4744348"/>
                <a:ext cx="502920" cy="5029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8D17431-3190-44DE-95AB-D79D90B7AA85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838394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1253F55-554E-485F-B716-AF548982B09D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790894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3FD47C07-FBAA-4AAD-886B-22E8F20FC9A2}"/>
                  </a:ext>
                </a:extLst>
              </p:cNvPr>
              <p:cNvSpPr/>
              <p:nvPr/>
            </p:nvSpPr>
            <p:spPr>
              <a:xfrm>
                <a:off x="1287974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FD47C07-FBAA-4AAD-886B-22E8F20FC9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974" y="4744348"/>
                <a:ext cx="502920" cy="5029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E5C1949-4373-49B0-92D0-10A2A20747C3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1539434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A647F95-74ED-4A65-BE78-136A2F02AD26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2500316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4960008-2871-4F47-9829-2DC751C37AF6}"/>
                  </a:ext>
                </a:extLst>
              </p:cNvPr>
              <p:cNvSpPr/>
              <p:nvPr/>
            </p:nvSpPr>
            <p:spPr>
              <a:xfrm>
                <a:off x="1997396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D4960008-2871-4F47-9829-2DC751C37A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7396" y="4744348"/>
                <a:ext cx="502920" cy="50292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7C5638A-815C-47CD-BD49-93829BBDB3FF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2248856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09E1763-4CF9-4C00-A845-BEDDC0E53D71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3201356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C9443C0-048F-4E6D-A434-D012C0795AFE}"/>
                  </a:ext>
                </a:extLst>
              </p:cNvPr>
              <p:cNvSpPr/>
              <p:nvPr/>
            </p:nvSpPr>
            <p:spPr>
              <a:xfrm>
                <a:off x="2698436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4C9443C0-048F-4E6D-A434-D012C0795A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8436" y="4744348"/>
                <a:ext cx="502920" cy="50292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6C4C143-8E9F-4108-B00E-B062672E8AA2}"/>
              </a:ext>
            </a:extLst>
          </p:cNvPr>
          <p:cNvCxnSpPr>
            <a:cxnSpLocks/>
            <a:stCxn id="35" idx="2"/>
          </p:cNvCxnSpPr>
          <p:nvPr/>
        </p:nvCxnSpPr>
        <p:spPr>
          <a:xfrm>
            <a:off x="2949896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61591D7-64D9-47DB-9F3E-6AA11239267E}"/>
              </a:ext>
            </a:extLst>
          </p:cNvPr>
          <p:cNvCxnSpPr>
            <a:cxnSpLocks/>
            <a:stCxn id="38" idx="3"/>
          </p:cNvCxnSpPr>
          <p:nvPr/>
        </p:nvCxnSpPr>
        <p:spPr>
          <a:xfrm flipV="1">
            <a:off x="3905405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1FCEDAA-5255-4B18-967A-C613ADDE024B}"/>
                  </a:ext>
                </a:extLst>
              </p:cNvPr>
              <p:cNvSpPr/>
              <p:nvPr/>
            </p:nvSpPr>
            <p:spPr>
              <a:xfrm>
                <a:off x="3402485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91FCEDAA-5255-4B18-967A-C613ADDE02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2485" y="4744348"/>
                <a:ext cx="502920" cy="50292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45E719B-84DF-4852-A157-F99598FC5658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3653945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CAA9AD0-74F3-4844-9D46-01A37C0FA09C}"/>
              </a:ext>
            </a:extLst>
          </p:cNvPr>
          <p:cNvCxnSpPr>
            <a:cxnSpLocks/>
            <a:stCxn id="41" idx="3"/>
            <a:endCxn id="44" idx="1"/>
          </p:cNvCxnSpPr>
          <p:nvPr/>
        </p:nvCxnSpPr>
        <p:spPr>
          <a:xfrm>
            <a:off x="4609454" y="4995808"/>
            <a:ext cx="21052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9DF4AE09-7E5C-4808-9739-655BDC5B4E33}"/>
                  </a:ext>
                </a:extLst>
              </p:cNvPr>
              <p:cNvSpPr/>
              <p:nvPr/>
            </p:nvSpPr>
            <p:spPr>
              <a:xfrm>
                <a:off x="4106534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9DF4AE09-7E5C-4808-9739-655BDC5B4E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6534" y="4744348"/>
                <a:ext cx="502920" cy="502920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382B8BC-27A5-439B-8248-9D625F90FEAF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4357994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77D94E9-34B2-4E2C-A4F6-96C112ED6439}"/>
              </a:ext>
            </a:extLst>
          </p:cNvPr>
          <p:cNvCxnSpPr>
            <a:cxnSpLocks/>
            <a:stCxn id="44" idx="3"/>
            <a:endCxn id="47" idx="1"/>
          </p:cNvCxnSpPr>
          <p:nvPr/>
        </p:nvCxnSpPr>
        <p:spPr>
          <a:xfrm>
            <a:off x="5322901" y="4995808"/>
            <a:ext cx="19358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F3B9D9A-1B15-4F25-ACD1-32E8C93B8CE1}"/>
                  </a:ext>
                </a:extLst>
              </p:cNvPr>
              <p:cNvSpPr/>
              <p:nvPr/>
            </p:nvSpPr>
            <p:spPr>
              <a:xfrm>
                <a:off x="4819981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9F3B9D9A-1B15-4F25-ACD1-32E8C93B8C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981" y="4744348"/>
                <a:ext cx="502920" cy="502920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D624FA4-8750-4E95-A16F-0DF310184979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5071441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9942E4C-45F3-4038-93B3-1FE11E2D8C99}"/>
              </a:ext>
            </a:extLst>
          </p:cNvPr>
          <p:cNvCxnSpPr>
            <a:cxnSpLocks/>
            <a:stCxn id="47" idx="3"/>
            <a:endCxn id="120" idx="1"/>
          </p:cNvCxnSpPr>
          <p:nvPr/>
        </p:nvCxnSpPr>
        <p:spPr>
          <a:xfrm>
            <a:off x="6019408" y="4995808"/>
            <a:ext cx="2029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C8DD5124-82F7-43B3-87D8-354C2EF12401}"/>
                  </a:ext>
                </a:extLst>
              </p:cNvPr>
              <p:cNvSpPr/>
              <p:nvPr/>
            </p:nvSpPr>
            <p:spPr>
              <a:xfrm>
                <a:off x="5516488" y="4744348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8DD5124-82F7-43B3-87D8-354C2EF124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488" y="4744348"/>
                <a:ext cx="502920" cy="502920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BDB4B79-3396-411B-8C37-4917735D22E6}"/>
              </a:ext>
            </a:extLst>
          </p:cNvPr>
          <p:cNvCxnSpPr>
            <a:cxnSpLocks/>
            <a:stCxn id="47" idx="2"/>
          </p:cNvCxnSpPr>
          <p:nvPr/>
        </p:nvCxnSpPr>
        <p:spPr>
          <a:xfrm>
            <a:off x="5767948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37942C7-08B6-4681-959F-C568F1388FF0}"/>
              </a:ext>
            </a:extLst>
          </p:cNvPr>
          <p:cNvCxnSpPr>
            <a:cxnSpLocks/>
            <a:stCxn id="120" idx="3"/>
            <a:endCxn id="52" idx="1"/>
          </p:cNvCxnSpPr>
          <p:nvPr/>
        </p:nvCxnSpPr>
        <p:spPr>
          <a:xfrm>
            <a:off x="6725284" y="4995808"/>
            <a:ext cx="1950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D79D9CC-E918-4199-8A3D-2A6C751346CC}"/>
              </a:ext>
            </a:extLst>
          </p:cNvPr>
          <p:cNvCxnSpPr/>
          <p:nvPr/>
        </p:nvCxnSpPr>
        <p:spPr>
          <a:xfrm>
            <a:off x="6469820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14D202D-9EE0-4FEF-8005-C9E6044936E1}"/>
              </a:ext>
            </a:extLst>
          </p:cNvPr>
          <p:cNvCxnSpPr>
            <a:cxnSpLocks/>
            <a:stCxn id="52" idx="3"/>
            <a:endCxn id="55" idx="1"/>
          </p:cNvCxnSpPr>
          <p:nvPr/>
        </p:nvCxnSpPr>
        <p:spPr>
          <a:xfrm>
            <a:off x="7423281" y="4995808"/>
            <a:ext cx="20810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EC408BD3-80A0-4580-9DF3-90236EB7A04F}"/>
                  </a:ext>
                </a:extLst>
              </p:cNvPr>
              <p:cNvSpPr/>
              <p:nvPr/>
            </p:nvSpPr>
            <p:spPr>
              <a:xfrm>
                <a:off x="6920361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EC408BD3-80A0-4580-9DF3-90236EB7A0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0361" y="4744348"/>
                <a:ext cx="502920" cy="502920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9AE5010-9B11-4FAF-806A-5166B55F61AE}"/>
              </a:ext>
            </a:extLst>
          </p:cNvPr>
          <p:cNvCxnSpPr>
            <a:cxnSpLocks/>
            <a:stCxn id="52" idx="2"/>
          </p:cNvCxnSpPr>
          <p:nvPr/>
        </p:nvCxnSpPr>
        <p:spPr>
          <a:xfrm>
            <a:off x="7171821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2C584A9-AE48-4DED-94A0-0EF267E34D60}"/>
              </a:ext>
            </a:extLst>
          </p:cNvPr>
          <p:cNvCxnSpPr>
            <a:cxnSpLocks/>
            <a:stCxn id="55" idx="3"/>
            <a:endCxn id="58" idx="1"/>
          </p:cNvCxnSpPr>
          <p:nvPr/>
        </p:nvCxnSpPr>
        <p:spPr>
          <a:xfrm>
            <a:off x="8134305" y="4995808"/>
            <a:ext cx="20650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E07BEC1-3001-45C4-B5B0-CE2D507D95D2}"/>
                  </a:ext>
                </a:extLst>
              </p:cNvPr>
              <p:cNvSpPr/>
              <p:nvPr/>
            </p:nvSpPr>
            <p:spPr>
              <a:xfrm>
                <a:off x="7631385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E07BEC1-3001-45C4-B5B0-CE2D507D95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1385" y="4744348"/>
                <a:ext cx="502920" cy="502920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1A508A-7AC7-4CC5-9D47-93C291C6576A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7882845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0C54BAF-C3FE-4066-968F-7C670FA6E0B1}"/>
              </a:ext>
            </a:extLst>
          </p:cNvPr>
          <p:cNvCxnSpPr>
            <a:cxnSpLocks/>
            <a:stCxn id="58" idx="3"/>
          </p:cNvCxnSpPr>
          <p:nvPr/>
        </p:nvCxnSpPr>
        <p:spPr>
          <a:xfrm flipV="1">
            <a:off x="8843727" y="4988188"/>
            <a:ext cx="196596" cy="76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C5538C6F-ACC1-4434-849A-8292B1D0E5EE}"/>
                  </a:ext>
                </a:extLst>
              </p:cNvPr>
              <p:cNvSpPr/>
              <p:nvPr/>
            </p:nvSpPr>
            <p:spPr>
              <a:xfrm>
                <a:off x="8340807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5538C6F-ACC1-4434-849A-8292B1D0E5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0807" y="4744348"/>
                <a:ext cx="502920" cy="50292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9FDDDE6-3484-4831-83AA-8A49CEBEB741}"/>
              </a:ext>
            </a:extLst>
          </p:cNvPr>
          <p:cNvCxnSpPr>
            <a:cxnSpLocks/>
            <a:stCxn id="58" idx="2"/>
          </p:cNvCxnSpPr>
          <p:nvPr/>
        </p:nvCxnSpPr>
        <p:spPr>
          <a:xfrm>
            <a:off x="8592267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A822A849-87B2-41C7-A090-0BA2D2992752}"/>
                  </a:ext>
                </a:extLst>
              </p:cNvPr>
              <p:cNvSpPr/>
              <p:nvPr/>
            </p:nvSpPr>
            <p:spPr>
              <a:xfrm>
                <a:off x="9041847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822A849-87B2-41C7-A090-0BA2D29927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1847" y="4744348"/>
                <a:ext cx="502920" cy="50292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8B3D80B-6B49-4095-89BD-F9F5DA869C22}"/>
              </a:ext>
            </a:extLst>
          </p:cNvPr>
          <p:cNvCxnSpPr>
            <a:cxnSpLocks/>
            <a:stCxn id="60" idx="2"/>
          </p:cNvCxnSpPr>
          <p:nvPr/>
        </p:nvCxnSpPr>
        <p:spPr>
          <a:xfrm>
            <a:off x="9293307" y="5247268"/>
            <a:ext cx="3009" cy="1885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36A72F4-A597-4BE8-8554-AC320DD61812}"/>
                  </a:ext>
                </a:extLst>
              </p:cNvPr>
              <p:cNvSpPr/>
              <p:nvPr/>
            </p:nvSpPr>
            <p:spPr>
              <a:xfrm>
                <a:off x="1289908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36A72F4-A597-4BE8-8554-AC320DD618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9908" y="5448578"/>
                <a:ext cx="502920" cy="502920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2D7ACCF-290D-486D-884A-92A1621F38D1}"/>
                  </a:ext>
                </a:extLst>
              </p:cNvPr>
              <p:cNvSpPr/>
              <p:nvPr/>
            </p:nvSpPr>
            <p:spPr>
              <a:xfrm>
                <a:off x="1995641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2D7ACCF-290D-486D-884A-92A1621F38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5641" y="5448578"/>
                <a:ext cx="502920" cy="502920"/>
              </a:xfrm>
              <a:prstGeom prst="rect">
                <a:avLst/>
              </a:prstGeom>
              <a:blipFill rotWithShape="0"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164D8FCA-EE51-4CA4-84A5-517F23FE0D4A}"/>
                  </a:ext>
                </a:extLst>
              </p:cNvPr>
              <p:cNvSpPr/>
              <p:nvPr/>
            </p:nvSpPr>
            <p:spPr>
              <a:xfrm>
                <a:off x="2698436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64D8FCA-EE51-4CA4-84A5-517F23FE0D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8436" y="5448578"/>
                <a:ext cx="502920" cy="502920"/>
              </a:xfrm>
              <a:prstGeom prst="rect">
                <a:avLst/>
              </a:prstGeom>
              <a:blipFill rotWithShape="0"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07C5FD14-4C7B-40A0-9E21-2FCDF2E53188}"/>
                  </a:ext>
                </a:extLst>
              </p:cNvPr>
              <p:cNvSpPr/>
              <p:nvPr/>
            </p:nvSpPr>
            <p:spPr>
              <a:xfrm>
                <a:off x="3403325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7C5FD14-4C7B-40A0-9E21-2FCDF2E531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3325" y="5448578"/>
                <a:ext cx="502920" cy="502920"/>
              </a:xfrm>
              <a:prstGeom prst="rect">
                <a:avLst/>
              </a:prstGeom>
              <a:blipFill rotWithShape="0"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9BF70D6-0DC3-4003-911D-5F8C64FEC328}"/>
                  </a:ext>
                </a:extLst>
              </p:cNvPr>
              <p:cNvSpPr/>
              <p:nvPr/>
            </p:nvSpPr>
            <p:spPr>
              <a:xfrm>
                <a:off x="4100792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9BF70D6-0DC3-4003-911D-5F8C64FEC3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0792" y="5448578"/>
                <a:ext cx="502920" cy="502920"/>
              </a:xfrm>
              <a:prstGeom prst="rect">
                <a:avLst/>
              </a:prstGeom>
              <a:blipFill rotWithShape="0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C0BC165D-B9E8-401F-8D66-ED05F2A4986B}"/>
                  </a:ext>
                </a:extLst>
              </p:cNvPr>
              <p:cNvSpPr/>
              <p:nvPr/>
            </p:nvSpPr>
            <p:spPr>
              <a:xfrm>
                <a:off x="4819297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0BC165D-B9E8-401F-8D66-ED05F2A498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297" y="5448578"/>
                <a:ext cx="502920" cy="502920"/>
              </a:xfrm>
              <a:prstGeom prst="rect">
                <a:avLst/>
              </a:prstGeom>
              <a:blipFill rotWithShape="0"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371DA52-CC4C-4AB0-AB9B-8F058067D72C}"/>
                  </a:ext>
                </a:extLst>
              </p:cNvPr>
              <p:cNvSpPr/>
              <p:nvPr/>
            </p:nvSpPr>
            <p:spPr>
              <a:xfrm>
                <a:off x="5514827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71DA52-CC4C-4AB0-AB9B-8F058067D7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4827" y="5448578"/>
                <a:ext cx="502920" cy="502920"/>
              </a:xfrm>
              <a:prstGeom prst="rect">
                <a:avLst/>
              </a:prstGeom>
              <a:blipFill rotWithShape="0"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504A7A5-A51F-4312-96F6-03C6215C0141}"/>
                  </a:ext>
                </a:extLst>
              </p:cNvPr>
              <p:cNvSpPr/>
              <p:nvPr/>
            </p:nvSpPr>
            <p:spPr>
              <a:xfrm>
                <a:off x="6218184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504A7A5-A51F-4312-96F6-03C6215C01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8184" y="5448578"/>
                <a:ext cx="502920" cy="50292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3BE0D5A3-A1BC-40E6-938D-3DD22C05B173}"/>
                  </a:ext>
                </a:extLst>
              </p:cNvPr>
              <p:cNvSpPr/>
              <p:nvPr/>
            </p:nvSpPr>
            <p:spPr>
              <a:xfrm>
                <a:off x="6930345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" sz="32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70" name="Rectangle 6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BE0D5A3-A1BC-40E6-938D-3DD22C05B1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0345" y="5448578"/>
                <a:ext cx="502920" cy="502920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460B3DFB-9C9A-4941-8198-45393E67C37B}"/>
                  </a:ext>
                </a:extLst>
              </p:cNvPr>
              <p:cNvSpPr/>
              <p:nvPr/>
            </p:nvSpPr>
            <p:spPr>
              <a:xfrm>
                <a:off x="7639274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1" name="Rectangle 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0B3DFB-9C9A-4941-8198-45393E67C3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9274" y="5448578"/>
                <a:ext cx="502920" cy="50292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0162E497-8470-4B5C-A438-DEFC8A5A1448}"/>
                  </a:ext>
                </a:extLst>
              </p:cNvPr>
              <p:cNvSpPr/>
              <p:nvPr/>
            </p:nvSpPr>
            <p:spPr>
              <a:xfrm>
                <a:off x="8345007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2" name="Rectangle 7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162E497-8470-4B5C-A438-DEFC8A5A14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5007" y="5448578"/>
                <a:ext cx="502920" cy="502920"/>
              </a:xfrm>
              <a:prstGeom prst="rect">
                <a:avLst/>
              </a:prstGeom>
              <a:blipFill rotWithShape="0"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69E9875F-301C-444E-8310-66D5C467A4E5}"/>
                  </a:ext>
                </a:extLst>
              </p:cNvPr>
              <p:cNvSpPr/>
              <p:nvPr/>
            </p:nvSpPr>
            <p:spPr>
              <a:xfrm>
                <a:off x="9047802" y="544857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" sz="32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3" name="Rectangle 7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9E9875F-301C-444E-8310-66D5C467A4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7802" y="5448578"/>
                <a:ext cx="502920" cy="502920"/>
              </a:xfrm>
              <a:prstGeom prst="rect">
                <a:avLst/>
              </a:prstGeom>
              <a:blipFill rotWithShape="0"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TextBox 73">
            <a:extLst>
              <a:ext uri="{FF2B5EF4-FFF2-40B4-BE49-F238E27FC236}">
                <a16:creationId xmlns:a16="http://schemas.microsoft.com/office/drawing/2014/main" id="{104A89C0-FDAD-4692-B276-21D3BA884A75}"/>
              </a:ext>
            </a:extLst>
          </p:cNvPr>
          <p:cNvSpPr txBox="1"/>
          <p:nvPr/>
        </p:nvSpPr>
        <p:spPr>
          <a:xfrm>
            <a:off x="2766832" y="4172228"/>
            <a:ext cx="4573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Example of a Generated Sequence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Arc 93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Arc 95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39872B92-20BB-4522-B6AE-F545BC526CA4}"/>
                  </a:ext>
                </a:extLst>
              </p:cNvPr>
              <p:cNvSpPr/>
              <p:nvPr/>
            </p:nvSpPr>
            <p:spPr>
              <a:xfrm>
                <a:off x="6222364" y="4744348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9872B92-20BB-4522-B6AE-F545BC526C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2364" y="4744348"/>
                <a:ext cx="502920" cy="502920"/>
              </a:xfrm>
              <a:prstGeom prst="rect">
                <a:avLst/>
              </a:prstGeom>
              <a:blipFill rotWithShape="0"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blipFill rotWithShape="0"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blipFill rotWithShape="0"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blipFill rotWithShape="0"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blipFill rotWithShape="0">
                <a:blip r:embed="rId3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blipFill rotWithShape="0">
                <a:blip r:embed="rId39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blipFill rotWithShape="0">
                <a:blip r:embed="rId4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blipFill rotWithShape="0">
                <a:blip r:embed="rId4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670A43C8-D730-4139-9AC2-276F717100C7}"/>
                  </a:ext>
                </a:extLst>
              </p:cNvPr>
              <p:cNvSpPr txBox="1"/>
              <p:nvPr/>
            </p:nvSpPr>
            <p:spPr>
              <a:xfrm>
                <a:off x="4194408" y="1690483"/>
                <a:ext cx="344486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Emission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670A43C8-D730-4139-9AC2-276F717100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4408" y="1690483"/>
                <a:ext cx="3444866" cy="461665"/>
              </a:xfrm>
              <a:prstGeom prst="rect">
                <a:avLst/>
              </a:prstGeom>
              <a:blipFill>
                <a:blip r:embed="rId87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ED9E7BED-5350-444A-B9D6-A8B6502C8A7B}"/>
                  </a:ext>
                </a:extLst>
              </p:cNvPr>
              <p:cNvSpPr/>
              <p:nvPr/>
            </p:nvSpPr>
            <p:spPr>
              <a:xfrm>
                <a:off x="4567181" y="3283754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ED9E7BED-5350-444A-B9D6-A8B6502C8A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7181" y="3283754"/>
                <a:ext cx="502920" cy="502920"/>
              </a:xfrm>
              <a:prstGeom prst="rect">
                <a:avLst/>
              </a:prstGeom>
              <a:blipFill>
                <a:blip r:embed="rId8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622ACC3F-BAEC-46FE-8784-C917FB5C73B0}"/>
                  </a:ext>
                </a:extLst>
              </p:cNvPr>
              <p:cNvSpPr/>
              <p:nvPr/>
            </p:nvSpPr>
            <p:spPr>
              <a:xfrm>
                <a:off x="5072176" y="2783804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622ACC3F-BAEC-46FE-8784-C917FB5C73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2176" y="2783804"/>
                <a:ext cx="502920" cy="502920"/>
              </a:xfrm>
              <a:prstGeom prst="rect">
                <a:avLst/>
              </a:prstGeom>
              <a:blipFill>
                <a:blip r:embed="rId89"/>
                <a:stretch>
                  <a:fillRect l="-3529" r="-235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56590702-D4ED-44FE-8129-94E9FBAFB9ED}"/>
                  </a:ext>
                </a:extLst>
              </p:cNvPr>
              <p:cNvSpPr/>
              <p:nvPr/>
            </p:nvSpPr>
            <p:spPr>
              <a:xfrm>
                <a:off x="5576227" y="2784092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2000" dirty="0">
                  <a:solidFill>
                    <a:srgbClr val="FAFAFA"/>
                  </a:solidFill>
                </a:endParaRPr>
              </a:p>
            </p:txBody>
          </p:sp>
        </mc:Choice>
        <mc:Fallback xmlns=""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56590702-D4ED-44FE-8129-94E9FBAFB9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6227" y="2784092"/>
                <a:ext cx="502920" cy="502920"/>
              </a:xfrm>
              <a:prstGeom prst="rect">
                <a:avLst/>
              </a:prstGeom>
              <a:blipFill>
                <a:blip r:embed="rId9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6AEC2B4A-6BC9-43C8-B68F-AC476D135AA2}"/>
                  </a:ext>
                </a:extLst>
              </p:cNvPr>
              <p:cNvSpPr/>
              <p:nvPr/>
            </p:nvSpPr>
            <p:spPr>
              <a:xfrm>
                <a:off x="5072405" y="2281161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6AEC2B4A-6BC9-43C8-B68F-AC476D135A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2405" y="2281161"/>
                <a:ext cx="502920" cy="502920"/>
              </a:xfrm>
              <a:prstGeom prst="rect">
                <a:avLst/>
              </a:prstGeom>
              <a:blipFill>
                <a:blip r:embed="rId9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9F0557D4-EF6A-446F-BB1A-DAE7687A0564}"/>
                  </a:ext>
                </a:extLst>
              </p:cNvPr>
              <p:cNvSpPr/>
              <p:nvPr/>
            </p:nvSpPr>
            <p:spPr>
              <a:xfrm>
                <a:off x="5577462" y="2281613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9F0557D4-EF6A-446F-BB1A-DAE7687A05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7462" y="2281613"/>
                <a:ext cx="502920" cy="502920"/>
              </a:xfrm>
              <a:prstGeom prst="rect">
                <a:avLst/>
              </a:prstGeom>
              <a:blipFill>
                <a:blip r:embed="rId9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7A37D6E7-A91C-4C6F-BE29-ECD265FEC55C}"/>
                  </a:ext>
                </a:extLst>
              </p:cNvPr>
              <p:cNvSpPr/>
              <p:nvPr/>
            </p:nvSpPr>
            <p:spPr>
              <a:xfrm>
                <a:off x="6083079" y="2281161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7A37D6E7-A91C-4C6F-BE29-ECD265FEC5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3079" y="2281161"/>
                <a:ext cx="502920" cy="502920"/>
              </a:xfrm>
              <a:prstGeom prst="rect">
                <a:avLst/>
              </a:prstGeom>
              <a:blipFill>
                <a:blip r:embed="rId9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3D57FA0A-AE62-45D6-9D5D-F0E5D1DD16BC}"/>
                  </a:ext>
                </a:extLst>
              </p:cNvPr>
              <p:cNvSpPr/>
              <p:nvPr/>
            </p:nvSpPr>
            <p:spPr>
              <a:xfrm>
                <a:off x="6584064" y="2281613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3D57FA0A-AE62-45D6-9D5D-F0E5D1DD16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4064" y="2281613"/>
                <a:ext cx="502920" cy="502920"/>
              </a:xfrm>
              <a:prstGeom prst="rect">
                <a:avLst/>
              </a:prstGeom>
              <a:blipFill>
                <a:blip r:embed="rId9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B0729D94-2D72-4F87-A665-99D5BC38B5AD}"/>
                  </a:ext>
                </a:extLst>
              </p:cNvPr>
              <p:cNvSpPr/>
              <p:nvPr/>
            </p:nvSpPr>
            <p:spPr>
              <a:xfrm>
                <a:off x="6081029" y="2783804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B0729D94-2D72-4F87-A665-99D5BC38B5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1029" y="2783804"/>
                <a:ext cx="502920" cy="502920"/>
              </a:xfrm>
              <a:prstGeom prst="rect">
                <a:avLst/>
              </a:prstGeom>
              <a:blipFill>
                <a:blip r:embed="rId95"/>
                <a:stretch>
                  <a:fillRect l="-4762" r="-2381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CE07EFDD-49A2-4580-8112-4BCD56D904E8}"/>
                  </a:ext>
                </a:extLst>
              </p:cNvPr>
              <p:cNvSpPr/>
              <p:nvPr/>
            </p:nvSpPr>
            <p:spPr>
              <a:xfrm>
                <a:off x="6583822" y="2784256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CE07EFDD-49A2-4580-8112-4BCD56D904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3822" y="2784256"/>
                <a:ext cx="502920" cy="502920"/>
              </a:xfrm>
              <a:prstGeom prst="rect">
                <a:avLst/>
              </a:prstGeom>
              <a:blipFill>
                <a:blip r:embed="rId9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33D9F061-6CBF-4F1E-BDFE-2518630E508D}"/>
                  </a:ext>
                </a:extLst>
              </p:cNvPr>
              <p:cNvSpPr/>
              <p:nvPr/>
            </p:nvSpPr>
            <p:spPr>
              <a:xfrm>
                <a:off x="4568160" y="2780275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33D9F061-6CBF-4F1E-BDFE-2518630E50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8160" y="2780275"/>
                <a:ext cx="502920" cy="502920"/>
              </a:xfrm>
              <a:prstGeom prst="rect">
                <a:avLst/>
              </a:prstGeom>
              <a:blipFill>
                <a:blip r:embed="rId9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61A6742E-149A-4C61-9D64-AFE270731575}"/>
                  </a:ext>
                </a:extLst>
              </p:cNvPr>
              <p:cNvSpPr/>
              <p:nvPr/>
            </p:nvSpPr>
            <p:spPr>
              <a:xfrm>
                <a:off x="4568987" y="2280487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61A6742E-149A-4C61-9D64-AFE2707315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8987" y="2280487"/>
                <a:ext cx="502920" cy="502920"/>
              </a:xfrm>
              <a:prstGeom prst="rect">
                <a:avLst/>
              </a:prstGeom>
              <a:blipFill>
                <a:blip r:embed="rId9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FC003647-ED71-4E32-8242-6A1C1DC5940A}"/>
                  </a:ext>
                </a:extLst>
              </p:cNvPr>
              <p:cNvSpPr/>
              <p:nvPr/>
            </p:nvSpPr>
            <p:spPr>
              <a:xfrm rot="2640031">
                <a:off x="4517191" y="2483373"/>
                <a:ext cx="502920" cy="24366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5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05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𝑖𝑑𝑑𝑒𝑛</m:t>
                      </m:r>
                    </m:oMath>
                  </m:oMathPara>
                </a14:m>
                <a:endParaRPr lang="en-US" sz="105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FC003647-ED71-4E32-8242-6A1C1DC594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640031">
                <a:off x="4517191" y="2483373"/>
                <a:ext cx="502920" cy="243663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447AD0C4-F27D-4D59-80AC-149DDF5C2816}"/>
                  </a:ext>
                </a:extLst>
              </p:cNvPr>
              <p:cNvSpPr/>
              <p:nvPr/>
            </p:nvSpPr>
            <p:spPr>
              <a:xfrm rot="2709129">
                <a:off x="4620132" y="2392195"/>
                <a:ext cx="502920" cy="18570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𝑜𝑏𝑠𝑒𝑟𝑣𝑒𝑑</m:t>
                      </m:r>
                    </m:oMath>
                  </m:oMathPara>
                </a14:m>
                <a:endParaRPr lang="en-US" sz="11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447AD0C4-F27D-4D59-80AC-149DDF5C28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709129">
                <a:off x="4620132" y="2392195"/>
                <a:ext cx="502920" cy="185708"/>
              </a:xfrm>
              <a:prstGeom prst="rect">
                <a:avLst/>
              </a:prstGeom>
              <a:blipFill>
                <a:blip r:embed="rId100"/>
                <a:stretch>
                  <a:fillRect l="-11111" t="-7407" r="-1235" b="-493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3627285-32E2-4A8E-A432-B22825BF702E}"/>
              </a:ext>
            </a:extLst>
          </p:cNvPr>
          <p:cNvCxnSpPr/>
          <p:nvPr/>
        </p:nvCxnSpPr>
        <p:spPr>
          <a:xfrm>
            <a:off x="4564661" y="2276066"/>
            <a:ext cx="509409" cy="508919"/>
          </a:xfrm>
          <a:prstGeom prst="line">
            <a:avLst/>
          </a:prstGeom>
          <a:ln w="12700">
            <a:solidFill>
              <a:srgbClr val="417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CCB29971-2476-45C2-B41B-68ED17027A17}"/>
                  </a:ext>
                </a:extLst>
              </p:cNvPr>
              <p:cNvSpPr/>
              <p:nvPr/>
            </p:nvSpPr>
            <p:spPr>
              <a:xfrm>
                <a:off x="5071308" y="3283754"/>
                <a:ext cx="502920" cy="50292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CCB29971-2476-45C2-B41B-68ED17027A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1308" y="3283754"/>
                <a:ext cx="502920" cy="502920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8BC15854-07F0-4DED-AB8E-53487E848F9F}"/>
                  </a:ext>
                </a:extLst>
              </p:cNvPr>
              <p:cNvSpPr/>
              <p:nvPr/>
            </p:nvSpPr>
            <p:spPr>
              <a:xfrm>
                <a:off x="5575359" y="3283754"/>
                <a:ext cx="502920" cy="5029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8BC15854-07F0-4DED-AB8E-53487E848F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5359" y="3283754"/>
                <a:ext cx="502920" cy="502920"/>
              </a:xfrm>
              <a:prstGeom prst="rect">
                <a:avLst/>
              </a:prstGeom>
              <a:blipFill>
                <a:blip r:embed="rId10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16EB04F-7E0B-4B9F-9045-120BA9E9AA0F}"/>
                  </a:ext>
                </a:extLst>
              </p:cNvPr>
              <p:cNvSpPr/>
              <p:nvPr/>
            </p:nvSpPr>
            <p:spPr>
              <a:xfrm>
                <a:off x="6080161" y="3283754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16EB04F-7E0B-4B9F-9045-120BA9E9AA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0161" y="3283754"/>
                <a:ext cx="502920" cy="502920"/>
              </a:xfrm>
              <a:prstGeom prst="rect">
                <a:avLst/>
              </a:prstGeom>
              <a:blipFill>
                <a:blip r:embed="rId10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EA839753-62A5-489E-96BC-43DBEB6E08A2}"/>
                  </a:ext>
                </a:extLst>
              </p:cNvPr>
              <p:cNvSpPr/>
              <p:nvPr/>
            </p:nvSpPr>
            <p:spPr>
              <a:xfrm>
                <a:off x="6582954" y="3283754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EA839753-62A5-489E-96BC-43DBEB6E08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2954" y="3283754"/>
                <a:ext cx="502920" cy="502920"/>
              </a:xfrm>
              <a:prstGeom prst="rect">
                <a:avLst/>
              </a:prstGeom>
              <a:blipFill>
                <a:blip r:embed="rId10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A1AD2094-7AA6-45ED-86AB-E449D8AF2771}"/>
                  </a:ext>
                </a:extLst>
              </p:cNvPr>
              <p:cNvSpPr txBox="1"/>
              <p:nvPr/>
            </p:nvSpPr>
            <p:spPr>
              <a:xfrm>
                <a:off x="7190355" y="1690309"/>
                <a:ext cx="299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Transition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A1AD2094-7AA6-45ED-86AB-E449D8AF27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0355" y="1690309"/>
                <a:ext cx="2998894" cy="461665"/>
              </a:xfrm>
              <a:prstGeom prst="rect">
                <a:avLst/>
              </a:prstGeom>
              <a:blipFill>
                <a:blip r:embed="rId105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B0D12149-3D34-4A9A-A775-F81A126C1D1D}"/>
                  </a:ext>
                </a:extLst>
              </p:cNvPr>
              <p:cNvSpPr/>
              <p:nvPr/>
            </p:nvSpPr>
            <p:spPr>
              <a:xfrm>
                <a:off x="7874595" y="2772435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B0D12149-3D34-4A9A-A775-F81A126C1D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4595" y="2772435"/>
                <a:ext cx="502920" cy="502920"/>
              </a:xfrm>
              <a:prstGeom prst="rect">
                <a:avLst/>
              </a:prstGeom>
              <a:blipFill rotWithShape="0">
                <a:blip r:embed="rId6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112EA57C-ABAA-4160-882F-B6868D7023A7}"/>
                  </a:ext>
                </a:extLst>
              </p:cNvPr>
              <p:cNvSpPr/>
              <p:nvPr/>
            </p:nvSpPr>
            <p:spPr>
              <a:xfrm>
                <a:off x="7874595" y="3271593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112EA57C-ABAA-4160-882F-B6868D7023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4595" y="3271593"/>
                <a:ext cx="502920" cy="502920"/>
              </a:xfrm>
              <a:prstGeom prst="rect">
                <a:avLst/>
              </a:prstGeom>
              <a:blipFill rotWithShape="0">
                <a:blip r:embed="rId6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563F059C-C219-401A-A014-E982A57F810C}"/>
                  </a:ext>
                </a:extLst>
              </p:cNvPr>
              <p:cNvSpPr/>
              <p:nvPr/>
            </p:nvSpPr>
            <p:spPr>
              <a:xfrm>
                <a:off x="8377515" y="2772435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563F059C-C219-401A-A014-E982A57F81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77515" y="2772435"/>
                <a:ext cx="502920" cy="502920"/>
              </a:xfrm>
              <a:prstGeom prst="rect">
                <a:avLst/>
              </a:prstGeom>
              <a:blipFill>
                <a:blip r:embed="rId10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B91F14C4-3E3C-4CF1-B66D-84D93FC1A4FF}"/>
                  </a:ext>
                </a:extLst>
              </p:cNvPr>
              <p:cNvSpPr/>
              <p:nvPr/>
            </p:nvSpPr>
            <p:spPr>
              <a:xfrm>
                <a:off x="8377515" y="3271593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B91F14C4-3E3C-4CF1-B66D-84D93FC1A4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77515" y="3271593"/>
                <a:ext cx="502920" cy="502920"/>
              </a:xfrm>
              <a:prstGeom prst="rect">
                <a:avLst/>
              </a:prstGeom>
              <a:blipFill>
                <a:blip r:embed="rId10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AAE7182A-D33F-4CF9-9B8E-3EF5630A663E}"/>
                  </a:ext>
                </a:extLst>
              </p:cNvPr>
              <p:cNvSpPr/>
              <p:nvPr/>
            </p:nvSpPr>
            <p:spPr>
              <a:xfrm>
                <a:off x="8878788" y="2772435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AAE7182A-D33F-4CF9-9B8E-3EF5630A66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78788" y="2772435"/>
                <a:ext cx="502920" cy="502920"/>
              </a:xfrm>
              <a:prstGeom prst="rect">
                <a:avLst/>
              </a:prstGeom>
              <a:blipFill>
                <a:blip r:embed="rId10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D63391A8-EAED-4EF2-8EDB-178E692B5AB9}"/>
                  </a:ext>
                </a:extLst>
              </p:cNvPr>
              <p:cNvSpPr/>
              <p:nvPr/>
            </p:nvSpPr>
            <p:spPr>
              <a:xfrm>
                <a:off x="8878788" y="3271593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D63391A8-EAED-4EF2-8EDB-178E692B5A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78788" y="3271593"/>
                <a:ext cx="502920" cy="502920"/>
              </a:xfrm>
              <a:prstGeom prst="rect">
                <a:avLst/>
              </a:prstGeom>
              <a:blipFill>
                <a:blip r:embed="rId10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DD817D8F-82C9-4D37-9625-9A2326D98086}"/>
                  </a:ext>
                </a:extLst>
              </p:cNvPr>
              <p:cNvSpPr/>
              <p:nvPr/>
            </p:nvSpPr>
            <p:spPr>
              <a:xfrm>
                <a:off x="8377515" y="22716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DD817D8F-82C9-4D37-9625-9A2326D980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77515" y="2271600"/>
                <a:ext cx="502920" cy="502920"/>
              </a:xfrm>
              <a:prstGeom prst="rect">
                <a:avLst/>
              </a:prstGeom>
              <a:blipFill rotWithShape="0">
                <a:blip r:embed="rId6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86FC4FA2-0E25-46B1-8C05-3793E11A4B60}"/>
                  </a:ext>
                </a:extLst>
              </p:cNvPr>
              <p:cNvSpPr/>
              <p:nvPr/>
            </p:nvSpPr>
            <p:spPr>
              <a:xfrm>
                <a:off x="8878788" y="22716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6FC4FA2-0E25-46B1-8C05-3793E11A4B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78788" y="2271600"/>
                <a:ext cx="502920" cy="502920"/>
              </a:xfrm>
              <a:prstGeom prst="rect">
                <a:avLst/>
              </a:prstGeom>
              <a:blipFill rotWithShape="0">
                <a:blip r:embed="rId6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35685C9-B639-409E-AC28-1068ACC3D08B}"/>
                  </a:ext>
                </a:extLst>
              </p:cNvPr>
              <p:cNvSpPr/>
              <p:nvPr/>
            </p:nvSpPr>
            <p:spPr>
              <a:xfrm>
                <a:off x="7874182" y="22716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435685C9-B639-409E-AC28-1068ACC3D0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4182" y="2271600"/>
                <a:ext cx="502920" cy="502920"/>
              </a:xfrm>
              <a:prstGeom prst="rect">
                <a:avLst/>
              </a:prstGeom>
              <a:blipFill rotWithShape="0">
                <a:blip r:embed="rId6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D5A4EC03-CC6D-4FB1-8B21-F96D84A70FAB}"/>
                  </a:ext>
                </a:extLst>
              </p:cNvPr>
              <p:cNvSpPr/>
              <p:nvPr/>
            </p:nvSpPr>
            <p:spPr>
              <a:xfrm>
                <a:off x="7823451" y="2419979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from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D5A4EC03-CC6D-4FB1-8B21-F96D84A70F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3451" y="2419979"/>
                <a:ext cx="502920" cy="502920"/>
              </a:xfrm>
              <a:prstGeom prst="rect">
                <a:avLst/>
              </a:prstGeom>
              <a:blipFill rotWithShape="0">
                <a:blip r:embed="rId7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A59C392E-8298-4D4F-95D3-0A1CE4092F10}"/>
                  </a:ext>
                </a:extLst>
              </p:cNvPr>
              <p:cNvSpPr/>
              <p:nvPr/>
            </p:nvSpPr>
            <p:spPr>
              <a:xfrm>
                <a:off x="7995082" y="2159043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𝑡𝑜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59C392E-8298-4D4F-95D3-0A1CE4092F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5082" y="2159043"/>
                <a:ext cx="502920" cy="502920"/>
              </a:xfrm>
              <a:prstGeom prst="rect">
                <a:avLst/>
              </a:prstGeom>
              <a:blipFill rotWithShape="0">
                <a:blip r:embed="rId71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8DC24E56-5BBD-4339-93A4-107527CA0A0A}"/>
              </a:ext>
            </a:extLst>
          </p:cNvPr>
          <p:cNvCxnSpPr/>
          <p:nvPr/>
        </p:nvCxnSpPr>
        <p:spPr>
          <a:xfrm>
            <a:off x="7869856" y="2265458"/>
            <a:ext cx="509409" cy="508919"/>
          </a:xfrm>
          <a:prstGeom prst="line">
            <a:avLst/>
          </a:prstGeom>
          <a:ln w="12700">
            <a:solidFill>
              <a:srgbClr val="417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Left Brace 200">
            <a:extLst>
              <a:ext uri="{FF2B5EF4-FFF2-40B4-BE49-F238E27FC236}">
                <a16:creationId xmlns:a16="http://schemas.microsoft.com/office/drawing/2014/main" id="{A6194C97-2BD4-482E-AAD4-AB1D17A721C0}"/>
              </a:ext>
            </a:extLst>
          </p:cNvPr>
          <p:cNvSpPr/>
          <p:nvPr/>
        </p:nvSpPr>
        <p:spPr>
          <a:xfrm rot="5400000">
            <a:off x="7853691" y="-2361347"/>
            <a:ext cx="381812" cy="7218579"/>
          </a:xfrm>
          <a:prstGeom prst="leftBrace">
            <a:avLst>
              <a:gd name="adj1" fmla="val 11975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7E6D7490-938D-4B94-AF47-9BDB2F812A71}"/>
                  </a:ext>
                </a:extLst>
              </p:cNvPr>
              <p:cNvSpPr/>
              <p:nvPr/>
            </p:nvSpPr>
            <p:spPr>
              <a:xfrm>
                <a:off x="6974353" y="602524"/>
                <a:ext cx="2201115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Parameters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7E6D7490-938D-4B94-AF47-9BDB2F812A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4353" y="602524"/>
                <a:ext cx="2201115" cy="461665"/>
              </a:xfrm>
              <a:prstGeom prst="rect">
                <a:avLst/>
              </a:prstGeom>
              <a:blipFill rotWithShape="0">
                <a:blip r:embed="rId72"/>
                <a:stretch>
                  <a:fillRect l="-3878" t="-10526" r="-3878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C4DBEDCD-C0B9-4C8B-AE13-B2F7737FFC73}"/>
                  </a:ext>
                </a:extLst>
              </p:cNvPr>
              <p:cNvSpPr/>
              <p:nvPr/>
            </p:nvSpPr>
            <p:spPr>
              <a:xfrm>
                <a:off x="10199441" y="2786371"/>
                <a:ext cx="502920" cy="5029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C4DBEDCD-C0B9-4C8B-AE13-B2F7737FFC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9441" y="2786371"/>
                <a:ext cx="502920" cy="502920"/>
              </a:xfrm>
              <a:prstGeom prst="rect">
                <a:avLst/>
              </a:prstGeom>
              <a:blipFill>
                <a:blip r:embed="rId1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3C788ACB-E2CB-45AD-A77D-9F0244B0634E}"/>
                  </a:ext>
                </a:extLst>
              </p:cNvPr>
              <p:cNvSpPr/>
              <p:nvPr/>
            </p:nvSpPr>
            <p:spPr>
              <a:xfrm>
                <a:off x="10700714" y="2786371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3C788ACB-E2CB-45AD-A77D-9F0244B063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00714" y="2786371"/>
                <a:ext cx="502920" cy="502920"/>
              </a:xfrm>
              <a:prstGeom prst="rect">
                <a:avLst/>
              </a:prstGeom>
              <a:blipFill>
                <a:blip r:embed="rId1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DADAC9A4-6CF3-40D8-BF49-6C07891A9260}"/>
                  </a:ext>
                </a:extLst>
              </p:cNvPr>
              <p:cNvSpPr/>
              <p:nvPr/>
            </p:nvSpPr>
            <p:spPr>
              <a:xfrm>
                <a:off x="10199441" y="2282133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DADAC9A4-6CF3-40D8-BF49-6C07891A92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9441" y="2282133"/>
                <a:ext cx="502920" cy="502920"/>
              </a:xfrm>
              <a:prstGeom prst="rect">
                <a:avLst/>
              </a:prstGeom>
              <a:blipFill>
                <a:blip r:embed="rId1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049165B-22C6-4AE7-820D-59FFB38D06E1}"/>
                  </a:ext>
                </a:extLst>
              </p:cNvPr>
              <p:cNvSpPr/>
              <p:nvPr/>
            </p:nvSpPr>
            <p:spPr>
              <a:xfrm>
                <a:off x="10700714" y="2282287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049165B-22C6-4AE7-820D-59FFB38D06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00714" y="2282287"/>
                <a:ext cx="502920" cy="502920"/>
              </a:xfrm>
              <a:prstGeom prst="rect">
                <a:avLst/>
              </a:prstGeom>
              <a:blipFill>
                <a:blip r:embed="rId1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3" name="TextBox 202">
                <a:extLst>
                  <a:ext uri="{FF2B5EF4-FFF2-40B4-BE49-F238E27FC236}">
                    <a16:creationId xmlns:a16="http://schemas.microsoft.com/office/drawing/2014/main" id="{CC81A251-9352-4FEB-9199-305B2F552153}"/>
                  </a:ext>
                </a:extLst>
              </p:cNvPr>
              <p:cNvSpPr txBox="1"/>
              <p:nvPr/>
            </p:nvSpPr>
            <p:spPr>
              <a:xfrm>
                <a:off x="9293307" y="1688812"/>
                <a:ext cx="287121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Start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3" name="TextBox 202">
                <a:extLst>
                  <a:ext uri="{FF2B5EF4-FFF2-40B4-BE49-F238E27FC236}">
                    <a16:creationId xmlns:a16="http://schemas.microsoft.com/office/drawing/2014/main" id="{CC81A251-9352-4FEB-9199-305B2F5521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3307" y="1688812"/>
                <a:ext cx="2871213" cy="461665"/>
              </a:xfrm>
              <a:prstGeom prst="rect">
                <a:avLst/>
              </a:prstGeom>
              <a:blipFill>
                <a:blip r:embed="rId114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 rotWithShape="0">
                <a:blip r:embed="rId78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5" name="Arc 224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 rotWithShape="0">
                <a:blip r:embed="rId7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7" name="Arc 226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 rotWithShape="0">
                <a:blip r:embed="rId8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9" name="Arc 228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 rotWithShape="0">
                <a:blip r:embed="rId8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 rotWithShape="0">
                <a:blip r:embed="rId8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 rotWithShape="0">
                <a:blip r:embed="rId8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23B35F-7CDD-440F-8C72-C2E29B5FF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83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94" y="62465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F78C504-B1EB-45BF-A316-9E0504F9A53A}"/>
                  </a:ext>
                </a:extLst>
              </p:cNvPr>
              <p:cNvSpPr/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F78C504-B1EB-45BF-A316-9E0504F9A5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/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4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00E0A44-3EFA-4520-BF83-A071D70723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>
                <a:blip r:embed="rId5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Arc 23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Arc 93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Arc 95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blipFill rotWithShape="0"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blipFill rotWithShape="0"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blipFill rotWithShape="0"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blipFill rotWithShape="0">
                <a:blip r:embed="rId3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blipFill rotWithShape="0">
                <a:blip r:embed="rId39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blipFill rotWithShape="0">
                <a:blip r:embed="rId4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blipFill rotWithShape="0">
                <a:blip r:embed="rId4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567" y="2163656"/>
                <a:ext cx="1018247" cy="457200"/>
              </a:xfrm>
              <a:prstGeom prst="arc">
                <a:avLst>
                  <a:gd name="adj1" fmla="val 11026958"/>
                  <a:gd name="adj2" fmla="val 0"/>
                </a:avLst>
              </a:prstGeom>
              <a:blipFill rotWithShape="0">
                <a:blip r:embed="rId42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5" name="Arc 224">
            <a:extLst>
              <a:ext uri="{FF2B5EF4-FFF2-40B4-BE49-F238E27FC236}">
                <a16:creationId xmlns:a16="http://schemas.microsoft.com/office/drawing/2014/main" id="{D029955A-947B-4C9B-BBDA-881913FC7165}"/>
              </a:ext>
            </a:extLst>
          </p:cNvPr>
          <p:cNvSpPr/>
          <p:nvPr/>
        </p:nvSpPr>
        <p:spPr>
          <a:xfrm rot="10800000">
            <a:off x="1686567" y="2747990"/>
            <a:ext cx="1018247" cy="45720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FEBEF75B-E62A-48EC-A484-1EB268930EC1}"/>
                  </a:ext>
                </a:extLst>
              </p:cNvPr>
              <p:cNvSpPr/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FEBEF75B-E62A-48EC-A484-1EB268930E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986" y="3168821"/>
                <a:ext cx="500457" cy="338554"/>
              </a:xfrm>
              <a:prstGeom prst="rect">
                <a:avLst/>
              </a:prstGeom>
              <a:blipFill rotWithShape="0">
                <a:blip r:embed="rId4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7" name="Arc 226">
            <a:extLst>
              <a:ext uri="{FF2B5EF4-FFF2-40B4-BE49-F238E27FC236}">
                <a16:creationId xmlns:a16="http://schemas.microsoft.com/office/drawing/2014/main" id="{C3A319D4-C96B-4901-94AC-587A902F3B21}"/>
              </a:ext>
            </a:extLst>
          </p:cNvPr>
          <p:cNvSpPr/>
          <p:nvPr/>
        </p:nvSpPr>
        <p:spPr>
          <a:xfrm rot="5400000">
            <a:off x="2999357" y="2480650"/>
            <a:ext cx="315684" cy="476733"/>
          </a:xfrm>
          <a:prstGeom prst="arc">
            <a:avLst>
              <a:gd name="adj1" fmla="val 8739865"/>
              <a:gd name="adj2" fmla="val 2234594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0CD692F8-0930-43B0-88B5-3688C6F2BCC6}"/>
                  </a:ext>
                </a:extLst>
              </p:cNvPr>
              <p:cNvSpPr/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0CD692F8-0930-43B0-88B5-3688C6F2BC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6763" y="2552655"/>
                <a:ext cx="500457" cy="338554"/>
              </a:xfrm>
              <a:prstGeom prst="rect">
                <a:avLst/>
              </a:prstGeom>
              <a:blipFill rotWithShape="0">
                <a:blip r:embed="rId4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9" name="Arc 228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 rotWithShape="0">
                <a:blip r:embed="rId4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 rotWithShape="0">
                <a:blip r:embed="rId4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 flipH="1">
            <a:off x="2996051" y="2227438"/>
            <a:ext cx="225938" cy="2202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A17D639D-01D6-41C5-866C-5AB2379A4D59}"/>
                  </a:ext>
                </a:extLst>
              </p:cNvPr>
              <p:cNvSpPr/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17D639D-01D6-41C5-866C-5AB2379A4D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46" y="2060363"/>
                <a:ext cx="500457" cy="338554"/>
              </a:xfrm>
              <a:prstGeom prst="rect">
                <a:avLst/>
              </a:prstGeom>
              <a:blipFill rotWithShape="0">
                <a:blip r:embed="rId4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61894" y="5548257"/>
            <a:ext cx="11149106" cy="849318"/>
            <a:chOff x="310077" y="4351201"/>
            <a:chExt cx="11149106" cy="849318"/>
          </a:xfrm>
        </p:grpSpPr>
        <p:sp>
          <p:nvSpPr>
            <p:cNvPr id="98" name="Rectangle 97"/>
            <p:cNvSpPr/>
            <p:nvPr/>
          </p:nvSpPr>
          <p:spPr>
            <a:xfrm>
              <a:off x="1455617" y="4853047"/>
              <a:ext cx="10003566" cy="347472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8411534" y="4351201"/>
              <a:ext cx="1957574" cy="849318"/>
              <a:chOff x="6378453" y="4351201"/>
              <a:chExt cx="1957574" cy="849318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6378453" y="4853047"/>
                <a:ext cx="1957574" cy="34747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6599444" y="4351201"/>
                <a:ext cx="1515591" cy="33226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Enhancer</a:t>
                </a:r>
              </a:p>
            </p:txBody>
          </p:sp>
        </p:grpSp>
        <p:sp>
          <p:nvSpPr>
            <p:cNvPr id="102" name="Rectangle 101"/>
            <p:cNvSpPr/>
            <p:nvPr/>
          </p:nvSpPr>
          <p:spPr>
            <a:xfrm>
              <a:off x="310077" y="4764087"/>
              <a:ext cx="1251420" cy="436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DNA</a:t>
              </a:r>
            </a:p>
          </p:txBody>
        </p:sp>
        <p:grpSp>
          <p:nvGrpSpPr>
            <p:cNvPr id="103" name="Group 102"/>
            <p:cNvGrpSpPr/>
            <p:nvPr/>
          </p:nvGrpSpPr>
          <p:grpSpPr>
            <a:xfrm>
              <a:off x="3251103" y="4351201"/>
              <a:ext cx="1957574" cy="849318"/>
              <a:chOff x="6378453" y="4351201"/>
              <a:chExt cx="1957574" cy="849318"/>
            </a:xfrm>
          </p:grpSpPr>
          <p:sp>
            <p:nvSpPr>
              <p:cNvPr id="104" name="Rectangle 103"/>
              <p:cNvSpPr/>
              <p:nvPr/>
            </p:nvSpPr>
            <p:spPr>
              <a:xfrm>
                <a:off x="6378453" y="4853047"/>
                <a:ext cx="1957574" cy="34747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6599444" y="4351201"/>
                <a:ext cx="1515591" cy="33226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Enhancer</a:t>
                </a:r>
              </a:p>
            </p:txBody>
          </p:sp>
        </p:grpSp>
      </p:grpSp>
      <p:sp>
        <p:nvSpPr>
          <p:cNvPr id="49" name="Slide Number Placeholder 1">
            <a:extLst>
              <a:ext uri="{FF2B5EF4-FFF2-40B4-BE49-F238E27FC236}">
                <a16:creationId xmlns:a16="http://schemas.microsoft.com/office/drawing/2014/main" id="{4981D961-85EB-4D62-872A-89E63D09B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79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What’s in Our Genome?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680" y="1451681"/>
            <a:ext cx="7507147" cy="4351338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700" b="1" spc="600" dirty="0">
                <a:latin typeface="Courier New" panose="02070309020205020404" pitchFamily="49" charset="0"/>
                <a:cs typeface="Courier New" panose="02070309020205020404" pitchFamily="49" charset="0"/>
              </a:rPr>
              <a:t>TTACAGAGATAACGAGCTACTTTATTAAGACATTACGTTACAGAGACGATCTTTATTTACATAAGACGACATACATTACGTTACATACATCTGTGTACGTTACTTTATTAATACGCGTATAAGACATCTTTATTATGACATACATTACGATCTTTATTTACATAAGACGACATACATTACGTTACATACATCTGTGTACG</a:t>
            </a:r>
            <a:endParaRPr lang="en-US" sz="2700" b="1" dirty="0"/>
          </a:p>
        </p:txBody>
      </p:sp>
      <p:sp>
        <p:nvSpPr>
          <p:cNvPr id="8" name="Rectangle 7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670714" y="505038"/>
            <a:ext cx="37169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Total length: 3 </a:t>
            </a:r>
            <a:r>
              <a:rPr lang="en-US" sz="3600" dirty="0" err="1"/>
              <a:t>Gbp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97420" y="6229835"/>
            <a:ext cx="4558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222222"/>
                </a:solidFill>
              </a:rPr>
              <a:t>Sakharkar</a:t>
            </a:r>
            <a:r>
              <a:rPr lang="en-US" sz="2400" dirty="0">
                <a:solidFill>
                  <a:srgbClr val="222222"/>
                </a:solidFill>
              </a:rPr>
              <a:t> et al., 2004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0F7AA-C8AC-49D4-BA64-9835B190F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4552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94" y="62465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F78C504-B1EB-45BF-A316-9E0504F9A53A}"/>
                  </a:ext>
                </a:extLst>
              </p:cNvPr>
              <p:cNvSpPr/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F78C504-B1EB-45BF-A316-9E0504F9A5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782" y="2447714"/>
                <a:ext cx="502920" cy="5029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Arc 95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710" y="3187227"/>
                <a:ext cx="237744" cy="241773"/>
              </a:xfrm>
              <a:prstGeom prst="rect">
                <a:avLst/>
              </a:prstGeom>
              <a:blipFill rotWithShape="0"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0582" y="3187227"/>
                <a:ext cx="237744" cy="241773"/>
              </a:xfrm>
              <a:prstGeom prst="rect">
                <a:avLst/>
              </a:prstGeom>
              <a:blipFill rotWithShape="0"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787" y="3356597"/>
                <a:ext cx="237744" cy="241773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7873" y="3356597"/>
                <a:ext cx="237744" cy="241773"/>
              </a:xfrm>
              <a:prstGeom prst="rect">
                <a:avLst/>
              </a:prstGeom>
              <a:blipFill rotWithShape="0"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9" name="Arc 228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1001751" y="24663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80672FCA-824E-4FD4-8883-1A73F42F650E}"/>
                  </a:ext>
                </a:extLst>
              </p:cNvPr>
              <p:cNvSpPr/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0672FCA-824E-4FD4-8883-1A73F42F65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437" y="2531956"/>
                <a:ext cx="500457" cy="338554"/>
              </a:xfrm>
              <a:prstGeom prst="rect">
                <a:avLst/>
              </a:prstGeom>
              <a:blipFill rotWithShape="0">
                <a:blip r:embed="rId3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F6B234F1-1383-4B8D-B6B3-3225D46E6D0C}"/>
              </a:ext>
            </a:extLst>
          </p:cNvPr>
          <p:cNvCxnSpPr/>
          <p:nvPr/>
        </p:nvCxnSpPr>
        <p:spPr>
          <a:xfrm>
            <a:off x="1141330" y="2216915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BA767023-862B-494D-B5BD-BCF41422F60B}"/>
                  </a:ext>
                </a:extLst>
              </p:cNvPr>
              <p:cNvSpPr/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BA767023-862B-494D-B5BD-BCF41422F6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930" y="2060362"/>
                <a:ext cx="500457" cy="338554"/>
              </a:xfrm>
              <a:prstGeom prst="rect">
                <a:avLst/>
              </a:prstGeom>
              <a:blipFill rotWithShape="0">
                <a:blip r:embed="rId3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7D34BF6D-3C86-4728-8123-3F5846C6B400}"/>
              </a:ext>
            </a:extLst>
          </p:cNvPr>
          <p:cNvCxnSpPr/>
          <p:nvPr/>
        </p:nvCxnSpPr>
        <p:spPr>
          <a:xfrm>
            <a:off x="1412783" y="2946824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/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en-GB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sub>
                      </m:sSub>
                    </m:oMath>
                  </m:oMathPara>
                </a14:m>
                <a:endParaRPr lang="en-US" sz="3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5677" y="2447714"/>
                <a:ext cx="502920" cy="502920"/>
              </a:xfrm>
              <a:prstGeom prst="rect">
                <a:avLst/>
              </a:prstGeom>
              <a:blipFill>
                <a:blip r:embed="rId40"/>
                <a:stretch>
                  <a:fillRect l="-23529" r="-2117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9088" y="3191399"/>
                <a:ext cx="237744" cy="241773"/>
              </a:xfrm>
              <a:prstGeom prst="rect">
                <a:avLst/>
              </a:prstGeom>
              <a:blipFill rotWithShape="0">
                <a:blip r:embed="rId4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9960" y="3191399"/>
                <a:ext cx="237744" cy="241773"/>
              </a:xfrm>
              <a:prstGeom prst="rect">
                <a:avLst/>
              </a:prstGeom>
              <a:blipFill rotWithShape="0">
                <a:blip r:embed="rId4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5165" y="3360769"/>
                <a:ext cx="237744" cy="241773"/>
              </a:xfrm>
              <a:prstGeom prst="rect">
                <a:avLst/>
              </a:prstGeom>
              <a:blipFill rotWithShape="0">
                <a:blip r:embed="rId4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7251" y="3360769"/>
                <a:ext cx="237744" cy="241773"/>
              </a:xfrm>
              <a:prstGeom prst="rect">
                <a:avLst/>
              </a:prstGeom>
              <a:blipFill rotWithShape="0">
                <a:blip r:embed="rId4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2895912" y="2957426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>
            <a:off x="2284100" y="2291373"/>
            <a:ext cx="140236" cy="1360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Arc 39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2129281" y="2466341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/>
              <p:nvPr/>
            </p:nvSpPr>
            <p:spPr>
              <a:xfrm>
                <a:off x="3797903" y="2452313"/>
                <a:ext cx="502920" cy="50292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en-GB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7903" y="2452313"/>
                <a:ext cx="502920" cy="502920"/>
              </a:xfrm>
              <a:prstGeom prst="rect">
                <a:avLst/>
              </a:prstGeom>
              <a:blipFill>
                <a:blip r:embed="rId45"/>
                <a:stretch>
                  <a:fillRect l="-23529" r="-2117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4218138" y="2962025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3851314" y="319599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1314" y="3195998"/>
                <a:ext cx="237744" cy="241773"/>
              </a:xfrm>
              <a:prstGeom prst="rect">
                <a:avLst/>
              </a:prstGeom>
              <a:blipFill rotWithShape="0">
                <a:blip r:embed="rId4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4122186" y="319599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9" name="Rectangle 4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2186" y="3195998"/>
                <a:ext cx="237744" cy="241773"/>
              </a:xfrm>
              <a:prstGeom prst="rect">
                <a:avLst/>
              </a:prstGeom>
              <a:blipFill rotWithShape="0">
                <a:blip r:embed="rId4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3757391" y="336536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0" name="Rectangle 4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391" y="3365368"/>
                <a:ext cx="237744" cy="241773"/>
              </a:xfrm>
              <a:prstGeom prst="rect">
                <a:avLst/>
              </a:prstGeom>
              <a:blipFill rotWithShape="0">
                <a:blip r:embed="rId4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4039477" y="336536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9477" y="3365368"/>
                <a:ext cx="237744" cy="241773"/>
              </a:xfrm>
              <a:prstGeom prst="rect">
                <a:avLst/>
              </a:prstGeom>
              <a:blipFill rotWithShape="0">
                <a:blip r:embed="rId4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4218138" y="2962025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>
            <a:off x="3606326" y="2295972"/>
            <a:ext cx="140236" cy="1360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Arc 55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3451507" y="24709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/>
              <p:nvPr/>
            </p:nvSpPr>
            <p:spPr>
              <a:xfrm>
                <a:off x="5138032" y="2452313"/>
                <a:ext cx="502920" cy="502920"/>
              </a:xfrm>
              <a:prstGeom prst="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en-GB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C00E0A44-3EFA-4520-BF83-A071D70723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8032" y="2452313"/>
                <a:ext cx="502920" cy="502920"/>
              </a:xfrm>
              <a:prstGeom prst="rect">
                <a:avLst/>
              </a:prstGeom>
              <a:blipFill>
                <a:blip r:embed="rId49"/>
                <a:stretch>
                  <a:fillRect l="-20238" r="-1785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704251" y="2090420"/>
                <a:ext cx="1000563" cy="530436"/>
              </a:xfrm>
              <a:prstGeom prst="arc">
                <a:avLst>
                  <a:gd name="adj1" fmla="val 13041986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4251" y="2090420"/>
                <a:ext cx="1000563" cy="530436"/>
              </a:xfrm>
              <a:prstGeom prst="arc">
                <a:avLst>
                  <a:gd name="adj1" fmla="val 13041986"/>
                  <a:gd name="adj2" fmla="val 0"/>
                </a:avLst>
              </a:prstGeom>
              <a:blipFill rotWithShape="0">
                <a:blip r:embed="rId53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2E0DD450-787F-4C10-8B57-949F39F0CF89}"/>
                  </a:ext>
                </a:extLst>
              </p:cNvPr>
              <p:cNvSpPr/>
              <p:nvPr/>
            </p:nvSpPr>
            <p:spPr>
              <a:xfrm>
                <a:off x="1748592" y="1963420"/>
                <a:ext cx="2224858" cy="770620"/>
              </a:xfrm>
              <a:prstGeom prst="arc">
                <a:avLst>
                  <a:gd name="adj1" fmla="val 11591677"/>
                  <a:gd name="adj2" fmla="val 0"/>
                </a:avLst>
              </a:prstGeom>
              <a:ln w="28575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2E0DD450-787F-4C10-8B57-949F39F0C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8592" y="1963420"/>
                <a:ext cx="2224858" cy="770620"/>
              </a:xfrm>
              <a:prstGeom prst="arc">
                <a:avLst>
                  <a:gd name="adj1" fmla="val 11591677"/>
                  <a:gd name="adj2" fmla="val 0"/>
                </a:avLst>
              </a:prstGeom>
              <a:blipFill rotWithShape="0">
                <a:blip r:embed="rId54"/>
                <a:stretch>
                  <a:fillRect/>
                </a:stretch>
              </a:blipFill>
              <a:ln w="28575"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9" name="Arc 58">
            <a:extLst>
              <a:ext uri="{FF2B5EF4-FFF2-40B4-BE49-F238E27FC236}">
                <a16:creationId xmlns:a16="http://schemas.microsoft.com/office/drawing/2014/main" id="{2E0DD450-787F-4C10-8B57-949F39F0CF89}"/>
              </a:ext>
            </a:extLst>
          </p:cNvPr>
          <p:cNvSpPr/>
          <p:nvPr/>
        </p:nvSpPr>
        <p:spPr>
          <a:xfrm>
            <a:off x="1634139" y="1845387"/>
            <a:ext cx="3701125" cy="1268223"/>
          </a:xfrm>
          <a:prstGeom prst="arc">
            <a:avLst>
              <a:gd name="adj1" fmla="val 11050530"/>
              <a:gd name="adj2" fmla="val 21365152"/>
            </a:avLst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5558267" y="2962025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5191443" y="319599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1443" y="3195998"/>
                <a:ext cx="237744" cy="241773"/>
              </a:xfrm>
              <a:prstGeom prst="rect">
                <a:avLst/>
              </a:prstGeom>
              <a:blipFill rotWithShape="0">
                <a:blip r:embed="rId4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5462315" y="319599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2315" y="3195998"/>
                <a:ext cx="237744" cy="241773"/>
              </a:xfrm>
              <a:prstGeom prst="rect">
                <a:avLst/>
              </a:prstGeom>
              <a:blipFill rotWithShape="0">
                <a:blip r:embed="rId4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5097520" y="336536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7520" y="3365368"/>
                <a:ext cx="237744" cy="241773"/>
              </a:xfrm>
              <a:prstGeom prst="rect">
                <a:avLst/>
              </a:prstGeom>
              <a:blipFill rotWithShape="0">
                <a:blip r:embed="rId4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5379606" y="336536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606" y="3365368"/>
                <a:ext cx="237744" cy="241773"/>
              </a:xfrm>
              <a:prstGeom prst="rect">
                <a:avLst/>
              </a:prstGeom>
              <a:blipFill rotWithShape="0">
                <a:blip r:embed="rId5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46D7486-3629-4E6F-B5CD-027CA681000B}"/>
              </a:ext>
            </a:extLst>
          </p:cNvPr>
          <p:cNvCxnSpPr/>
          <p:nvPr/>
        </p:nvCxnSpPr>
        <p:spPr>
          <a:xfrm>
            <a:off x="5558267" y="2962025"/>
            <a:ext cx="0" cy="183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9C840B1-7230-4764-9AB1-CEC41EEAA607}"/>
              </a:ext>
            </a:extLst>
          </p:cNvPr>
          <p:cNvCxnSpPr/>
          <p:nvPr/>
        </p:nvCxnSpPr>
        <p:spPr>
          <a:xfrm>
            <a:off x="4946455" y="2295972"/>
            <a:ext cx="140236" cy="1360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Arc 69">
            <a:extLst>
              <a:ext uri="{FF2B5EF4-FFF2-40B4-BE49-F238E27FC236}">
                <a16:creationId xmlns:a16="http://schemas.microsoft.com/office/drawing/2014/main" id="{BBBC85FC-BE40-4840-835A-DD46C043B8C5}"/>
              </a:ext>
            </a:extLst>
          </p:cNvPr>
          <p:cNvSpPr/>
          <p:nvPr/>
        </p:nvSpPr>
        <p:spPr>
          <a:xfrm rot="16200000">
            <a:off x="4791636" y="2470940"/>
            <a:ext cx="309639" cy="457200"/>
          </a:xfrm>
          <a:prstGeom prst="arc">
            <a:avLst>
              <a:gd name="adj1" fmla="val 8739865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61894" y="5505077"/>
            <a:ext cx="11149106" cy="884184"/>
            <a:chOff x="310077" y="4316335"/>
            <a:chExt cx="11149106" cy="884184"/>
          </a:xfrm>
        </p:grpSpPr>
        <p:sp>
          <p:nvSpPr>
            <p:cNvPr id="72" name="Rectangle 71"/>
            <p:cNvSpPr/>
            <p:nvPr/>
          </p:nvSpPr>
          <p:spPr>
            <a:xfrm>
              <a:off x="1455617" y="4853047"/>
              <a:ext cx="10003566" cy="347472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8411534" y="4853047"/>
              <a:ext cx="1957574" cy="34747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8381694" y="4328899"/>
              <a:ext cx="2017252" cy="3322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Heart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Enhancer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310077" y="4764087"/>
              <a:ext cx="1251420" cy="436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DNA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5286566" y="4853047"/>
              <a:ext cx="1957574" cy="347472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256726" y="4328899"/>
              <a:ext cx="2017252" cy="3322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Liver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Enhancer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131484" y="4851634"/>
              <a:ext cx="1957574" cy="34747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2101644" y="4316335"/>
              <a:ext cx="2017252" cy="3322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Kidney Enhancer</a:t>
              </a:r>
            </a:p>
          </p:txBody>
        </p:sp>
      </p:grpSp>
      <p:sp>
        <p:nvSpPr>
          <p:cNvPr id="60" name="Slide Number Placeholder 1">
            <a:extLst>
              <a:ext uri="{FF2B5EF4-FFF2-40B4-BE49-F238E27FC236}">
                <a16:creationId xmlns:a16="http://schemas.microsoft.com/office/drawing/2014/main" id="{272DC1F7-4056-4C04-A1CC-95FA8A977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4728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9B9A5-0E2C-4AEA-955F-212357A17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far…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D9315-30DE-46FA-A4C0-537E3009B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We saw the structure of enhancers</a:t>
            </a:r>
          </a:p>
          <a:p>
            <a:r>
              <a:rPr lang="en-US" sz="3200" dirty="0"/>
              <a:t>HMM can annotate sequences</a:t>
            </a:r>
          </a:p>
          <a:p>
            <a:endParaRPr lang="en-IL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D18C3A-5C04-48A6-8B04-CA089A817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1313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9B9A5-0E2C-4AEA-955F-212357A17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far…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D9315-30DE-46FA-A4C0-537E3009B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We saw the structure of enhancers</a:t>
            </a:r>
          </a:p>
          <a:p>
            <a:r>
              <a:rPr lang="en-US" sz="3200" dirty="0"/>
              <a:t>HMM can annotate sequences</a:t>
            </a:r>
          </a:p>
          <a:p>
            <a:r>
              <a:rPr lang="en-US" sz="3200" b="1" dirty="0"/>
              <a:t>Can we adjust HMM to find enhancers?</a:t>
            </a:r>
          </a:p>
          <a:p>
            <a:endParaRPr lang="en-IL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D18C3A-5C04-48A6-8B04-CA089A817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2256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Enhancer Structure Insights</a:t>
            </a:r>
          </a:p>
        </p:txBody>
      </p:sp>
    </p:spTree>
    <p:extLst>
      <p:ext uri="{BB962C8B-B14F-4D97-AF65-F5344CB8AC3E}">
        <p14:creationId xmlns:p14="http://schemas.microsoft.com/office/powerpoint/2010/main" val="6105013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Enhancer Structure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Enhancers vs non-enhancer</a:t>
            </a:r>
          </a:p>
          <a:p>
            <a:pPr lvl="1"/>
            <a:r>
              <a:rPr lang="en-GB" sz="3200" dirty="0"/>
              <a:t>Have TF binding sites</a:t>
            </a:r>
          </a:p>
          <a:p>
            <a:pPr lvl="1"/>
            <a:r>
              <a:rPr lang="en-GB" sz="3200" dirty="0"/>
              <a:t>Have different </a:t>
            </a:r>
            <a:r>
              <a:rPr lang="en-US" sz="3200" dirty="0"/>
              <a:t>dinucleotide and </a:t>
            </a:r>
            <a:r>
              <a:rPr lang="en-US" sz="3200" dirty="0" err="1"/>
              <a:t>kmer</a:t>
            </a:r>
            <a:r>
              <a:rPr lang="en-US" sz="3200" dirty="0"/>
              <a:t> </a:t>
            </a:r>
            <a:r>
              <a:rPr lang="en-GB" sz="3200" dirty="0"/>
              <a:t>frequencies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92852" y="5249371"/>
            <a:ext cx="45582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Lenardo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et al., 1987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Xu et al., 2007</a:t>
            </a:r>
          </a:p>
          <a:p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Lee et al.</a:t>
            </a:r>
            <a:r>
              <a:rPr lang="" sz="2400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2011</a:t>
            </a:r>
          </a:p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Yáñez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-Cuna et al., 2014</a:t>
            </a:r>
          </a:p>
        </p:txBody>
      </p:sp>
      <p:sp>
        <p:nvSpPr>
          <p:cNvPr id="5" name="Rectangle 4"/>
          <p:cNvSpPr/>
          <p:nvPr/>
        </p:nvSpPr>
        <p:spPr>
          <a:xfrm>
            <a:off x="6447855" y="5964095"/>
            <a:ext cx="5393913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853715" y="5964095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7212511" y="5964095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7767667" y="5964095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8253818" y="5964095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5396414" y="5901511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953195" y="5516879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DF0E32E-A883-4289-875F-5B2DDFE12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06807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Enhancer Structure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Enhancers vs non-enhancer</a:t>
            </a:r>
          </a:p>
          <a:p>
            <a:pPr lvl="1"/>
            <a:r>
              <a:rPr lang="en-GB" sz="3200" dirty="0"/>
              <a:t>Have TF binding sites</a:t>
            </a:r>
          </a:p>
          <a:p>
            <a:pPr lvl="1"/>
            <a:r>
              <a:rPr lang="en-GB" sz="3200" dirty="0"/>
              <a:t>Have different </a:t>
            </a:r>
            <a:r>
              <a:rPr lang="en-US" sz="3200" dirty="0"/>
              <a:t>dinucleotide and </a:t>
            </a:r>
            <a:r>
              <a:rPr lang="en-US" sz="3200" dirty="0" err="1"/>
              <a:t>kmer</a:t>
            </a:r>
            <a:r>
              <a:rPr lang="en-US" sz="3200" dirty="0"/>
              <a:t> </a:t>
            </a:r>
            <a:r>
              <a:rPr lang="en-GB" sz="3200" dirty="0"/>
              <a:t>frequencies</a:t>
            </a:r>
            <a:endParaRPr lang="en-US" sz="3600" dirty="0"/>
          </a:p>
          <a:p>
            <a:r>
              <a:rPr lang="en-GB" sz="3600" dirty="0"/>
              <a:t>Tissue-specific enhancers of different tissues</a:t>
            </a:r>
          </a:p>
          <a:p>
            <a:pPr lvl="1"/>
            <a:r>
              <a:rPr lang="en-GB" sz="3200" dirty="0"/>
              <a:t>Have different TF binding sites</a:t>
            </a:r>
          </a:p>
          <a:p>
            <a:pPr lvl="1"/>
            <a:endParaRPr lang="en-US" sz="3200" dirty="0"/>
          </a:p>
        </p:txBody>
      </p:sp>
      <p:sp>
        <p:nvSpPr>
          <p:cNvPr id="16" name="Rectangle 15"/>
          <p:cNvSpPr/>
          <p:nvPr/>
        </p:nvSpPr>
        <p:spPr>
          <a:xfrm>
            <a:off x="6447855" y="5964095"/>
            <a:ext cx="5393913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6853715" y="5964095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7212511" y="5964095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7767667" y="5964095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8253818" y="5964095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5396414" y="5901511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953195" y="5516879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2852" y="5249371"/>
            <a:ext cx="45582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Xu et al., 2007</a:t>
            </a:r>
          </a:p>
          <a:p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Lee et al.</a:t>
            </a:r>
            <a:r>
              <a:rPr lang="" sz="2400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2011</a:t>
            </a:r>
          </a:p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Yáñez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-Cuna et al., 2014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B84311-0C8B-4787-9EEC-058868A3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890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98133" y="1929821"/>
            <a:ext cx="2687782" cy="2660073"/>
            <a:chOff x="4493914" y="2857986"/>
            <a:chExt cx="2687782" cy="2660073"/>
          </a:xfrm>
        </p:grpSpPr>
        <p:sp>
          <p:nvSpPr>
            <p:cNvPr id="2" name="Trapezoid 1"/>
            <p:cNvSpPr/>
            <p:nvPr/>
          </p:nvSpPr>
          <p:spPr>
            <a:xfrm rot="10800000">
              <a:off x="4493914" y="2857986"/>
              <a:ext cx="2687782" cy="2660073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600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279004" y="3426691"/>
              <a:ext cx="1117600" cy="125614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dirty="0"/>
                <a:t>TF</a:t>
              </a: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0520" y="173376"/>
            <a:ext cx="10515600" cy="1325563"/>
          </a:xfrm>
        </p:spPr>
        <p:txBody>
          <a:bodyPr/>
          <a:lstStyle/>
          <a:p>
            <a:r>
              <a:rPr lang="en-US" dirty="0"/>
              <a:t>Reminder: Binding Site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EF4E8B-E4FF-4AEB-BBC1-99576C0E1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6129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sp>
        <p:nvSpPr>
          <p:cNvPr id="5" name="Rectangle 4"/>
          <p:cNvSpPr/>
          <p:nvPr/>
        </p:nvSpPr>
        <p:spPr>
          <a:xfrm>
            <a:off x="4084912" y="3671124"/>
            <a:ext cx="3136739" cy="311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pPr algn="ctr"/>
            <a:r>
              <a:rPr lang="en-US" sz="36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</a:p>
          <a:p>
            <a:pPr algn="ctr"/>
            <a:r>
              <a:rPr lang="en-US" sz="36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</a:p>
          <a:p>
            <a:pPr algn="ctr"/>
            <a:r>
              <a:rPr lang="en-US" sz="36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endParaRPr lang="" sz="3600" b="1" spc="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660" y="3671124"/>
            <a:ext cx="4691271" cy="228699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76548" y="2217915"/>
            <a:ext cx="33181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Other Binding Sites </a:t>
            </a:r>
          </a:p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sz="28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ChIP-seq</a:t>
            </a:r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</p:txBody>
      </p:sp>
      <p:sp>
        <p:nvSpPr>
          <p:cNvPr id="3" name="Right Arrow 2"/>
          <p:cNvSpPr/>
          <p:nvPr/>
        </p:nvSpPr>
        <p:spPr>
          <a:xfrm>
            <a:off x="4323386" y="4398338"/>
            <a:ext cx="814074" cy="61089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221651" y="2910412"/>
            <a:ext cx="18906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PWM (W)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70900" y="3158401"/>
            <a:ext cx="3136739" cy="311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ACTACTTT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CCGACTTT</a:t>
            </a: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GTAACTCA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GGGAGGCT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GTGGCGCT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GGAACGTG</a:t>
            </a: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50520" y="1733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Modeling Binding Sites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A19B78-E46E-4DD7-B375-C7F63A931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0001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94" y="62465"/>
            <a:ext cx="10515600" cy="1325563"/>
          </a:xfrm>
        </p:spPr>
        <p:txBody>
          <a:bodyPr/>
          <a:lstStyle/>
          <a:p>
            <a:r>
              <a:rPr lang="en-US" dirty="0"/>
              <a:t>Hidden Markov Model + TF States</a:t>
            </a:r>
            <a:endParaRPr lang="en-IL" dirty="0"/>
          </a:p>
        </p:txBody>
      </p:sp>
      <p:sp>
        <p:nvSpPr>
          <p:cNvPr id="172" name="Rectangle 171"/>
          <p:cNvSpPr/>
          <p:nvPr/>
        </p:nvSpPr>
        <p:spPr>
          <a:xfrm>
            <a:off x="1307434" y="6044400"/>
            <a:ext cx="10003566" cy="34747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8" name="Rectangle 177"/>
          <p:cNvSpPr/>
          <p:nvPr/>
        </p:nvSpPr>
        <p:spPr>
          <a:xfrm>
            <a:off x="8263351" y="6044400"/>
            <a:ext cx="1957574" cy="3474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9" name="Rectangle 178"/>
          <p:cNvSpPr/>
          <p:nvPr/>
        </p:nvSpPr>
        <p:spPr>
          <a:xfrm>
            <a:off x="8408562" y="5507458"/>
            <a:ext cx="1667150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Heart 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161894" y="5953797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8456982" y="6044400"/>
            <a:ext cx="132541" cy="347472"/>
          </a:xfrm>
          <a:prstGeom prst="rect">
            <a:avLst/>
          </a:prstGeom>
          <a:solidFill>
            <a:srgbClr val="FFC00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1" name="Rectangle 180"/>
          <p:cNvSpPr/>
          <p:nvPr/>
        </p:nvSpPr>
        <p:spPr>
          <a:xfrm>
            <a:off x="9002019" y="6044400"/>
            <a:ext cx="132541" cy="347472"/>
          </a:xfrm>
          <a:prstGeom prst="rect">
            <a:avLst/>
          </a:prstGeom>
          <a:solidFill>
            <a:srgbClr val="FFC00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2" name="Rectangle 181"/>
          <p:cNvSpPr/>
          <p:nvPr/>
        </p:nvSpPr>
        <p:spPr>
          <a:xfrm>
            <a:off x="9867392" y="6044400"/>
            <a:ext cx="132541" cy="347472"/>
          </a:xfrm>
          <a:prstGeom prst="rect">
            <a:avLst/>
          </a:prstGeom>
          <a:solidFill>
            <a:srgbClr val="FFC00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grpSp>
        <p:nvGrpSpPr>
          <p:cNvPr id="8" name="Group 7"/>
          <p:cNvGrpSpPr/>
          <p:nvPr/>
        </p:nvGrpSpPr>
        <p:grpSpPr>
          <a:xfrm>
            <a:off x="4661566" y="5507458"/>
            <a:ext cx="1957574" cy="884414"/>
            <a:chOff x="3102920" y="5507458"/>
            <a:chExt cx="1957574" cy="884414"/>
          </a:xfrm>
        </p:grpSpPr>
        <p:grpSp>
          <p:nvGrpSpPr>
            <p:cNvPr id="175" name="Group 174"/>
            <p:cNvGrpSpPr/>
            <p:nvPr/>
          </p:nvGrpSpPr>
          <p:grpSpPr>
            <a:xfrm>
              <a:off x="3102920" y="5507458"/>
              <a:ext cx="1957574" cy="882771"/>
              <a:chOff x="6378453" y="4317748"/>
              <a:chExt cx="1957574" cy="882771"/>
            </a:xfrm>
          </p:grpSpPr>
          <p:sp>
            <p:nvSpPr>
              <p:cNvPr id="176" name="Rectangle 175"/>
              <p:cNvSpPr/>
              <p:nvPr/>
            </p:nvSpPr>
            <p:spPr>
              <a:xfrm>
                <a:off x="6378453" y="4853047"/>
                <a:ext cx="1957574" cy="34747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77" name="Rectangle 176"/>
              <p:cNvSpPr/>
              <p:nvPr/>
            </p:nvSpPr>
            <p:spPr>
              <a:xfrm>
                <a:off x="6523664" y="4317748"/>
                <a:ext cx="1667150" cy="33226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Kidney Enhancer</a:t>
                </a:r>
              </a:p>
            </p:txBody>
          </p:sp>
        </p:grpSp>
        <p:sp>
          <p:nvSpPr>
            <p:cNvPr id="183" name="Rectangle 182"/>
            <p:cNvSpPr/>
            <p:nvPr/>
          </p:nvSpPr>
          <p:spPr>
            <a:xfrm>
              <a:off x="3523139" y="6044400"/>
              <a:ext cx="132541" cy="34747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4749661" y="6044400"/>
              <a:ext cx="132541" cy="34747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155" name="Rectangle 154"/>
          <p:cNvSpPr/>
          <p:nvPr/>
        </p:nvSpPr>
        <p:spPr>
          <a:xfrm>
            <a:off x="5436774" y="6042757"/>
            <a:ext cx="202025" cy="347472"/>
          </a:xfrm>
          <a:prstGeom prst="rect">
            <a:avLst/>
          </a:prstGeom>
          <a:solidFill>
            <a:srgbClr val="FFC00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4" name="Slide Number Placeholder 1">
            <a:extLst>
              <a:ext uri="{FF2B5EF4-FFF2-40B4-BE49-F238E27FC236}">
                <a16:creationId xmlns:a16="http://schemas.microsoft.com/office/drawing/2014/main" id="{4EB8218E-3D78-4B84-8362-1BE19CD58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1109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94" y="62465"/>
            <a:ext cx="10515600" cy="1325563"/>
          </a:xfrm>
        </p:spPr>
        <p:txBody>
          <a:bodyPr/>
          <a:lstStyle/>
          <a:p>
            <a:r>
              <a:rPr lang="en-US" dirty="0"/>
              <a:t>Hidden Markov Model + TF States</a:t>
            </a:r>
            <a:endParaRPr lang="en-IL" dirty="0"/>
          </a:p>
        </p:txBody>
      </p:sp>
      <p:sp>
        <p:nvSpPr>
          <p:cNvPr id="119" name="Arc 118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-544420" y="2516377"/>
            <a:ext cx="3195133" cy="1252853"/>
          </a:xfrm>
          <a:prstGeom prst="arc">
            <a:avLst>
              <a:gd name="adj1" fmla="val 12255481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2" name="Rectangle 171"/>
          <p:cNvSpPr/>
          <p:nvPr/>
        </p:nvSpPr>
        <p:spPr>
          <a:xfrm>
            <a:off x="1307434" y="6044400"/>
            <a:ext cx="10003566" cy="34747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8" name="Rectangle 177"/>
          <p:cNvSpPr/>
          <p:nvPr/>
        </p:nvSpPr>
        <p:spPr>
          <a:xfrm>
            <a:off x="8263351" y="6044400"/>
            <a:ext cx="1957574" cy="3474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9" name="Rectangle 178"/>
          <p:cNvSpPr/>
          <p:nvPr/>
        </p:nvSpPr>
        <p:spPr>
          <a:xfrm>
            <a:off x="8408562" y="5507458"/>
            <a:ext cx="1667150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Heart 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161894" y="5953797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8456982" y="6044400"/>
            <a:ext cx="132541" cy="347472"/>
          </a:xfrm>
          <a:prstGeom prst="rect">
            <a:avLst/>
          </a:prstGeom>
          <a:solidFill>
            <a:srgbClr val="FFC00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1" name="Rectangle 180"/>
          <p:cNvSpPr/>
          <p:nvPr/>
        </p:nvSpPr>
        <p:spPr>
          <a:xfrm>
            <a:off x="9002019" y="6044400"/>
            <a:ext cx="132541" cy="347472"/>
          </a:xfrm>
          <a:prstGeom prst="rect">
            <a:avLst/>
          </a:prstGeom>
          <a:solidFill>
            <a:srgbClr val="FFC00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2" name="Rectangle 181"/>
          <p:cNvSpPr/>
          <p:nvPr/>
        </p:nvSpPr>
        <p:spPr>
          <a:xfrm>
            <a:off x="9867392" y="6044400"/>
            <a:ext cx="132541" cy="347472"/>
          </a:xfrm>
          <a:prstGeom prst="rect">
            <a:avLst/>
          </a:prstGeom>
          <a:solidFill>
            <a:srgbClr val="FFC00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grpSp>
        <p:nvGrpSpPr>
          <p:cNvPr id="8" name="Group 7"/>
          <p:cNvGrpSpPr/>
          <p:nvPr/>
        </p:nvGrpSpPr>
        <p:grpSpPr>
          <a:xfrm>
            <a:off x="4661566" y="5507458"/>
            <a:ext cx="1957574" cy="884414"/>
            <a:chOff x="3102920" y="5507458"/>
            <a:chExt cx="1957574" cy="884414"/>
          </a:xfrm>
        </p:grpSpPr>
        <p:grpSp>
          <p:nvGrpSpPr>
            <p:cNvPr id="175" name="Group 174"/>
            <p:cNvGrpSpPr/>
            <p:nvPr/>
          </p:nvGrpSpPr>
          <p:grpSpPr>
            <a:xfrm>
              <a:off x="3102920" y="5507458"/>
              <a:ext cx="1957574" cy="882771"/>
              <a:chOff x="6378453" y="4317748"/>
              <a:chExt cx="1957574" cy="882771"/>
            </a:xfrm>
          </p:grpSpPr>
          <p:sp>
            <p:nvSpPr>
              <p:cNvPr id="176" name="Rectangle 175"/>
              <p:cNvSpPr/>
              <p:nvPr/>
            </p:nvSpPr>
            <p:spPr>
              <a:xfrm>
                <a:off x="6378453" y="4853047"/>
                <a:ext cx="1957574" cy="34747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77" name="Rectangle 176"/>
              <p:cNvSpPr/>
              <p:nvPr/>
            </p:nvSpPr>
            <p:spPr>
              <a:xfrm>
                <a:off x="6523664" y="4317748"/>
                <a:ext cx="1667150" cy="33226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Kidney Enhancer</a:t>
                </a:r>
              </a:p>
            </p:txBody>
          </p:sp>
        </p:grpSp>
        <p:sp>
          <p:nvSpPr>
            <p:cNvPr id="183" name="Rectangle 182"/>
            <p:cNvSpPr/>
            <p:nvPr/>
          </p:nvSpPr>
          <p:spPr>
            <a:xfrm>
              <a:off x="3523139" y="6044400"/>
              <a:ext cx="132541" cy="34747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4749661" y="6044400"/>
              <a:ext cx="132541" cy="34747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57639" y="3924269"/>
            <a:ext cx="2853261" cy="1463925"/>
            <a:chOff x="649674" y="3326287"/>
            <a:chExt cx="2853261" cy="146392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94410D0F-91C4-4FCB-B37F-3513E618EA09}"/>
                    </a:ext>
                  </a:extLst>
                </p:cNvPr>
                <p:cNvSpPr/>
                <p:nvPr/>
              </p:nvSpPr>
              <p:spPr>
                <a:xfrm>
                  <a:off x="1298511" y="3727973"/>
                  <a:ext cx="394722" cy="379999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𝐵𝐺</m:t>
                        </m:r>
                      </m:oMath>
                    </m:oMathPara>
                  </a14:m>
                  <a:endParaRPr lang="en-US" sz="20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09" name="Rectangle 10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4410D0F-91C4-4FCB-B37F-3513E618EA0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8511" y="3727973"/>
                  <a:ext cx="394722" cy="379999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13433" r="-104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BA2C6A64-12BA-4BF8-91D1-EEC473C983C1}"/>
                    </a:ext>
                  </a:extLst>
                </p:cNvPr>
                <p:cNvSpPr/>
                <p:nvPr/>
              </p:nvSpPr>
              <p:spPr>
                <a:xfrm>
                  <a:off x="2071085" y="3730314"/>
                  <a:ext cx="394722" cy="379999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sSubSup>
                          <m:sSubSupPr>
                            <m:ctrlP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oMath>
                    </m:oMathPara>
                  </a14:m>
                  <a:endParaRPr 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10" name="Rectangle 10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BA2C6A64-12BA-4BF8-91D1-EEC473C983C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71085" y="3730314"/>
                  <a:ext cx="394722" cy="379999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0448" r="-74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133BE173-E5CA-43CD-9796-55710AF9A30E}"/>
                    </a:ext>
                  </a:extLst>
                </p:cNvPr>
                <p:cNvSpPr/>
                <p:nvPr/>
              </p:nvSpPr>
              <p:spPr>
                <a:xfrm>
                  <a:off x="898754" y="4363063"/>
                  <a:ext cx="256570" cy="251185"/>
                </a:xfrm>
                <a:prstGeom prst="rect">
                  <a:avLst/>
                </a:prstGeom>
                <a:solidFill>
                  <a:srgbClr val="1F4E79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17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11" name="Rectangle 11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33BE173-E5CA-43CD-9796-55710AF9A30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8754" y="4363063"/>
                  <a:ext cx="256570" cy="251185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63032EA7-E059-46BB-BCE1-5A0B34445A1A}"/>
                </a:ext>
              </a:extLst>
            </p:cNvPr>
            <p:cNvCxnSpPr/>
            <p:nvPr/>
          </p:nvCxnSpPr>
          <p:spPr>
            <a:xfrm flipH="1">
              <a:off x="1350868" y="4116131"/>
              <a:ext cx="0" cy="21849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EE2CD84B-EA0A-4749-91C0-36E30B690396}"/>
                    </a:ext>
                  </a:extLst>
                </p:cNvPr>
                <p:cNvSpPr/>
                <p:nvPr/>
              </p:nvSpPr>
              <p:spPr>
                <a:xfrm>
                  <a:off x="1191075" y="4363063"/>
                  <a:ext cx="256570" cy="251185"/>
                </a:xfrm>
                <a:prstGeom prst="rect">
                  <a:avLst/>
                </a:prstGeom>
                <a:solidFill>
                  <a:srgbClr val="1F4E79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17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13" name="Rectangle 11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E2CD84B-EA0A-4749-91C0-36E30B69039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91075" y="4363063"/>
                  <a:ext cx="256570" cy="251185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FC434BE2-A263-429F-92D6-97C81E6116A3}"/>
                    </a:ext>
                  </a:extLst>
                </p:cNvPr>
                <p:cNvSpPr/>
                <p:nvPr/>
              </p:nvSpPr>
              <p:spPr>
                <a:xfrm>
                  <a:off x="797394" y="4539027"/>
                  <a:ext cx="256570" cy="251185"/>
                </a:xfrm>
                <a:prstGeom prst="rect">
                  <a:avLst/>
                </a:prstGeom>
                <a:solidFill>
                  <a:srgbClr val="1F4E79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17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14" name="Rectangle 11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FC434BE2-A263-429F-92D6-97C81E6116A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7394" y="4539027"/>
                  <a:ext cx="256570" cy="251185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02DF2B30-8A0B-4C68-B006-4A4AD0696DA0}"/>
                    </a:ext>
                  </a:extLst>
                </p:cNvPr>
                <p:cNvSpPr/>
                <p:nvPr/>
              </p:nvSpPr>
              <p:spPr>
                <a:xfrm>
                  <a:off x="1101817" y="4539027"/>
                  <a:ext cx="256570" cy="251185"/>
                </a:xfrm>
                <a:prstGeom prst="rect">
                  <a:avLst/>
                </a:prstGeom>
                <a:solidFill>
                  <a:srgbClr val="1F4E79"/>
                </a:solidFill>
                <a:ln>
                  <a:solidFill>
                    <a:srgbClr val="41719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17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15" name="Rectangle 11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2DF2B30-8A0B-4C68-B006-4A4AD0696DA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1817" y="4539027"/>
                  <a:ext cx="256570" cy="25118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  <a:ln>
                  <a:solidFill>
                    <a:srgbClr val="41719C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C9823F8D-A6EA-4F45-A7F0-761608C18A30}"/>
                    </a:ext>
                  </a:extLst>
                </p:cNvPr>
                <p:cNvSpPr/>
                <p:nvPr/>
              </p:nvSpPr>
              <p:spPr>
                <a:xfrm>
                  <a:off x="2589649" y="3731986"/>
                  <a:ext cx="394722" cy="379999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sSubSup>
                          <m:sSubSupPr>
                            <m:ctrlP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oMath>
                    </m:oMathPara>
                  </a14:m>
                  <a:endParaRPr 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16" name="Rectangle 11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C9823F8D-A6EA-4F45-A7F0-761608C18A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89649" y="3731986"/>
                  <a:ext cx="394722" cy="379999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0448" r="-74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354A12AB-D19F-4C13-ABA7-8C27AEF4F9A1}"/>
                    </a:ext>
                  </a:extLst>
                </p:cNvPr>
                <p:cNvSpPr/>
                <p:nvPr/>
              </p:nvSpPr>
              <p:spPr>
                <a:xfrm>
                  <a:off x="3108213" y="3727973"/>
                  <a:ext cx="394722" cy="379999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sSubSup>
                          <m:sSubSupPr>
                            <m:ctrlP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oMath>
                    </m:oMathPara>
                  </a14:m>
                  <a:endParaRPr 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18" name="Rectangle 11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54A12AB-D19F-4C13-ABA7-8C27AEF4F9A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8213" y="3727973"/>
                  <a:ext cx="394722" cy="379999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l="-10448" r="-74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EBCADE21-98F8-460B-9CA5-B6128C3E4127}"/>
                    </a:ext>
                  </a:extLst>
                </p:cNvPr>
                <p:cNvSpPr/>
                <p:nvPr/>
              </p:nvSpPr>
              <p:spPr>
                <a:xfrm>
                  <a:off x="649674" y="4109410"/>
                  <a:ext cx="455319" cy="28778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US" sz="1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23" name="Rectangle 12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BCADE21-98F8-460B-9CA5-B6128C3E412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9674" y="4109410"/>
                  <a:ext cx="455319" cy="287782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6" name="Arc 125">
              <a:extLst>
                <a:ext uri="{FF2B5EF4-FFF2-40B4-BE49-F238E27FC236}">
                  <a16:creationId xmlns:a16="http://schemas.microsoft.com/office/drawing/2014/main" id="{32C09FAE-B7FB-47FC-AC6B-0404674C19EE}"/>
                </a:ext>
              </a:extLst>
            </p:cNvPr>
            <p:cNvSpPr/>
            <p:nvPr/>
          </p:nvSpPr>
          <p:spPr>
            <a:xfrm>
              <a:off x="1541895" y="3375571"/>
              <a:ext cx="1256783" cy="532471"/>
            </a:xfrm>
            <a:prstGeom prst="arc">
              <a:avLst>
                <a:gd name="adj1" fmla="val 10995027"/>
                <a:gd name="adj2" fmla="val 89958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/>
            <a:lstStyle/>
            <a:p>
              <a:pPr algn="ctr"/>
              <a:endParaRPr lang="en-US" sz="1200" dirty="0"/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8358587C-CBDC-4417-94C9-5275E4695F77}"/>
                </a:ext>
              </a:extLst>
            </p:cNvPr>
            <p:cNvSpPr/>
            <p:nvPr/>
          </p:nvSpPr>
          <p:spPr>
            <a:xfrm rot="10800000">
              <a:off x="1533415" y="3972788"/>
              <a:ext cx="785512" cy="462675"/>
            </a:xfrm>
            <a:prstGeom prst="arc">
              <a:avLst>
                <a:gd name="adj1" fmla="val 10978865"/>
                <a:gd name="adj2" fmla="val 0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8" name="Arc 127">
              <a:extLst>
                <a:ext uri="{FF2B5EF4-FFF2-40B4-BE49-F238E27FC236}">
                  <a16:creationId xmlns:a16="http://schemas.microsoft.com/office/drawing/2014/main" id="{934255EF-13FF-487D-BFA6-7C2C780A9F14}"/>
                </a:ext>
              </a:extLst>
            </p:cNvPr>
            <p:cNvSpPr/>
            <p:nvPr/>
          </p:nvSpPr>
          <p:spPr>
            <a:xfrm rot="16200000">
              <a:off x="961122" y="3734839"/>
              <a:ext cx="321693" cy="493403"/>
            </a:xfrm>
            <a:prstGeom prst="arc">
              <a:avLst>
                <a:gd name="adj1" fmla="val 8678828"/>
                <a:gd name="adj2" fmla="val 1898800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9" name="Arc 128">
              <a:extLst>
                <a:ext uri="{FF2B5EF4-FFF2-40B4-BE49-F238E27FC236}">
                  <a16:creationId xmlns:a16="http://schemas.microsoft.com/office/drawing/2014/main" id="{71CFC5C6-DD37-4C6C-9F98-D0030412FE5B}"/>
                </a:ext>
              </a:extLst>
            </p:cNvPr>
            <p:cNvSpPr/>
            <p:nvPr/>
          </p:nvSpPr>
          <p:spPr>
            <a:xfrm>
              <a:off x="1555963" y="3437365"/>
              <a:ext cx="777034" cy="427498"/>
            </a:xfrm>
            <a:prstGeom prst="arc">
              <a:avLst>
                <a:gd name="adj1" fmla="val 11026958"/>
                <a:gd name="adj2" fmla="val 0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/>
            <a:lstStyle/>
            <a:p>
              <a:pPr algn="ctr"/>
              <a:endParaRPr lang="en-US" sz="1200" dirty="0"/>
            </a:p>
          </p:txBody>
        </p:sp>
        <p:sp>
          <p:nvSpPr>
            <p:cNvPr id="130" name="Arc 129">
              <a:extLst>
                <a:ext uri="{FF2B5EF4-FFF2-40B4-BE49-F238E27FC236}">
                  <a16:creationId xmlns:a16="http://schemas.microsoft.com/office/drawing/2014/main" id="{AD899973-3D71-4C26-85B0-0497860996D9}"/>
                </a:ext>
              </a:extLst>
            </p:cNvPr>
            <p:cNvSpPr/>
            <p:nvPr/>
          </p:nvSpPr>
          <p:spPr>
            <a:xfrm>
              <a:off x="1533415" y="3326287"/>
              <a:ext cx="1766831" cy="646926"/>
            </a:xfrm>
            <a:prstGeom prst="arc">
              <a:avLst>
                <a:gd name="adj1" fmla="val 10896129"/>
                <a:gd name="adj2" fmla="val 0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/>
            <a:lstStyle/>
            <a:p>
              <a:pPr algn="ctr"/>
              <a:endParaRPr lang="en-US" sz="1200" dirty="0"/>
            </a:p>
          </p:txBody>
        </p:sp>
        <p:sp>
          <p:nvSpPr>
            <p:cNvPr id="131" name="Arc 130">
              <a:extLst>
                <a:ext uri="{FF2B5EF4-FFF2-40B4-BE49-F238E27FC236}">
                  <a16:creationId xmlns:a16="http://schemas.microsoft.com/office/drawing/2014/main" id="{C5B65EC3-B010-4E81-ADF2-6B7AEECCCBCB}"/>
                </a:ext>
              </a:extLst>
            </p:cNvPr>
            <p:cNvSpPr/>
            <p:nvPr/>
          </p:nvSpPr>
          <p:spPr>
            <a:xfrm rot="10800000">
              <a:off x="1525391" y="3942888"/>
              <a:ext cx="1251356" cy="541798"/>
            </a:xfrm>
            <a:prstGeom prst="arc">
              <a:avLst>
                <a:gd name="adj1" fmla="val 10873745"/>
                <a:gd name="adj2" fmla="val 0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Arc 131">
              <a:extLst>
                <a:ext uri="{FF2B5EF4-FFF2-40B4-BE49-F238E27FC236}">
                  <a16:creationId xmlns:a16="http://schemas.microsoft.com/office/drawing/2014/main" id="{1204ED8F-DD85-4706-89BD-45B37F687710}"/>
                </a:ext>
              </a:extLst>
            </p:cNvPr>
            <p:cNvSpPr/>
            <p:nvPr/>
          </p:nvSpPr>
          <p:spPr>
            <a:xfrm rot="10800000">
              <a:off x="1528712" y="3942887"/>
              <a:ext cx="1814811" cy="581431"/>
            </a:xfrm>
            <a:prstGeom prst="arc">
              <a:avLst>
                <a:gd name="adj1" fmla="val 10790489"/>
                <a:gd name="adj2" fmla="val 100777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3" name="Rectangle 132">
                  <a:extLst>
                    <a:ext uri="{FF2B5EF4-FFF2-40B4-BE49-F238E27FC236}">
                      <a16:creationId xmlns:a16="http://schemas.microsoft.com/office/drawing/2014/main" id="{852C4A09-5DCE-4A84-AC21-1D7AF50CF1F1}"/>
                    </a:ext>
                  </a:extLst>
                </p:cNvPr>
                <p:cNvSpPr/>
                <p:nvPr/>
              </p:nvSpPr>
              <p:spPr>
                <a:xfrm>
                  <a:off x="861186" y="3856002"/>
                  <a:ext cx="455319" cy="28778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oMath>
                    </m:oMathPara>
                  </a14:m>
                  <a:endParaRPr lang="en-US" sz="1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33" name="Rectangle 13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52C4A09-5DCE-4A84-AC21-1D7AF50CF1F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186" y="3856002"/>
                  <a:ext cx="455319" cy="287782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5931533C-75AB-47D4-B7E4-966A23D28CE5}"/>
                </a:ext>
              </a:extLst>
            </p:cNvPr>
            <p:cNvCxnSpPr/>
            <p:nvPr/>
          </p:nvCxnSpPr>
          <p:spPr>
            <a:xfrm>
              <a:off x="1072588" y="3479001"/>
              <a:ext cx="209847" cy="22395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8D4F7EE1-A7E3-451A-88CE-DE9E7CABA105}"/>
                    </a:ext>
                  </a:extLst>
                </p:cNvPr>
                <p:cNvSpPr/>
                <p:nvPr/>
              </p:nvSpPr>
              <p:spPr>
                <a:xfrm>
                  <a:off x="1130728" y="3346041"/>
                  <a:ext cx="455319" cy="28778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oMath>
                    </m:oMathPara>
                  </a14:m>
                  <a:endParaRPr lang="en-US" sz="1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39" name="Rectangle 13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D4F7EE1-A7E3-451A-88CE-DE9E7CABA1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30728" y="3346041"/>
                  <a:ext cx="455319" cy="287782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279495" y="1442740"/>
                <a:ext cx="394722" cy="37999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GB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sub>
                      </m:sSub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9495" y="1442740"/>
                <a:ext cx="394722" cy="379999"/>
              </a:xfrm>
              <a:prstGeom prst="rect">
                <a:avLst/>
              </a:prstGeom>
              <a:blipFill>
                <a:blip r:embed="rId14"/>
                <a:stretch>
                  <a:fillRect l="-16418" r="-1044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/>
              <p:nvPr/>
            </p:nvSpPr>
            <p:spPr>
              <a:xfrm>
                <a:off x="2052069" y="1445080"/>
                <a:ext cx="394722" cy="379999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6" name="Rectangle 7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007C35C-4D69-441A-A9E8-565263A10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2069" y="1445080"/>
                <a:ext cx="394722" cy="379999"/>
              </a:xfrm>
              <a:prstGeom prst="rect">
                <a:avLst/>
              </a:prstGeom>
              <a:blipFill rotWithShape="0">
                <a:blip r:embed="rId15"/>
                <a:stretch>
                  <a:fillRect l="-12121" r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Arc 84">
            <a:extLst>
              <a:ext uri="{FF2B5EF4-FFF2-40B4-BE49-F238E27FC236}">
                <a16:creationId xmlns:a16="http://schemas.microsoft.com/office/drawing/2014/main" id="{6C04B47C-C85C-4A50-81C8-59A0A506E096}"/>
              </a:ext>
            </a:extLst>
          </p:cNvPr>
          <p:cNvSpPr/>
          <p:nvPr/>
        </p:nvSpPr>
        <p:spPr>
          <a:xfrm>
            <a:off x="1520797" y="1086541"/>
            <a:ext cx="1256783" cy="532471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86" name="Arc 85">
            <a:extLst>
              <a:ext uri="{FF2B5EF4-FFF2-40B4-BE49-F238E27FC236}">
                <a16:creationId xmlns:a16="http://schemas.microsoft.com/office/drawing/2014/main" id="{E0F67272-15BE-4542-9C93-3B7AF863AC3B}"/>
              </a:ext>
            </a:extLst>
          </p:cNvPr>
          <p:cNvSpPr/>
          <p:nvPr/>
        </p:nvSpPr>
        <p:spPr>
          <a:xfrm rot="10800000">
            <a:off x="1512317" y="1683758"/>
            <a:ext cx="785512" cy="462675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Arc 86">
            <a:extLst>
              <a:ext uri="{FF2B5EF4-FFF2-40B4-BE49-F238E27FC236}">
                <a16:creationId xmlns:a16="http://schemas.microsoft.com/office/drawing/2014/main" id="{52E86D83-1E62-4417-AD7E-6E01D65B4459}"/>
              </a:ext>
            </a:extLst>
          </p:cNvPr>
          <p:cNvSpPr/>
          <p:nvPr/>
        </p:nvSpPr>
        <p:spPr>
          <a:xfrm rot="16200000">
            <a:off x="940025" y="1445809"/>
            <a:ext cx="321693" cy="493403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/>
              <p:nvPr/>
            </p:nvSpPr>
            <p:spPr>
              <a:xfrm>
                <a:off x="879738" y="2071496"/>
                <a:ext cx="256570" cy="251185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8" name="Rectangle 8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E4E6A0C-89D2-43CC-A6D6-656C3FF82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738" y="2071496"/>
                <a:ext cx="256570" cy="251185"/>
              </a:xfrm>
              <a:prstGeom prst="rect">
                <a:avLst/>
              </a:prstGeom>
              <a:blipFill rotWithShape="0">
                <a:blip r:embed="rId1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09512FF-F6A6-4A4F-B26B-4AA6F4C53EE7}"/>
              </a:ext>
            </a:extLst>
          </p:cNvPr>
          <p:cNvCxnSpPr/>
          <p:nvPr/>
        </p:nvCxnSpPr>
        <p:spPr>
          <a:xfrm flipH="1">
            <a:off x="1331853" y="1832480"/>
            <a:ext cx="0" cy="2184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/>
              <p:nvPr/>
            </p:nvSpPr>
            <p:spPr>
              <a:xfrm>
                <a:off x="1172059" y="2071496"/>
                <a:ext cx="256570" cy="251185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0" name="Rectangle 8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DC8311C-2F63-460F-B8AD-864823771C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2059" y="2071496"/>
                <a:ext cx="256570" cy="251185"/>
              </a:xfrm>
              <a:prstGeom prst="rect">
                <a:avLst/>
              </a:prstGeom>
              <a:blipFill rotWithShape="0">
                <a:blip r:embed="rId1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/>
              <p:nvPr/>
            </p:nvSpPr>
            <p:spPr>
              <a:xfrm>
                <a:off x="778378" y="2247460"/>
                <a:ext cx="256570" cy="251185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1" name="Rectangle 9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E39AF58-0760-47B3-BEE1-5E03A5ECF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378" y="2247460"/>
                <a:ext cx="256570" cy="251185"/>
              </a:xfrm>
              <a:prstGeom prst="rect">
                <a:avLst/>
              </a:prstGeom>
              <a:blipFill rotWithShape="0">
                <a:blip r:embed="rId1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/>
              <p:nvPr/>
            </p:nvSpPr>
            <p:spPr>
              <a:xfrm>
                <a:off x="1082801" y="2247460"/>
                <a:ext cx="256570" cy="251185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2" name="Rectangle 9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EF200EB-4BA3-4B59-B905-2E0CBA3B5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2801" y="2247460"/>
                <a:ext cx="256570" cy="251185"/>
              </a:xfrm>
              <a:prstGeom prst="rect">
                <a:avLst/>
              </a:prstGeom>
              <a:blipFill rotWithShape="0">
                <a:blip r:embed="rId19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/>
              <p:nvPr/>
            </p:nvSpPr>
            <p:spPr>
              <a:xfrm>
                <a:off x="2570633" y="1446752"/>
                <a:ext cx="394722" cy="379999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8" name="Rectangle 9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7E8A4EC-B2DA-4FE5-AAD4-E2ED95A54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0633" y="1446752"/>
                <a:ext cx="394722" cy="379999"/>
              </a:xfrm>
              <a:prstGeom prst="rect">
                <a:avLst/>
              </a:prstGeom>
              <a:blipFill rotWithShape="0">
                <a:blip r:embed="rId20"/>
                <a:stretch>
                  <a:fillRect l="-10606" r="-7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/>
              <p:nvPr/>
            </p:nvSpPr>
            <p:spPr>
              <a:xfrm>
                <a:off x="3089197" y="1442740"/>
                <a:ext cx="394722" cy="379999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0" name="Rectangle 9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BE1A59-E93C-43D3-A9EC-5A09BAA68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9197" y="1442740"/>
                <a:ext cx="394722" cy="379999"/>
              </a:xfrm>
              <a:prstGeom prst="rect">
                <a:avLst/>
              </a:prstGeom>
              <a:blipFill rotWithShape="0">
                <a:blip r:embed="rId21"/>
                <a:stretch>
                  <a:fillRect l="-10448" r="-5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1" name="Arc 100">
            <a:extLst>
              <a:ext uri="{FF2B5EF4-FFF2-40B4-BE49-F238E27FC236}">
                <a16:creationId xmlns:a16="http://schemas.microsoft.com/office/drawing/2014/main" id="{F86E585A-8AA7-45EE-A1C7-A4CB8CACF924}"/>
              </a:ext>
            </a:extLst>
          </p:cNvPr>
          <p:cNvSpPr/>
          <p:nvPr/>
        </p:nvSpPr>
        <p:spPr>
          <a:xfrm>
            <a:off x="1534866" y="1148335"/>
            <a:ext cx="777034" cy="427498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102" name="Arc 101">
            <a:extLst>
              <a:ext uri="{FF2B5EF4-FFF2-40B4-BE49-F238E27FC236}">
                <a16:creationId xmlns:a16="http://schemas.microsoft.com/office/drawing/2014/main" id="{A10795ED-FF06-45F2-9994-C23CEC468AA0}"/>
              </a:ext>
            </a:extLst>
          </p:cNvPr>
          <p:cNvSpPr/>
          <p:nvPr/>
        </p:nvSpPr>
        <p:spPr>
          <a:xfrm>
            <a:off x="1512317" y="1037257"/>
            <a:ext cx="1766831" cy="64692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103" name="Arc 102">
            <a:extLst>
              <a:ext uri="{FF2B5EF4-FFF2-40B4-BE49-F238E27FC236}">
                <a16:creationId xmlns:a16="http://schemas.microsoft.com/office/drawing/2014/main" id="{5B2DAB45-83FD-49C9-8206-AFA4C61D652A}"/>
              </a:ext>
            </a:extLst>
          </p:cNvPr>
          <p:cNvSpPr/>
          <p:nvPr/>
        </p:nvSpPr>
        <p:spPr>
          <a:xfrm rot="10800000">
            <a:off x="1504292" y="1653857"/>
            <a:ext cx="1292852" cy="513368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Arc 103">
            <a:extLst>
              <a:ext uri="{FF2B5EF4-FFF2-40B4-BE49-F238E27FC236}">
                <a16:creationId xmlns:a16="http://schemas.microsoft.com/office/drawing/2014/main" id="{4A729748-6B6D-4F0F-91E6-3D204347553B}"/>
              </a:ext>
            </a:extLst>
          </p:cNvPr>
          <p:cNvSpPr/>
          <p:nvPr/>
        </p:nvSpPr>
        <p:spPr>
          <a:xfrm rot="10800000">
            <a:off x="1507614" y="1653857"/>
            <a:ext cx="1814811" cy="581431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/>
              <p:nvPr/>
            </p:nvSpPr>
            <p:spPr>
              <a:xfrm>
                <a:off x="840088" y="1566972"/>
                <a:ext cx="455319" cy="2877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1" name="Rectangle 1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8AAC82-3589-4B00-BFCF-2E52DB04B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088" y="1566972"/>
                <a:ext cx="455319" cy="287782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/>
              <p:nvPr/>
            </p:nvSpPr>
            <p:spPr>
              <a:xfrm>
                <a:off x="657639" y="1264425"/>
                <a:ext cx="455319" cy="2877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2" name="Rectangle 1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7B4E07C-6DA2-4FA4-A144-C6F5DB92F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639" y="1264425"/>
                <a:ext cx="455319" cy="287782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/>
              <p:nvPr/>
            </p:nvSpPr>
            <p:spPr>
              <a:xfrm>
                <a:off x="1808022" y="1150308"/>
                <a:ext cx="439363" cy="2877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4" name="Rectangle 1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CC7F83A-C270-4113-94A6-9DCDB8B220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8022" y="1150308"/>
                <a:ext cx="439363" cy="287782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/>
              <p:nvPr/>
            </p:nvSpPr>
            <p:spPr>
              <a:xfrm>
                <a:off x="1620246" y="1857068"/>
                <a:ext cx="329033" cy="2877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5" name="Rectangle 1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30B365-5F01-48A4-923E-48F9F08E3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0246" y="1857068"/>
                <a:ext cx="329033" cy="287782"/>
              </a:xfrm>
              <a:prstGeom prst="rect">
                <a:avLst/>
              </a:prstGeom>
              <a:blipFill rotWithShape="0"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9D4EC838-17DC-4E92-8D11-4C188F64D17A}"/>
              </a:ext>
            </a:extLst>
          </p:cNvPr>
          <p:cNvCxnSpPr/>
          <p:nvPr/>
        </p:nvCxnSpPr>
        <p:spPr>
          <a:xfrm>
            <a:off x="1048931" y="1204124"/>
            <a:ext cx="209847" cy="2239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/>
              <p:nvPr/>
            </p:nvSpPr>
            <p:spPr>
              <a:xfrm>
                <a:off x="1107071" y="1071163"/>
                <a:ext cx="455319" cy="2877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7" name="Rectangle 1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472795-DE49-4D5C-B6C6-CEE959E21D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7071" y="1071163"/>
                <a:ext cx="455319" cy="287782"/>
              </a:xfrm>
              <a:prstGeom prst="rect">
                <a:avLst/>
              </a:prstGeom>
              <a:blipFill rotWithShape="0"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/>
              <p:nvPr/>
            </p:nvSpPr>
            <p:spPr>
              <a:xfrm>
                <a:off x="2314196" y="1150308"/>
                <a:ext cx="439363" cy="2877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6" name="Rectangle 1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BBF84BC-1B79-48DF-B832-07534B3CE2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4196" y="1150308"/>
                <a:ext cx="439363" cy="287782"/>
              </a:xfrm>
              <a:prstGeom prst="rect">
                <a:avLst/>
              </a:prstGeom>
              <a:blipFill rotWithShape="0"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/>
              <p:nvPr/>
            </p:nvSpPr>
            <p:spPr>
              <a:xfrm>
                <a:off x="2801420" y="1150308"/>
                <a:ext cx="439363" cy="2877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7" name="Rectangle 14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D017A35-A1E5-4800-8F34-CBBC81BD0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1420" y="1150308"/>
                <a:ext cx="439363" cy="287782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279495" y="2872428"/>
                <a:ext cx="394722" cy="379999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GB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9495" y="2872428"/>
                <a:ext cx="394722" cy="379999"/>
              </a:xfrm>
              <a:prstGeom prst="rect">
                <a:avLst/>
              </a:prstGeom>
              <a:blipFill>
                <a:blip r:embed="rId28"/>
                <a:stretch>
                  <a:fillRect l="-16418" r="-895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/>
              <p:nvPr/>
            </p:nvSpPr>
            <p:spPr>
              <a:xfrm>
                <a:off x="2052069" y="2874768"/>
                <a:ext cx="394722" cy="379999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8" name="Rectangle 7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007C35C-4D69-441A-A9E8-565263A10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2069" y="2874768"/>
                <a:ext cx="394722" cy="379999"/>
              </a:xfrm>
              <a:prstGeom prst="rect">
                <a:avLst/>
              </a:prstGeom>
              <a:blipFill rotWithShape="0">
                <a:blip r:embed="rId29"/>
                <a:stretch>
                  <a:fillRect l="-12121" r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Arc 78">
            <a:extLst>
              <a:ext uri="{FF2B5EF4-FFF2-40B4-BE49-F238E27FC236}">
                <a16:creationId xmlns:a16="http://schemas.microsoft.com/office/drawing/2014/main" id="{6C04B47C-C85C-4A50-81C8-59A0A506E096}"/>
              </a:ext>
            </a:extLst>
          </p:cNvPr>
          <p:cNvSpPr/>
          <p:nvPr/>
        </p:nvSpPr>
        <p:spPr>
          <a:xfrm>
            <a:off x="1520797" y="2516229"/>
            <a:ext cx="1256783" cy="532471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80" name="Arc 79">
            <a:extLst>
              <a:ext uri="{FF2B5EF4-FFF2-40B4-BE49-F238E27FC236}">
                <a16:creationId xmlns:a16="http://schemas.microsoft.com/office/drawing/2014/main" id="{E0F67272-15BE-4542-9C93-3B7AF863AC3B}"/>
              </a:ext>
            </a:extLst>
          </p:cNvPr>
          <p:cNvSpPr/>
          <p:nvPr/>
        </p:nvSpPr>
        <p:spPr>
          <a:xfrm rot="10800000">
            <a:off x="1512317" y="3113446"/>
            <a:ext cx="785512" cy="462675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Arc 80">
            <a:extLst>
              <a:ext uri="{FF2B5EF4-FFF2-40B4-BE49-F238E27FC236}">
                <a16:creationId xmlns:a16="http://schemas.microsoft.com/office/drawing/2014/main" id="{52E86D83-1E62-4417-AD7E-6E01D65B4459}"/>
              </a:ext>
            </a:extLst>
          </p:cNvPr>
          <p:cNvSpPr/>
          <p:nvPr/>
        </p:nvSpPr>
        <p:spPr>
          <a:xfrm rot="16200000">
            <a:off x="940025" y="2875497"/>
            <a:ext cx="321693" cy="493403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/>
              <p:nvPr/>
            </p:nvSpPr>
            <p:spPr>
              <a:xfrm>
                <a:off x="879738" y="3501184"/>
                <a:ext cx="256570" cy="251185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E4E6A0C-89D2-43CC-A6D6-656C3FF82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738" y="3501184"/>
                <a:ext cx="256570" cy="251185"/>
              </a:xfrm>
              <a:prstGeom prst="rect">
                <a:avLst/>
              </a:prstGeom>
              <a:blipFill rotWithShape="0">
                <a:blip r:embed="rId3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09512FF-F6A6-4A4F-B26B-4AA6F4C53EE7}"/>
              </a:ext>
            </a:extLst>
          </p:cNvPr>
          <p:cNvCxnSpPr/>
          <p:nvPr/>
        </p:nvCxnSpPr>
        <p:spPr>
          <a:xfrm flipH="1">
            <a:off x="1331853" y="3262168"/>
            <a:ext cx="0" cy="2184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/>
              <p:nvPr/>
            </p:nvSpPr>
            <p:spPr>
              <a:xfrm>
                <a:off x="1172059" y="3501184"/>
                <a:ext cx="256570" cy="251185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DC8311C-2F63-460F-B8AD-864823771C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2059" y="3501184"/>
                <a:ext cx="256570" cy="251185"/>
              </a:xfrm>
              <a:prstGeom prst="rect">
                <a:avLst/>
              </a:prstGeom>
              <a:blipFill rotWithShape="0">
                <a:blip r:embed="rId3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/>
              <p:nvPr/>
            </p:nvSpPr>
            <p:spPr>
              <a:xfrm>
                <a:off x="778378" y="3677148"/>
                <a:ext cx="256570" cy="251185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3" name="Rectangle 9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E39AF58-0760-47B3-BEE1-5E03A5ECF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378" y="3677148"/>
                <a:ext cx="256570" cy="251185"/>
              </a:xfrm>
              <a:prstGeom prst="rect">
                <a:avLst/>
              </a:prstGeom>
              <a:blipFill rotWithShape="0">
                <a:blip r:embed="rId1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/>
              <p:nvPr/>
            </p:nvSpPr>
            <p:spPr>
              <a:xfrm>
                <a:off x="1082801" y="3677148"/>
                <a:ext cx="256570" cy="251185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4" name="Rectangle 9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EF200EB-4BA3-4B59-B905-2E0CBA3B5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2801" y="3677148"/>
                <a:ext cx="256570" cy="251185"/>
              </a:xfrm>
              <a:prstGeom prst="rect">
                <a:avLst/>
              </a:prstGeom>
              <a:blipFill rotWithShape="0">
                <a:blip r:embed="rId19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/>
              <p:nvPr/>
            </p:nvSpPr>
            <p:spPr>
              <a:xfrm>
                <a:off x="2570633" y="2876440"/>
                <a:ext cx="394722" cy="379999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5" name="Rectangle 9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7E8A4EC-B2DA-4FE5-AAD4-E2ED95A54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0633" y="2876440"/>
                <a:ext cx="394722" cy="379999"/>
              </a:xfrm>
              <a:prstGeom prst="rect">
                <a:avLst/>
              </a:prstGeom>
              <a:blipFill rotWithShape="0">
                <a:blip r:embed="rId32"/>
                <a:stretch>
                  <a:fillRect l="-10606" r="-7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/>
              <p:nvPr/>
            </p:nvSpPr>
            <p:spPr>
              <a:xfrm>
                <a:off x="3089197" y="2872428"/>
                <a:ext cx="394722" cy="379999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6" name="Rectangle 9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BE1A59-E93C-43D3-A9EC-5A09BAA68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9197" y="2872428"/>
                <a:ext cx="394722" cy="379999"/>
              </a:xfrm>
              <a:prstGeom prst="rect">
                <a:avLst/>
              </a:prstGeom>
              <a:blipFill rotWithShape="0">
                <a:blip r:embed="rId33"/>
                <a:stretch>
                  <a:fillRect l="-10448" r="-5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7" name="Arc 96">
            <a:extLst>
              <a:ext uri="{FF2B5EF4-FFF2-40B4-BE49-F238E27FC236}">
                <a16:creationId xmlns:a16="http://schemas.microsoft.com/office/drawing/2014/main" id="{F86E585A-8AA7-45EE-A1C7-A4CB8CACF924}"/>
              </a:ext>
            </a:extLst>
          </p:cNvPr>
          <p:cNvSpPr/>
          <p:nvPr/>
        </p:nvSpPr>
        <p:spPr>
          <a:xfrm>
            <a:off x="1534866" y="2578023"/>
            <a:ext cx="777034" cy="427498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99" name="Arc 98">
            <a:extLst>
              <a:ext uri="{FF2B5EF4-FFF2-40B4-BE49-F238E27FC236}">
                <a16:creationId xmlns:a16="http://schemas.microsoft.com/office/drawing/2014/main" id="{A10795ED-FF06-45F2-9994-C23CEC468AA0}"/>
              </a:ext>
            </a:extLst>
          </p:cNvPr>
          <p:cNvSpPr/>
          <p:nvPr/>
        </p:nvSpPr>
        <p:spPr>
          <a:xfrm>
            <a:off x="1512317" y="2466945"/>
            <a:ext cx="1766831" cy="64692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105" name="Arc 104">
            <a:extLst>
              <a:ext uri="{FF2B5EF4-FFF2-40B4-BE49-F238E27FC236}">
                <a16:creationId xmlns:a16="http://schemas.microsoft.com/office/drawing/2014/main" id="{5B2DAB45-83FD-49C9-8206-AFA4C61D652A}"/>
              </a:ext>
            </a:extLst>
          </p:cNvPr>
          <p:cNvSpPr/>
          <p:nvPr/>
        </p:nvSpPr>
        <p:spPr>
          <a:xfrm rot="10800000">
            <a:off x="1504292" y="3083545"/>
            <a:ext cx="1292852" cy="513368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Arc 105">
            <a:extLst>
              <a:ext uri="{FF2B5EF4-FFF2-40B4-BE49-F238E27FC236}">
                <a16:creationId xmlns:a16="http://schemas.microsoft.com/office/drawing/2014/main" id="{4A729748-6B6D-4F0F-91E6-3D204347553B}"/>
              </a:ext>
            </a:extLst>
          </p:cNvPr>
          <p:cNvSpPr/>
          <p:nvPr/>
        </p:nvSpPr>
        <p:spPr>
          <a:xfrm rot="10800000">
            <a:off x="1507614" y="3083545"/>
            <a:ext cx="1814811" cy="581431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/>
              <p:nvPr/>
            </p:nvSpPr>
            <p:spPr>
              <a:xfrm>
                <a:off x="840088" y="2996660"/>
                <a:ext cx="455319" cy="2877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7" name="Rectangle 10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8AAC82-3589-4B00-BFCF-2E52DB04B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088" y="2996660"/>
                <a:ext cx="455319" cy="287782"/>
              </a:xfrm>
              <a:prstGeom prst="rect">
                <a:avLst/>
              </a:prstGeom>
              <a:blipFill rotWithShape="0">
                <a:blip r:embed="rId3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/>
              <p:nvPr/>
            </p:nvSpPr>
            <p:spPr>
              <a:xfrm>
                <a:off x="657639" y="2694113"/>
                <a:ext cx="455319" cy="2877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8" name="Rectangle 10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7B4E07C-6DA2-4FA4-A144-C6F5DB92F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639" y="2694113"/>
                <a:ext cx="455319" cy="287782"/>
              </a:xfrm>
              <a:prstGeom prst="rect">
                <a:avLst/>
              </a:prstGeom>
              <a:blipFill rotWithShape="0">
                <a:blip r:embed="rId3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/>
              <p:nvPr/>
            </p:nvSpPr>
            <p:spPr>
              <a:xfrm>
                <a:off x="1808022" y="2579996"/>
                <a:ext cx="439363" cy="2877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7" name="Rectangle 1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CC7F83A-C270-4113-94A6-9DCDB8B220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8022" y="2579996"/>
                <a:ext cx="439363" cy="287782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/>
              <p:nvPr/>
            </p:nvSpPr>
            <p:spPr>
              <a:xfrm>
                <a:off x="1620246" y="3286756"/>
                <a:ext cx="329033" cy="2877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0" name="Rectangle 1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30B365-5F01-48A4-923E-48F9F08E3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0246" y="3286756"/>
                <a:ext cx="329033" cy="287782"/>
              </a:xfrm>
              <a:prstGeom prst="rect">
                <a:avLst/>
              </a:prstGeom>
              <a:blipFill rotWithShape="0">
                <a:blip r:embed="rId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9D4EC838-17DC-4E92-8D11-4C188F64D17A}"/>
              </a:ext>
            </a:extLst>
          </p:cNvPr>
          <p:cNvCxnSpPr/>
          <p:nvPr/>
        </p:nvCxnSpPr>
        <p:spPr>
          <a:xfrm>
            <a:off x="1048931" y="2633812"/>
            <a:ext cx="209847" cy="2239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/>
              <p:nvPr/>
            </p:nvSpPr>
            <p:spPr>
              <a:xfrm>
                <a:off x="1107071" y="2500851"/>
                <a:ext cx="455319" cy="2877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0" name="Rectangle 14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472795-DE49-4D5C-B6C6-CEE959E21D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7071" y="2500851"/>
                <a:ext cx="455319" cy="287782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/>
              <p:nvPr/>
            </p:nvSpPr>
            <p:spPr>
              <a:xfrm>
                <a:off x="2314196" y="2579996"/>
                <a:ext cx="439363" cy="2877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1" name="Rectangle 1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BBF84BC-1B79-48DF-B832-07534B3CE2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4196" y="2579996"/>
                <a:ext cx="439363" cy="287782"/>
              </a:xfrm>
              <a:prstGeom prst="rect">
                <a:avLst/>
              </a:prstGeom>
              <a:blipFill rotWithShape="0">
                <a:blip r:embed="rId3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/>
              <p:nvPr/>
            </p:nvSpPr>
            <p:spPr>
              <a:xfrm>
                <a:off x="2801420" y="2579996"/>
                <a:ext cx="439363" cy="2877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2" name="Rectangle 1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D017A35-A1E5-4800-8F34-CBBC81BD0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1420" y="2579996"/>
                <a:ext cx="439363" cy="287782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3" name="Arc 152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413285" y="3434514"/>
            <a:ext cx="1472228" cy="1155797"/>
          </a:xfrm>
          <a:prstGeom prst="arc">
            <a:avLst>
              <a:gd name="adj1" fmla="val 11656255"/>
              <a:gd name="adj2" fmla="val 1381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4" name="Arc 153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250830" y="1833328"/>
            <a:ext cx="1749258" cy="1155957"/>
          </a:xfrm>
          <a:prstGeom prst="arc">
            <a:avLst>
              <a:gd name="adj1" fmla="val 11671244"/>
              <a:gd name="adj2" fmla="val 20233193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5" name="Rectangle 154"/>
          <p:cNvSpPr/>
          <p:nvPr/>
        </p:nvSpPr>
        <p:spPr>
          <a:xfrm>
            <a:off x="5436774" y="6042757"/>
            <a:ext cx="202025" cy="347472"/>
          </a:xfrm>
          <a:prstGeom prst="rect">
            <a:avLst/>
          </a:prstGeom>
          <a:solidFill>
            <a:srgbClr val="FFC00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4" name="Slide Number Placeholder 1">
            <a:extLst>
              <a:ext uri="{FF2B5EF4-FFF2-40B4-BE49-F238E27FC236}">
                <a16:creationId xmlns:a16="http://schemas.microsoft.com/office/drawing/2014/main" id="{50B60FF1-FBBB-4A5C-9D61-1615C2E53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275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What’s in Our Genome?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680" y="1451681"/>
            <a:ext cx="7507147" cy="4351338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700" b="1" spc="600" dirty="0">
                <a:latin typeface="Courier New" panose="02070309020205020404" pitchFamily="49" charset="0"/>
                <a:cs typeface="Courier New" panose="02070309020205020404" pitchFamily="49" charset="0"/>
              </a:rPr>
              <a:t>TTACAGAGATAACGAGCTACTTTATTAAGACATTACGTTACAGAGACGATCTTTATTTACATAAGACGACATACATTACGTTACATACATCTGTGTACGTTACTTTATTAATACGCGTATAAG</a:t>
            </a:r>
            <a:r>
              <a:rPr lang="en-US" sz="2700" b="1" spc="60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ACATCTTTATTATGACATACATTACGATCTTTATTTACATAAGACGACATACATTACGTTACATACATCTGTGT</a:t>
            </a:r>
            <a:r>
              <a:rPr lang="en-US" sz="2700" b="1" spc="600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ACG</a:t>
            </a:r>
            <a:endParaRPr lang="en-US" sz="27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700" b="1" dirty="0">
              <a:ln>
                <a:solidFill>
                  <a:srgbClr val="C00000"/>
                </a:solidFill>
              </a:ln>
              <a:solidFill>
                <a:srgbClr val="C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670714" y="505038"/>
            <a:ext cx="38339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Total length: 3 </a:t>
            </a:r>
            <a:r>
              <a:rPr lang="en-US" sz="3600" dirty="0" err="1"/>
              <a:t>Gbp</a:t>
            </a:r>
            <a:endParaRPr lang="en-US" sz="3600" dirty="0"/>
          </a:p>
        </p:txBody>
      </p:sp>
      <p:sp>
        <p:nvSpPr>
          <p:cNvPr id="12" name="Rectangle 11"/>
          <p:cNvSpPr/>
          <p:nvPr/>
        </p:nvSpPr>
        <p:spPr>
          <a:xfrm>
            <a:off x="6983324" y="4586251"/>
            <a:ext cx="1061509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400" b="1" dirty="0">
                <a:solidFill>
                  <a:schemeClr val="accent4">
                    <a:lumMod val="75000"/>
                  </a:schemeClr>
                </a:solidFill>
              </a:rPr>
              <a:t>1.3%</a:t>
            </a:r>
          </a:p>
          <a:p>
            <a:pPr algn="r"/>
            <a:r>
              <a:rPr lang="en-US" sz="3400" b="1" dirty="0">
                <a:solidFill>
                  <a:srgbClr val="C00000"/>
                </a:solidFill>
              </a:rPr>
              <a:t>37%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67983" y="4563101"/>
            <a:ext cx="6096000" cy="113877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3400" dirty="0">
                <a:solidFill>
                  <a:prstClr val="black"/>
                </a:solidFill>
              </a:rPr>
              <a:t>Protein coding (exons)</a:t>
            </a:r>
          </a:p>
          <a:p>
            <a:pPr lvl="0"/>
            <a:r>
              <a:rPr lang="en-US" sz="3400" dirty="0">
                <a:solidFill>
                  <a:prstClr val="black"/>
                </a:solidFill>
              </a:rPr>
              <a:t>Non-coding (introns)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7420" y="6229835"/>
            <a:ext cx="4558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222222"/>
                </a:solidFill>
              </a:rPr>
              <a:t>Sakharkar</a:t>
            </a:r>
            <a:r>
              <a:rPr lang="en-US" sz="2400" dirty="0">
                <a:solidFill>
                  <a:srgbClr val="222222"/>
                </a:solidFill>
              </a:rPr>
              <a:t> et al., 2004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36849" y="482872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4000" dirty="0">
                <a:solidFill>
                  <a:prstClr val="black"/>
                </a:solidFill>
              </a:rPr>
              <a:t>Genes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15AFDD-9E83-4693-AAF1-656E6BE3B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7487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5" name="Rectangle 2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blipFill rotWithShape="0">
                <a:blip r:embed="rId232"/>
                <a:stretch>
                  <a:fillRect l="-20968" r="-17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/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blipFill>
                <a:blip r:embed="rId3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7" name="Arc 246">
            <a:extLst>
              <a:ext uri="{FF2B5EF4-FFF2-40B4-BE49-F238E27FC236}">
                <a16:creationId xmlns:a16="http://schemas.microsoft.com/office/drawing/2014/main" id="{6C04B47C-C85C-4A50-81C8-59A0A506E096}"/>
              </a:ext>
            </a:extLst>
          </p:cNvPr>
          <p:cNvSpPr/>
          <p:nvPr/>
        </p:nvSpPr>
        <p:spPr>
          <a:xfrm>
            <a:off x="1800960" y="11283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48" name="Arc 247">
            <a:extLst>
              <a:ext uri="{FF2B5EF4-FFF2-40B4-BE49-F238E27FC236}">
                <a16:creationId xmlns:a16="http://schemas.microsoft.com/office/drawing/2014/main" id="{E0F67272-15BE-4542-9C93-3B7AF863AC3B}"/>
              </a:ext>
            </a:extLst>
          </p:cNvPr>
          <p:cNvSpPr/>
          <p:nvPr/>
        </p:nvSpPr>
        <p:spPr>
          <a:xfrm rot="10800000">
            <a:off x="1793102" y="17032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9" name="Arc 248">
            <a:extLst>
              <a:ext uri="{FF2B5EF4-FFF2-40B4-BE49-F238E27FC236}">
                <a16:creationId xmlns:a16="http://schemas.microsoft.com/office/drawing/2014/main" id="{52E86D83-1E62-4417-AD7E-6E01D65B4459}"/>
              </a:ext>
            </a:extLst>
          </p:cNvPr>
          <p:cNvSpPr/>
          <p:nvPr/>
        </p:nvSpPr>
        <p:spPr>
          <a:xfrm rot="16200000">
            <a:off x="1257026" y="1483053"/>
            <a:ext cx="309639" cy="457200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/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309512FF-F6A6-4A4F-B26B-4AA6F4C53EE7}"/>
              </a:ext>
            </a:extLst>
          </p:cNvPr>
          <p:cNvCxnSpPr/>
          <p:nvPr/>
        </p:nvCxnSpPr>
        <p:spPr>
          <a:xfrm flipH="1">
            <a:off x="1625879" y="1846378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/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/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/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/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blipFill>
                <a:blip r:embed="rId8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/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blipFill>
                <a:blip r:embed="rId9"/>
                <a:stretch>
                  <a:fillRect l="-16129" r="-967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5" name="Arc 274">
            <a:extLst>
              <a:ext uri="{FF2B5EF4-FFF2-40B4-BE49-F238E27FC236}">
                <a16:creationId xmlns:a16="http://schemas.microsoft.com/office/drawing/2014/main" id="{F86E585A-8AA7-45EE-A1C7-A4CB8CACF924}"/>
              </a:ext>
            </a:extLst>
          </p:cNvPr>
          <p:cNvSpPr/>
          <p:nvPr/>
        </p:nvSpPr>
        <p:spPr>
          <a:xfrm>
            <a:off x="1813996" y="11878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6" name="Arc 275">
            <a:extLst>
              <a:ext uri="{FF2B5EF4-FFF2-40B4-BE49-F238E27FC236}">
                <a16:creationId xmlns:a16="http://schemas.microsoft.com/office/drawing/2014/main" id="{A10795ED-FF06-45F2-9994-C23CEC468AA0}"/>
              </a:ext>
            </a:extLst>
          </p:cNvPr>
          <p:cNvSpPr/>
          <p:nvPr/>
        </p:nvSpPr>
        <p:spPr>
          <a:xfrm>
            <a:off x="1793102" y="10809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7" name="Arc 276">
            <a:extLst>
              <a:ext uri="{FF2B5EF4-FFF2-40B4-BE49-F238E27FC236}">
                <a16:creationId xmlns:a16="http://schemas.microsoft.com/office/drawing/2014/main" id="{5B2DAB45-83FD-49C9-8206-AFA4C61D652A}"/>
              </a:ext>
            </a:extLst>
          </p:cNvPr>
          <p:cNvSpPr/>
          <p:nvPr/>
        </p:nvSpPr>
        <p:spPr>
          <a:xfrm rot="10800000">
            <a:off x="1785666" y="1674448"/>
            <a:ext cx="1197990" cy="494132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Arc 277">
            <a:extLst>
              <a:ext uri="{FF2B5EF4-FFF2-40B4-BE49-F238E27FC236}">
                <a16:creationId xmlns:a16="http://schemas.microsoft.com/office/drawing/2014/main" id="{4A729748-6B6D-4F0F-91E6-3D204347553B}"/>
              </a:ext>
            </a:extLst>
          </p:cNvPr>
          <p:cNvSpPr/>
          <p:nvPr/>
        </p:nvSpPr>
        <p:spPr>
          <a:xfrm rot="10800000">
            <a:off x="1788744" y="1674448"/>
            <a:ext cx="1681651" cy="559645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94410D0F-91C4-4FCB-B37F-3513E618EA09}"/>
                  </a:ext>
                </a:extLst>
              </p:cNvPr>
              <p:cNvSpPr/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0" name="Rectangle 3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410D0F-91C4-4FCB-B37F-3513E618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blipFill rotWithShape="0">
                <a:blip r:embed="rId233"/>
                <a:stretch>
                  <a:fillRect l="-19355" r="-14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/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blipFill>
                <a:blip r:embed="rId33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63032EA7-E059-46BB-BCE1-5A0B34445A1A}"/>
              </a:ext>
            </a:extLst>
          </p:cNvPr>
          <p:cNvCxnSpPr/>
          <p:nvPr/>
        </p:nvCxnSpPr>
        <p:spPr>
          <a:xfrm flipH="1">
            <a:off x="1644844" y="3579600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/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blipFill>
                <a:blip r:embed="rId38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/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blipFill>
                <a:blip r:embed="rId39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9" name="Arc 318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556352" y="1842505"/>
            <a:ext cx="1738400" cy="1167055"/>
          </a:xfrm>
          <a:prstGeom prst="arc">
            <a:avLst>
              <a:gd name="adj1" fmla="val 10574923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/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  <a:blipFill>
                <a:blip r:embed="rId9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/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/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/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/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5" name="Arc 394">
            <a:extLst>
              <a:ext uri="{FF2B5EF4-FFF2-40B4-BE49-F238E27FC236}">
                <a16:creationId xmlns:a16="http://schemas.microsoft.com/office/drawing/2014/main" id="{32C09FAE-B7FB-47FC-AC6B-0404674C19EE}"/>
              </a:ext>
            </a:extLst>
          </p:cNvPr>
          <p:cNvSpPr/>
          <p:nvPr/>
        </p:nvSpPr>
        <p:spPr>
          <a:xfrm>
            <a:off x="1821854" y="28667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6" name="Arc 395">
            <a:extLst>
              <a:ext uri="{FF2B5EF4-FFF2-40B4-BE49-F238E27FC236}">
                <a16:creationId xmlns:a16="http://schemas.microsoft.com/office/drawing/2014/main" id="{8358587C-CBDC-4417-94C9-5275E4695F77}"/>
              </a:ext>
            </a:extLst>
          </p:cNvPr>
          <p:cNvSpPr/>
          <p:nvPr/>
        </p:nvSpPr>
        <p:spPr>
          <a:xfrm rot="10800000">
            <a:off x="1813996" y="34416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7" name="Arc 396">
            <a:extLst>
              <a:ext uri="{FF2B5EF4-FFF2-40B4-BE49-F238E27FC236}">
                <a16:creationId xmlns:a16="http://schemas.microsoft.com/office/drawing/2014/main" id="{934255EF-13FF-487D-BFA6-7C2C780A9F14}"/>
              </a:ext>
            </a:extLst>
          </p:cNvPr>
          <p:cNvSpPr/>
          <p:nvPr/>
        </p:nvSpPr>
        <p:spPr>
          <a:xfrm rot="16200000">
            <a:off x="1277920" y="3221453"/>
            <a:ext cx="309639" cy="457200"/>
          </a:xfrm>
          <a:prstGeom prst="arc">
            <a:avLst>
              <a:gd name="adj1" fmla="val 8678828"/>
              <a:gd name="adj2" fmla="val 18988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8" name="Arc 397">
            <a:extLst>
              <a:ext uri="{FF2B5EF4-FFF2-40B4-BE49-F238E27FC236}">
                <a16:creationId xmlns:a16="http://schemas.microsoft.com/office/drawing/2014/main" id="{71CFC5C6-DD37-4C6C-9F98-D0030412FE5B}"/>
              </a:ext>
            </a:extLst>
          </p:cNvPr>
          <p:cNvSpPr/>
          <p:nvPr/>
        </p:nvSpPr>
        <p:spPr>
          <a:xfrm>
            <a:off x="1834890" y="29262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9" name="Arc 398">
            <a:extLst>
              <a:ext uri="{FF2B5EF4-FFF2-40B4-BE49-F238E27FC236}">
                <a16:creationId xmlns:a16="http://schemas.microsoft.com/office/drawing/2014/main" id="{AD899973-3D71-4C26-85B0-0497860996D9}"/>
              </a:ext>
            </a:extLst>
          </p:cNvPr>
          <p:cNvSpPr/>
          <p:nvPr/>
        </p:nvSpPr>
        <p:spPr>
          <a:xfrm>
            <a:off x="1813996" y="28193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00" name="Arc 399">
            <a:extLst>
              <a:ext uri="{FF2B5EF4-FFF2-40B4-BE49-F238E27FC236}">
                <a16:creationId xmlns:a16="http://schemas.microsoft.com/office/drawing/2014/main" id="{C5B65EC3-B010-4E81-ADF2-6B7AEECCCBCB}"/>
              </a:ext>
            </a:extLst>
          </p:cNvPr>
          <p:cNvSpPr/>
          <p:nvPr/>
        </p:nvSpPr>
        <p:spPr>
          <a:xfrm rot="10800000">
            <a:off x="1806561" y="3412849"/>
            <a:ext cx="1159539" cy="521497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1" name="Arc 400">
            <a:extLst>
              <a:ext uri="{FF2B5EF4-FFF2-40B4-BE49-F238E27FC236}">
                <a16:creationId xmlns:a16="http://schemas.microsoft.com/office/drawing/2014/main" id="{1204ED8F-DD85-4706-89BD-45B37F687710}"/>
              </a:ext>
            </a:extLst>
          </p:cNvPr>
          <p:cNvSpPr/>
          <p:nvPr/>
        </p:nvSpPr>
        <p:spPr>
          <a:xfrm rot="10800000">
            <a:off x="1809638" y="3412848"/>
            <a:ext cx="1681651" cy="559645"/>
          </a:xfrm>
          <a:prstGeom prst="arc">
            <a:avLst>
              <a:gd name="adj1" fmla="val 1079048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/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  <a:blipFill>
                <a:blip r:embed="rId10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/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4" name="Picture 403">
            <a:extLst>
              <a:ext uri="{FF2B5EF4-FFF2-40B4-BE49-F238E27FC236}">
                <a16:creationId xmlns:a16="http://schemas.microsoft.com/office/drawing/2014/main" id="{B6836E62-1334-458E-AB30-CB51EE62A41A}"/>
              </a:ext>
            </a:extLst>
          </p:cNvPr>
          <p:cNvPicPr>
            <a:picLocks noChangeAspect="1"/>
          </p:cNvPicPr>
          <p:nvPr/>
        </p:nvPicPr>
        <p:blipFill rotWithShape="1">
          <a:blip r:embed="rId2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1705922" y="4157121"/>
            <a:ext cx="711830" cy="577574"/>
          </a:xfrm>
          <a:prstGeom prst="rect">
            <a:avLst/>
          </a:prstGeom>
        </p:spPr>
      </p:pic>
      <p:cxnSp>
        <p:nvCxnSpPr>
          <p:cNvPr id="452" name="Straight Arrow Connector 451">
            <a:extLst>
              <a:ext uri="{FF2B5EF4-FFF2-40B4-BE49-F238E27FC236}">
                <a16:creationId xmlns:a16="http://schemas.microsoft.com/office/drawing/2014/main" id="{9D4EC838-17DC-4E92-8D11-4C188F64D17A}"/>
              </a:ext>
            </a:extLst>
          </p:cNvPr>
          <p:cNvCxnSpPr/>
          <p:nvPr/>
        </p:nvCxnSpPr>
        <p:spPr>
          <a:xfrm>
            <a:off x="1363716" y="1241566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/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  <a:blipFill>
                <a:blip r:embed="rId1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5931533C-75AB-47D4-B7E4-966A23D28CE5}"/>
              </a:ext>
            </a:extLst>
          </p:cNvPr>
          <p:cNvCxnSpPr/>
          <p:nvPr/>
        </p:nvCxnSpPr>
        <p:spPr>
          <a:xfrm>
            <a:off x="1386982" y="2966344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/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  <a:blipFill>
                <a:blip r:embed="rId1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0" name="Picture 459">
            <a:extLst>
              <a:ext uri="{FF2B5EF4-FFF2-40B4-BE49-F238E27FC236}">
                <a16:creationId xmlns:a16="http://schemas.microsoft.com/office/drawing/2014/main" id="{68EB58B4-A919-492A-B4D2-C1E336B3FF04}"/>
              </a:ext>
            </a:extLst>
          </p:cNvPr>
          <p:cNvPicPr>
            <a:picLocks noChangeAspect="1"/>
          </p:cNvPicPr>
          <p:nvPr/>
        </p:nvPicPr>
        <p:blipFill rotWithShape="1">
          <a:blip r:embed="rId2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9" t="3002" r="3959" b="2568"/>
          <a:stretch/>
        </p:blipFill>
        <p:spPr>
          <a:xfrm>
            <a:off x="2482197" y="4162774"/>
            <a:ext cx="718861" cy="572917"/>
          </a:xfrm>
          <a:prstGeom prst="rect">
            <a:avLst/>
          </a:prstGeom>
        </p:spPr>
      </p:pic>
      <p:sp>
        <p:nvSpPr>
          <p:cNvPr id="462" name="Arc 461">
            <a:extLst>
              <a:ext uri="{FF2B5EF4-FFF2-40B4-BE49-F238E27FC236}">
                <a16:creationId xmlns:a16="http://schemas.microsoft.com/office/drawing/2014/main" id="{00DBAB69-0AC0-4544-84EB-36E9AA285322}"/>
              </a:ext>
            </a:extLst>
          </p:cNvPr>
          <p:cNvSpPr/>
          <p:nvPr/>
        </p:nvSpPr>
        <p:spPr>
          <a:xfrm rot="5400000" flipV="1">
            <a:off x="1683177" y="2862653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3" name="Arc 462">
            <a:extLst>
              <a:ext uri="{FF2B5EF4-FFF2-40B4-BE49-F238E27FC236}">
                <a16:creationId xmlns:a16="http://schemas.microsoft.com/office/drawing/2014/main" id="{159143D7-ADC8-4F06-9B7F-41BB901E8025}"/>
              </a:ext>
            </a:extLst>
          </p:cNvPr>
          <p:cNvSpPr/>
          <p:nvPr/>
        </p:nvSpPr>
        <p:spPr>
          <a:xfrm rot="5400000" flipV="1">
            <a:off x="2159326" y="2862655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4" name="Arc 463">
            <a:extLst>
              <a:ext uri="{FF2B5EF4-FFF2-40B4-BE49-F238E27FC236}">
                <a16:creationId xmlns:a16="http://schemas.microsoft.com/office/drawing/2014/main" id="{8BC68F31-2416-4C9E-8B3E-13ABC368128B}"/>
              </a:ext>
            </a:extLst>
          </p:cNvPr>
          <p:cNvSpPr/>
          <p:nvPr/>
        </p:nvSpPr>
        <p:spPr>
          <a:xfrm rot="5400000" flipV="1">
            <a:off x="2205678" y="3667604"/>
            <a:ext cx="428170" cy="275309"/>
          </a:xfrm>
          <a:prstGeom prst="arc">
            <a:avLst>
              <a:gd name="adj1" fmla="val 11178144"/>
              <a:gd name="adj2" fmla="val 1579023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5" name="Arc 464">
            <a:extLst>
              <a:ext uri="{FF2B5EF4-FFF2-40B4-BE49-F238E27FC236}">
                <a16:creationId xmlns:a16="http://schemas.microsoft.com/office/drawing/2014/main" id="{FC1E3E2C-94D0-47DB-999D-60BCAC5F9D28}"/>
              </a:ext>
            </a:extLst>
          </p:cNvPr>
          <p:cNvSpPr/>
          <p:nvPr/>
        </p:nvSpPr>
        <p:spPr>
          <a:xfrm rot="5400000" flipV="1">
            <a:off x="2697623" y="3683678"/>
            <a:ext cx="428170" cy="239935"/>
          </a:xfrm>
          <a:prstGeom prst="arc">
            <a:avLst>
              <a:gd name="adj1" fmla="val 11178144"/>
              <a:gd name="adj2" fmla="val 1593576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6" name="Arc 465">
            <a:extLst>
              <a:ext uri="{FF2B5EF4-FFF2-40B4-BE49-F238E27FC236}">
                <a16:creationId xmlns:a16="http://schemas.microsoft.com/office/drawing/2014/main" id="{1D116CAE-60AC-4166-A3D8-9322938CBD66}"/>
              </a:ext>
            </a:extLst>
          </p:cNvPr>
          <p:cNvSpPr/>
          <p:nvPr/>
        </p:nvSpPr>
        <p:spPr>
          <a:xfrm rot="5400000" flipV="1">
            <a:off x="3173774" y="3684947"/>
            <a:ext cx="428170" cy="239935"/>
          </a:xfrm>
          <a:prstGeom prst="arc">
            <a:avLst>
              <a:gd name="adj1" fmla="val 11178144"/>
              <a:gd name="adj2" fmla="val 16311229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/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  <a:blipFill>
                <a:blip r:embed="rId1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/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9" name="Arc 468">
            <a:extLst>
              <a:ext uri="{FF2B5EF4-FFF2-40B4-BE49-F238E27FC236}">
                <a16:creationId xmlns:a16="http://schemas.microsoft.com/office/drawing/2014/main" id="{1AFDE9A7-50CA-446B-9CED-B11C7AE71821}"/>
              </a:ext>
            </a:extLst>
          </p:cNvPr>
          <p:cNvSpPr/>
          <p:nvPr/>
        </p:nvSpPr>
        <p:spPr>
          <a:xfrm rot="5400000" flipV="1">
            <a:off x="1006668" y="3043965"/>
            <a:ext cx="3114761" cy="594360"/>
          </a:xfrm>
          <a:prstGeom prst="arc">
            <a:avLst>
              <a:gd name="adj1" fmla="val 11117704"/>
              <a:gd name="adj2" fmla="val 20529490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0" name="Rectangle 679">
                <a:extLst>
                  <a:ext uri="{FF2B5EF4-FFF2-40B4-BE49-F238E27FC236}">
                    <a16:creationId xmlns:a16="http://schemas.microsoft.com/office/drawing/2014/main" id="{8840275D-34C4-4F6D-AE00-43E14F1F6048}"/>
                  </a:ext>
                </a:extLst>
              </p:cNvPr>
              <p:cNvSpPr/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80" name="Rectangle 67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40275D-34C4-4F6D-AE00-43E14F1F60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blipFill rotWithShape="0">
                <a:blip r:embed="rId327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1" name="Straight Arrow Connector 680">
            <a:extLst>
              <a:ext uri="{FF2B5EF4-FFF2-40B4-BE49-F238E27FC236}">
                <a16:creationId xmlns:a16="http://schemas.microsoft.com/office/drawing/2014/main" id="{02971112-BA61-401D-85B9-7A506A46577E}"/>
              </a:ext>
            </a:extLst>
          </p:cNvPr>
          <p:cNvCxnSpPr/>
          <p:nvPr/>
        </p:nvCxnSpPr>
        <p:spPr>
          <a:xfrm>
            <a:off x="112793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2" name="Rectangle 681">
                <a:extLst>
                  <a:ext uri="{FF2B5EF4-FFF2-40B4-BE49-F238E27FC236}">
                    <a16:creationId xmlns:a16="http://schemas.microsoft.com/office/drawing/2014/main" id="{75B99265-23DB-4EC1-A08A-7F8E5ECF314C}"/>
                  </a:ext>
                </a:extLst>
              </p:cNvPr>
              <p:cNvSpPr/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82" name="Rectangle 68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5B99265-23DB-4EC1-A08A-7F8E5ECF31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blipFill rotWithShape="0">
                <a:blip r:embed="rId314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3" name="Straight Arrow Connector 682">
            <a:extLst>
              <a:ext uri="{FF2B5EF4-FFF2-40B4-BE49-F238E27FC236}">
                <a16:creationId xmlns:a16="http://schemas.microsoft.com/office/drawing/2014/main" id="{A2827C3A-AEF6-4374-A8BF-B94D66EB9604}"/>
              </a:ext>
            </a:extLst>
          </p:cNvPr>
          <p:cNvCxnSpPr/>
          <p:nvPr/>
        </p:nvCxnSpPr>
        <p:spPr>
          <a:xfrm flipH="1">
            <a:off x="984824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4" name="Rectangle 683">
                <a:extLst>
                  <a:ext uri="{FF2B5EF4-FFF2-40B4-BE49-F238E27FC236}">
                    <a16:creationId xmlns:a16="http://schemas.microsoft.com/office/drawing/2014/main" id="{3D5E40AE-A173-45FF-B0BF-434EA0E76674}"/>
                  </a:ext>
                </a:extLst>
              </p:cNvPr>
              <p:cNvSpPr/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84" name="Rectangle 68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E40AE-A173-45FF-B0BF-434EA0E766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blipFill rotWithShape="0">
                <a:blip r:embed="rId315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5" name="Straight Arrow Connector 684">
            <a:extLst>
              <a:ext uri="{FF2B5EF4-FFF2-40B4-BE49-F238E27FC236}">
                <a16:creationId xmlns:a16="http://schemas.microsoft.com/office/drawing/2014/main" id="{97D89FF0-8D1B-44D7-9ED0-7C25FF59B8E4}"/>
              </a:ext>
            </a:extLst>
          </p:cNvPr>
          <p:cNvCxnSpPr/>
          <p:nvPr/>
        </p:nvCxnSpPr>
        <p:spPr>
          <a:xfrm>
            <a:off x="142969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6" name="Rectangle 685">
                <a:extLst>
                  <a:ext uri="{FF2B5EF4-FFF2-40B4-BE49-F238E27FC236}">
                    <a16:creationId xmlns:a16="http://schemas.microsoft.com/office/drawing/2014/main" id="{9BE6DDF3-F644-4D4B-BC22-7C8FC0A0A748}"/>
                  </a:ext>
                </a:extLst>
              </p:cNvPr>
              <p:cNvSpPr/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86" name="Rectangle 68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BE6DDF3-F644-4D4B-BC22-7C8FC0A0A7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blipFill rotWithShape="0">
                <a:blip r:embed="rId328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7" name="Straight Arrow Connector 686">
            <a:extLst>
              <a:ext uri="{FF2B5EF4-FFF2-40B4-BE49-F238E27FC236}">
                <a16:creationId xmlns:a16="http://schemas.microsoft.com/office/drawing/2014/main" id="{6E9BF151-2300-4631-AB57-34F21F53AC47}"/>
              </a:ext>
            </a:extLst>
          </p:cNvPr>
          <p:cNvCxnSpPr/>
          <p:nvPr/>
        </p:nvCxnSpPr>
        <p:spPr>
          <a:xfrm>
            <a:off x="1566851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8" name="Rectangle 687">
                <a:extLst>
                  <a:ext uri="{FF2B5EF4-FFF2-40B4-BE49-F238E27FC236}">
                    <a16:creationId xmlns:a16="http://schemas.microsoft.com/office/drawing/2014/main" id="{383AE25D-B9B7-47F2-ABDA-B433D9091E02}"/>
                  </a:ext>
                </a:extLst>
              </p:cNvPr>
              <p:cNvSpPr/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88" name="Rectangle 68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83AE25D-B9B7-47F2-ABDA-B433D9091E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blipFill rotWithShape="0">
                <a:blip r:embed="rId316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9" name="Straight Arrow Connector 688">
            <a:extLst>
              <a:ext uri="{FF2B5EF4-FFF2-40B4-BE49-F238E27FC236}">
                <a16:creationId xmlns:a16="http://schemas.microsoft.com/office/drawing/2014/main" id="{A7624DC8-1F63-4272-BE5F-D0F713916AFF}"/>
              </a:ext>
            </a:extLst>
          </p:cNvPr>
          <p:cNvCxnSpPr/>
          <p:nvPr/>
        </p:nvCxnSpPr>
        <p:spPr>
          <a:xfrm>
            <a:off x="187286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90" name="Rectangle 689">
                <a:extLst>
                  <a:ext uri="{FF2B5EF4-FFF2-40B4-BE49-F238E27FC236}">
                    <a16:creationId xmlns:a16="http://schemas.microsoft.com/office/drawing/2014/main" id="{67C75351-CE3E-4A2B-9D0E-BCFABBFA4A20}"/>
                  </a:ext>
                </a:extLst>
              </p:cNvPr>
              <p:cNvSpPr/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0" name="Rectangle 68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C75351-CE3E-4A2B-9D0E-BCFABBFA4A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blipFill rotWithShape="0">
                <a:blip r:embed="rId329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91" name="Straight Arrow Connector 690">
            <a:extLst>
              <a:ext uri="{FF2B5EF4-FFF2-40B4-BE49-F238E27FC236}">
                <a16:creationId xmlns:a16="http://schemas.microsoft.com/office/drawing/2014/main" id="{C35B5CE6-DAD9-4120-91D6-11C2D4C26F05}"/>
              </a:ext>
            </a:extLst>
          </p:cNvPr>
          <p:cNvCxnSpPr/>
          <p:nvPr/>
        </p:nvCxnSpPr>
        <p:spPr>
          <a:xfrm>
            <a:off x="2010028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92" name="Rectangle 691">
                <a:extLst>
                  <a:ext uri="{FF2B5EF4-FFF2-40B4-BE49-F238E27FC236}">
                    <a16:creationId xmlns:a16="http://schemas.microsoft.com/office/drawing/2014/main" id="{F4A01E93-33AE-4AC0-B6AD-90C50465A5C6}"/>
                  </a:ext>
                </a:extLst>
              </p:cNvPr>
              <p:cNvSpPr/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92" name="Rectangle 69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4A01E93-33AE-4AC0-B6AD-90C50465A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blipFill rotWithShape="0">
                <a:blip r:embed="rId317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93" name="Straight Arrow Connector 692">
            <a:extLst>
              <a:ext uri="{FF2B5EF4-FFF2-40B4-BE49-F238E27FC236}">
                <a16:creationId xmlns:a16="http://schemas.microsoft.com/office/drawing/2014/main" id="{12712F62-5865-47F9-AAB6-79BC0544381D}"/>
              </a:ext>
            </a:extLst>
          </p:cNvPr>
          <p:cNvCxnSpPr/>
          <p:nvPr/>
        </p:nvCxnSpPr>
        <p:spPr>
          <a:xfrm>
            <a:off x="232160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94" name="Rectangle 693">
                <a:extLst>
                  <a:ext uri="{FF2B5EF4-FFF2-40B4-BE49-F238E27FC236}">
                    <a16:creationId xmlns:a16="http://schemas.microsoft.com/office/drawing/2014/main" id="{2D5AE1F5-28FD-4D0B-AD8E-EAED6C0E5584}"/>
                  </a:ext>
                </a:extLst>
              </p:cNvPr>
              <p:cNvSpPr/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4" name="Rectangle 69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D5AE1F5-28FD-4D0B-AD8E-EAED6C0E55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blipFill rotWithShape="0">
                <a:blip r:embed="rId33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5" name="Rectangle 694">
                <a:extLst>
                  <a:ext uri="{FF2B5EF4-FFF2-40B4-BE49-F238E27FC236}">
                    <a16:creationId xmlns:a16="http://schemas.microsoft.com/office/drawing/2014/main" id="{25A988AB-DAB8-4933-B8E0-C2740B08ED9B}"/>
                  </a:ext>
                </a:extLst>
              </p:cNvPr>
              <p:cNvSpPr/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95" name="Rectangle 69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5A988AB-DAB8-4933-B8E0-C2740B08E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blipFill rotWithShape="0">
                <a:blip r:embed="rId27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6" name="Rectangle 695">
                <a:extLst>
                  <a:ext uri="{FF2B5EF4-FFF2-40B4-BE49-F238E27FC236}">
                    <a16:creationId xmlns:a16="http://schemas.microsoft.com/office/drawing/2014/main" id="{1003959B-941D-4E9D-AC77-C62CCE369B49}"/>
                  </a:ext>
                </a:extLst>
              </p:cNvPr>
              <p:cNvSpPr/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6" name="Rectangle 69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03959B-941D-4E9D-AC77-C62CCE369B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blipFill rotWithShape="0">
                <a:blip r:embed="rId331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7" name="Rectangle 696">
                <a:extLst>
                  <a:ext uri="{FF2B5EF4-FFF2-40B4-BE49-F238E27FC236}">
                    <a16:creationId xmlns:a16="http://schemas.microsoft.com/office/drawing/2014/main" id="{877B8523-81F3-4723-A1D1-E40CA2AA5488}"/>
                  </a:ext>
                </a:extLst>
              </p:cNvPr>
              <p:cNvSpPr/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7" name="Rectangle 69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77B8523-81F3-4723-A1D1-E40CA2AA5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blipFill rotWithShape="0">
                <a:blip r:embed="rId332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8" name="Rectangle 697">
                <a:extLst>
                  <a:ext uri="{FF2B5EF4-FFF2-40B4-BE49-F238E27FC236}">
                    <a16:creationId xmlns:a16="http://schemas.microsoft.com/office/drawing/2014/main" id="{02A867A1-2E6B-4F07-B82F-B6BB5B4E152F}"/>
                  </a:ext>
                </a:extLst>
              </p:cNvPr>
              <p:cNvSpPr/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8" name="Rectangle 69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A867A1-2E6B-4F07-B82F-B6BB5B4E15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blipFill rotWithShape="0">
                <a:blip r:embed="rId333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9" name="Rectangle 698">
                <a:extLst>
                  <a:ext uri="{FF2B5EF4-FFF2-40B4-BE49-F238E27FC236}">
                    <a16:creationId xmlns:a16="http://schemas.microsoft.com/office/drawing/2014/main" id="{41A82E47-32AE-4470-B175-1347B5BBC3E3}"/>
                  </a:ext>
                </a:extLst>
              </p:cNvPr>
              <p:cNvSpPr/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9" name="Rectangle 69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1A82E47-32AE-4470-B175-1347B5BB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blipFill rotWithShape="0">
                <a:blip r:embed="rId334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0" name="Rectangle 699">
                <a:extLst>
                  <a:ext uri="{FF2B5EF4-FFF2-40B4-BE49-F238E27FC236}">
                    <a16:creationId xmlns:a16="http://schemas.microsoft.com/office/drawing/2014/main" id="{2C13A085-B43C-4533-9E56-1BE873195C1F}"/>
                  </a:ext>
                </a:extLst>
              </p:cNvPr>
              <p:cNvSpPr/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0" name="Rectangle 69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C13A085-B43C-4533-9E56-1BE873195C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blipFill rotWithShape="0">
                <a:blip r:embed="rId335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1" name="Rectangle 700">
                <a:extLst>
                  <a:ext uri="{FF2B5EF4-FFF2-40B4-BE49-F238E27FC236}">
                    <a16:creationId xmlns:a16="http://schemas.microsoft.com/office/drawing/2014/main" id="{E9FD5368-4C82-41B5-8813-E4A68C2044A1}"/>
                  </a:ext>
                </a:extLst>
              </p:cNvPr>
              <p:cNvSpPr/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1" name="Rectangle 70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9FD5368-4C82-41B5-8813-E4A68C2044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blipFill rotWithShape="0">
                <a:blip r:embed="rId336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2" name="Rectangle 701">
                <a:extLst>
                  <a:ext uri="{FF2B5EF4-FFF2-40B4-BE49-F238E27FC236}">
                    <a16:creationId xmlns:a16="http://schemas.microsoft.com/office/drawing/2014/main" id="{EED0792F-C2B2-4807-8766-F638372F6730}"/>
                  </a:ext>
                </a:extLst>
              </p:cNvPr>
              <p:cNvSpPr/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2" name="Rectangle 70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D0792F-C2B2-4807-8766-F638372F6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blipFill rotWithShape="0">
                <a:blip r:embed="rId337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3" name="Rectangle 702">
                <a:extLst>
                  <a:ext uri="{FF2B5EF4-FFF2-40B4-BE49-F238E27FC236}">
                    <a16:creationId xmlns:a16="http://schemas.microsoft.com/office/drawing/2014/main" id="{5C847BC3-DA9A-4C1E-BDAF-6FFF7D913886}"/>
                  </a:ext>
                </a:extLst>
              </p:cNvPr>
              <p:cNvSpPr/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3" name="Rectangle 70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C847BC3-DA9A-4C1E-BDAF-6FFF7D9138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blipFill rotWithShape="0">
                <a:blip r:embed="rId338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4" name="Rectangle 703">
                <a:extLst>
                  <a:ext uri="{FF2B5EF4-FFF2-40B4-BE49-F238E27FC236}">
                    <a16:creationId xmlns:a16="http://schemas.microsoft.com/office/drawing/2014/main" id="{98912B4F-17E8-4B03-9A6F-9B025440C356}"/>
                  </a:ext>
                </a:extLst>
              </p:cNvPr>
              <p:cNvSpPr/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4" name="Rectangle 70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8912B4F-17E8-4B03-9A6F-9B025440C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blipFill rotWithShape="0">
                <a:blip r:embed="rId339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5" name="Rectangle 704">
                <a:extLst>
                  <a:ext uri="{FF2B5EF4-FFF2-40B4-BE49-F238E27FC236}">
                    <a16:creationId xmlns:a16="http://schemas.microsoft.com/office/drawing/2014/main" id="{0B9C64F9-F6DD-44B2-ACD8-2B353B3BBD76}"/>
                  </a:ext>
                </a:extLst>
              </p:cNvPr>
              <p:cNvSpPr/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5" name="Rectangle 70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B9C64F9-F6DD-44B2-ACD8-2B353B3BBD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blipFill rotWithShape="0">
                <a:blip r:embed="rId34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06" name="Straight Arrow Connector 705">
            <a:extLst>
              <a:ext uri="{FF2B5EF4-FFF2-40B4-BE49-F238E27FC236}">
                <a16:creationId xmlns:a16="http://schemas.microsoft.com/office/drawing/2014/main" id="{56EBD56E-CDB5-4954-9BD9-75D2579A33C5}"/>
              </a:ext>
            </a:extLst>
          </p:cNvPr>
          <p:cNvCxnSpPr/>
          <p:nvPr/>
        </p:nvCxnSpPr>
        <p:spPr>
          <a:xfrm>
            <a:off x="34516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07" name="Rectangle 706">
                <a:extLst>
                  <a:ext uri="{FF2B5EF4-FFF2-40B4-BE49-F238E27FC236}">
                    <a16:creationId xmlns:a16="http://schemas.microsoft.com/office/drawing/2014/main" id="{484BFE89-0F09-433C-A1F3-F2049AD2502A}"/>
                  </a:ext>
                </a:extLst>
              </p:cNvPr>
              <p:cNvSpPr/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07" name="Rectangle 70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4BFE89-0F09-433C-A1F3-F2049AD250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blipFill rotWithShape="0">
                <a:blip r:embed="rId3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08" name="Straight Arrow Connector 707">
            <a:extLst>
              <a:ext uri="{FF2B5EF4-FFF2-40B4-BE49-F238E27FC236}">
                <a16:creationId xmlns:a16="http://schemas.microsoft.com/office/drawing/2014/main" id="{22B6716C-A20D-44E3-8BDE-A46486E8AF4E}"/>
              </a:ext>
            </a:extLst>
          </p:cNvPr>
          <p:cNvCxnSpPr/>
          <p:nvPr/>
        </p:nvCxnSpPr>
        <p:spPr>
          <a:xfrm>
            <a:off x="495340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9" name="Straight Arrow Connector 708">
            <a:extLst>
              <a:ext uri="{FF2B5EF4-FFF2-40B4-BE49-F238E27FC236}">
                <a16:creationId xmlns:a16="http://schemas.microsoft.com/office/drawing/2014/main" id="{3BD7A7FC-A552-470A-9963-BD05B60355D2}"/>
              </a:ext>
            </a:extLst>
          </p:cNvPr>
          <p:cNvCxnSpPr/>
          <p:nvPr/>
        </p:nvCxnSpPr>
        <p:spPr>
          <a:xfrm>
            <a:off x="539658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0" name="Straight Arrow Connector 709">
            <a:extLst>
              <a:ext uri="{FF2B5EF4-FFF2-40B4-BE49-F238E27FC236}">
                <a16:creationId xmlns:a16="http://schemas.microsoft.com/office/drawing/2014/main" id="{15E843A5-D803-41F8-9EED-8BD01E1C8A93}"/>
              </a:ext>
            </a:extLst>
          </p:cNvPr>
          <p:cNvCxnSpPr/>
          <p:nvPr/>
        </p:nvCxnSpPr>
        <p:spPr>
          <a:xfrm>
            <a:off x="584531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1" name="Straight Arrow Connector 710">
            <a:extLst>
              <a:ext uri="{FF2B5EF4-FFF2-40B4-BE49-F238E27FC236}">
                <a16:creationId xmlns:a16="http://schemas.microsoft.com/office/drawing/2014/main" id="{EA40F44C-539C-469A-BD69-59DCE064807D}"/>
              </a:ext>
            </a:extLst>
          </p:cNvPr>
          <p:cNvCxnSpPr/>
          <p:nvPr/>
        </p:nvCxnSpPr>
        <p:spPr>
          <a:xfrm>
            <a:off x="8636271" y="5832000"/>
            <a:ext cx="17200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12" name="Rectangle 711">
                <a:extLst>
                  <a:ext uri="{FF2B5EF4-FFF2-40B4-BE49-F238E27FC236}">
                    <a16:creationId xmlns:a16="http://schemas.microsoft.com/office/drawing/2014/main" id="{C958BF6E-4126-4EBB-86F0-2E6069D51B9C}"/>
                  </a:ext>
                </a:extLst>
              </p:cNvPr>
              <p:cNvSpPr/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12" name="Rectangle 7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958BF6E-4126-4EBB-86F0-2E6069D51B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blipFill rotWithShape="0">
                <a:blip r:embed="rId319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13" name="Straight Arrow Connector 712">
            <a:extLst>
              <a:ext uri="{FF2B5EF4-FFF2-40B4-BE49-F238E27FC236}">
                <a16:creationId xmlns:a16="http://schemas.microsoft.com/office/drawing/2014/main" id="{333D92C0-2C45-4B5A-A8C9-60DD35C47828}"/>
              </a:ext>
            </a:extLst>
          </p:cNvPr>
          <p:cNvCxnSpPr/>
          <p:nvPr/>
        </p:nvCxnSpPr>
        <p:spPr>
          <a:xfrm>
            <a:off x="894543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4" name="Straight Arrow Connector 713">
            <a:extLst>
              <a:ext uri="{FF2B5EF4-FFF2-40B4-BE49-F238E27FC236}">
                <a16:creationId xmlns:a16="http://schemas.microsoft.com/office/drawing/2014/main" id="{932EACC1-30CA-4AEC-9DBC-7BD6CE0D121E}"/>
              </a:ext>
            </a:extLst>
          </p:cNvPr>
          <p:cNvCxnSpPr/>
          <p:nvPr/>
        </p:nvCxnSpPr>
        <p:spPr>
          <a:xfrm>
            <a:off x="6445247" y="5832000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5" name="Straight Arrow Connector 714">
            <a:extLst>
              <a:ext uri="{FF2B5EF4-FFF2-40B4-BE49-F238E27FC236}">
                <a16:creationId xmlns:a16="http://schemas.microsoft.com/office/drawing/2014/main" id="{1A85A918-1AD6-4EB7-9491-B308A4D0D621}"/>
              </a:ext>
            </a:extLst>
          </p:cNvPr>
          <p:cNvCxnSpPr/>
          <p:nvPr/>
        </p:nvCxnSpPr>
        <p:spPr>
          <a:xfrm>
            <a:off x="4652176" y="5832000"/>
            <a:ext cx="16406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6" name="Straight Arrow Connector 715">
            <a:extLst>
              <a:ext uri="{FF2B5EF4-FFF2-40B4-BE49-F238E27FC236}">
                <a16:creationId xmlns:a16="http://schemas.microsoft.com/office/drawing/2014/main" id="{06E85A81-A1FF-4F71-94D0-965F81A3495D}"/>
              </a:ext>
            </a:extLst>
          </p:cNvPr>
          <p:cNvCxnSpPr/>
          <p:nvPr/>
        </p:nvCxnSpPr>
        <p:spPr>
          <a:xfrm>
            <a:off x="2458763" y="5832000"/>
            <a:ext cx="16554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7" name="Straight Arrow Connector 716">
            <a:extLst>
              <a:ext uri="{FF2B5EF4-FFF2-40B4-BE49-F238E27FC236}">
                <a16:creationId xmlns:a16="http://schemas.microsoft.com/office/drawing/2014/main" id="{CC40CCC7-09AA-4616-91AE-9F9A58E11189}"/>
              </a:ext>
            </a:extLst>
          </p:cNvPr>
          <p:cNvCxnSpPr/>
          <p:nvPr/>
        </p:nvCxnSpPr>
        <p:spPr>
          <a:xfrm>
            <a:off x="908853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18" name="Rectangle 717">
                <a:extLst>
                  <a:ext uri="{FF2B5EF4-FFF2-40B4-BE49-F238E27FC236}">
                    <a16:creationId xmlns:a16="http://schemas.microsoft.com/office/drawing/2014/main" id="{8B705FB9-A5E4-4A1F-BF7C-5C0E9455CD1D}"/>
                  </a:ext>
                </a:extLst>
              </p:cNvPr>
              <p:cNvSpPr/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18" name="Rectangle 7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05FB9-A5E4-4A1F-BF7C-5C0E9455CD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blipFill rotWithShape="0">
                <a:blip r:embed="rId320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19" name="Straight Arrow Connector 718">
            <a:extLst>
              <a:ext uri="{FF2B5EF4-FFF2-40B4-BE49-F238E27FC236}">
                <a16:creationId xmlns:a16="http://schemas.microsoft.com/office/drawing/2014/main" id="{0EDAA9EC-B93E-4748-8ED0-8FC16DC5797C}"/>
              </a:ext>
            </a:extLst>
          </p:cNvPr>
          <p:cNvCxnSpPr/>
          <p:nvPr/>
        </p:nvCxnSpPr>
        <p:spPr>
          <a:xfrm>
            <a:off x="939028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0" name="Rectangle 719">
                <a:extLst>
                  <a:ext uri="{FF2B5EF4-FFF2-40B4-BE49-F238E27FC236}">
                    <a16:creationId xmlns:a16="http://schemas.microsoft.com/office/drawing/2014/main" id="{EEFB6204-5727-4514-A5EB-694BEAECFF2C}"/>
                  </a:ext>
                </a:extLst>
              </p:cNvPr>
              <p:cNvSpPr/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20" name="Rectangle 7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FB6204-5727-4514-A5EB-694BEAECFF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blipFill rotWithShape="0">
                <a:blip r:embed="rId341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1" name="Rectangle 720">
                <a:extLst>
                  <a:ext uri="{FF2B5EF4-FFF2-40B4-BE49-F238E27FC236}">
                    <a16:creationId xmlns:a16="http://schemas.microsoft.com/office/drawing/2014/main" id="{0ED37A84-6F51-4EA3-A7BC-1BE800DC43B1}"/>
                  </a:ext>
                </a:extLst>
              </p:cNvPr>
              <p:cNvSpPr/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21" name="Rectangle 7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ED37A84-6F51-4EA3-A7BC-1BE800DC43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blipFill rotWithShape="0">
                <a:blip r:embed="rId321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2" name="Straight Arrow Connector 721">
            <a:extLst>
              <a:ext uri="{FF2B5EF4-FFF2-40B4-BE49-F238E27FC236}">
                <a16:creationId xmlns:a16="http://schemas.microsoft.com/office/drawing/2014/main" id="{7056565C-2C48-420B-932E-05F2CC828016}"/>
              </a:ext>
            </a:extLst>
          </p:cNvPr>
          <p:cNvCxnSpPr/>
          <p:nvPr/>
        </p:nvCxnSpPr>
        <p:spPr>
          <a:xfrm>
            <a:off x="5090565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3" name="Rectangle 722">
                <a:extLst>
                  <a:ext uri="{FF2B5EF4-FFF2-40B4-BE49-F238E27FC236}">
                    <a16:creationId xmlns:a16="http://schemas.microsoft.com/office/drawing/2014/main" id="{9CD6722E-8D55-4A3E-8216-362746BABD43}"/>
                  </a:ext>
                </a:extLst>
              </p:cNvPr>
              <p:cNvSpPr/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23" name="Rectangle 7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D6722E-8D55-4A3E-8216-362746BABD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blipFill rotWithShape="0">
                <a:blip r:embed="rId322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4" name="Straight Arrow Connector 723">
            <a:extLst>
              <a:ext uri="{FF2B5EF4-FFF2-40B4-BE49-F238E27FC236}">
                <a16:creationId xmlns:a16="http://schemas.microsoft.com/office/drawing/2014/main" id="{85C09750-84E8-4FF8-B52E-08AFAA44CD60}"/>
              </a:ext>
            </a:extLst>
          </p:cNvPr>
          <p:cNvCxnSpPr/>
          <p:nvPr/>
        </p:nvCxnSpPr>
        <p:spPr>
          <a:xfrm>
            <a:off x="5533742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5" name="Rectangle 724">
                <a:extLst>
                  <a:ext uri="{FF2B5EF4-FFF2-40B4-BE49-F238E27FC236}">
                    <a16:creationId xmlns:a16="http://schemas.microsoft.com/office/drawing/2014/main" id="{50E2ED6E-5F0E-421D-9508-197F4A220244}"/>
                  </a:ext>
                </a:extLst>
              </p:cNvPr>
              <p:cNvSpPr/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25" name="Rectangle 7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E2ED6E-5F0E-421D-9508-197F4A2202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blipFill rotWithShape="0">
                <a:blip r:embed="rId323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6" name="Straight Arrow Connector 725">
            <a:extLst>
              <a:ext uri="{FF2B5EF4-FFF2-40B4-BE49-F238E27FC236}">
                <a16:creationId xmlns:a16="http://schemas.microsoft.com/office/drawing/2014/main" id="{E1D2F4EB-96F5-4977-9155-39E513B47B57}"/>
              </a:ext>
            </a:extLst>
          </p:cNvPr>
          <p:cNvCxnSpPr>
            <a:cxnSpLocks/>
          </p:cNvCxnSpPr>
          <p:nvPr/>
        </p:nvCxnSpPr>
        <p:spPr>
          <a:xfrm>
            <a:off x="5996810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7" name="Rectangle 726">
                <a:extLst>
                  <a:ext uri="{FF2B5EF4-FFF2-40B4-BE49-F238E27FC236}">
                    <a16:creationId xmlns:a16="http://schemas.microsoft.com/office/drawing/2014/main" id="{3DF8D482-2A8F-4B09-9773-6FE298264E87}"/>
                  </a:ext>
                </a:extLst>
              </p:cNvPr>
              <p:cNvSpPr/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27" name="Rectangle 7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F8D482-2A8F-4B09-9773-6FE298264E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blipFill rotWithShape="0">
                <a:blip r:embed="rId316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8" name="Straight Arrow Connector 727">
            <a:extLst>
              <a:ext uri="{FF2B5EF4-FFF2-40B4-BE49-F238E27FC236}">
                <a16:creationId xmlns:a16="http://schemas.microsoft.com/office/drawing/2014/main" id="{6BAA21B2-5609-498C-9A80-784B53CA6372}"/>
              </a:ext>
            </a:extLst>
          </p:cNvPr>
          <p:cNvCxnSpPr/>
          <p:nvPr/>
        </p:nvCxnSpPr>
        <p:spPr>
          <a:xfrm>
            <a:off x="629856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9" name="Rectangle 728">
                <a:extLst>
                  <a:ext uri="{FF2B5EF4-FFF2-40B4-BE49-F238E27FC236}">
                    <a16:creationId xmlns:a16="http://schemas.microsoft.com/office/drawing/2014/main" id="{10389713-5DBF-42B4-8B7C-936C341E0AE6}"/>
                  </a:ext>
                </a:extLst>
              </p:cNvPr>
              <p:cNvSpPr/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29" name="Rectangle 7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389713-5DBF-42B4-8B7C-936C341E0A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blipFill rotWithShape="0">
                <a:blip r:embed="rId342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30" name="Straight Arrow Connector 729">
            <a:extLst>
              <a:ext uri="{FF2B5EF4-FFF2-40B4-BE49-F238E27FC236}">
                <a16:creationId xmlns:a16="http://schemas.microsoft.com/office/drawing/2014/main" id="{92437750-C312-4CCE-96A1-5B809F99810A}"/>
              </a:ext>
            </a:extLst>
          </p:cNvPr>
          <p:cNvCxnSpPr/>
          <p:nvPr/>
        </p:nvCxnSpPr>
        <p:spPr>
          <a:xfrm>
            <a:off x="953485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31" name="Rectangle 730">
                <a:extLst>
                  <a:ext uri="{FF2B5EF4-FFF2-40B4-BE49-F238E27FC236}">
                    <a16:creationId xmlns:a16="http://schemas.microsoft.com/office/drawing/2014/main" id="{52500FE2-56FD-4DCF-B571-4800035F973B}"/>
                  </a:ext>
                </a:extLst>
              </p:cNvPr>
              <p:cNvSpPr/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31" name="Rectangle 7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500FE2-56FD-4DCF-B571-4800035F97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blipFill rotWithShape="0">
                <a:blip r:embed="rId324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32" name="Straight Arrow Connector 731">
            <a:extLst>
              <a:ext uri="{FF2B5EF4-FFF2-40B4-BE49-F238E27FC236}">
                <a16:creationId xmlns:a16="http://schemas.microsoft.com/office/drawing/2014/main" id="{01ACB789-31A0-4FA0-9D2F-853DCFE0E196}"/>
              </a:ext>
            </a:extLst>
          </p:cNvPr>
          <p:cNvCxnSpPr/>
          <p:nvPr/>
        </p:nvCxnSpPr>
        <p:spPr>
          <a:xfrm>
            <a:off x="983661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33" name="Rectangle 732">
                <a:extLst>
                  <a:ext uri="{FF2B5EF4-FFF2-40B4-BE49-F238E27FC236}">
                    <a16:creationId xmlns:a16="http://schemas.microsoft.com/office/drawing/2014/main" id="{92C8CF05-F50C-4790-BF89-4FB2387B4112}"/>
                  </a:ext>
                </a:extLst>
              </p:cNvPr>
              <p:cNvSpPr/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3" name="Rectangle 7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2C8CF05-F50C-4790-BF89-4FB2387B41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blipFill rotWithShape="0">
                <a:blip r:embed="rId343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4" name="Rectangle 733">
                <a:extLst>
                  <a:ext uri="{FF2B5EF4-FFF2-40B4-BE49-F238E27FC236}">
                    <a16:creationId xmlns:a16="http://schemas.microsoft.com/office/drawing/2014/main" id="{56A51F6A-613A-4E41-94C0-D17BBEF5D65C}"/>
                  </a:ext>
                </a:extLst>
              </p:cNvPr>
              <p:cNvSpPr/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4" name="Rectangle 7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A51F6A-613A-4E41-94C0-D17BBEF5D6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blipFill rotWithShape="0">
                <a:blip r:embed="rId344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5" name="Rectangle 734">
                <a:extLst>
                  <a:ext uri="{FF2B5EF4-FFF2-40B4-BE49-F238E27FC236}">
                    <a16:creationId xmlns:a16="http://schemas.microsoft.com/office/drawing/2014/main" id="{788149C7-3BA6-493A-A14A-7D14028442DC}"/>
                  </a:ext>
                </a:extLst>
              </p:cNvPr>
              <p:cNvSpPr/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5" name="Rectangle 7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88149C7-3BA6-493A-A14A-7D14028442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blipFill rotWithShape="0">
                <a:blip r:embed="rId345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6" name="Rectangle 735">
                <a:extLst>
                  <a:ext uri="{FF2B5EF4-FFF2-40B4-BE49-F238E27FC236}">
                    <a16:creationId xmlns:a16="http://schemas.microsoft.com/office/drawing/2014/main" id="{676A876C-0FA0-4DF3-9953-383CAAC5A19D}"/>
                  </a:ext>
                </a:extLst>
              </p:cNvPr>
              <p:cNvSpPr/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6" name="Rectangle 7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A876C-0FA0-4DF3-9953-383CAAC5A1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blipFill rotWithShape="0">
                <a:blip r:embed="rId346"/>
                <a:stretch>
                  <a:fillRect l="-23404" t="-4255" r="-14894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7" name="Rectangle 736">
                <a:extLst>
                  <a:ext uri="{FF2B5EF4-FFF2-40B4-BE49-F238E27FC236}">
                    <a16:creationId xmlns:a16="http://schemas.microsoft.com/office/drawing/2014/main" id="{B8C6F4AD-7F03-443C-B852-1577D54E559B}"/>
                  </a:ext>
                </a:extLst>
              </p:cNvPr>
              <p:cNvSpPr/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7" name="Rectangle 7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C6F4AD-7F03-443C-B852-1577D54E55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blipFill rotWithShape="0">
                <a:blip r:embed="rId347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8" name="Rectangle 737">
                <a:extLst>
                  <a:ext uri="{FF2B5EF4-FFF2-40B4-BE49-F238E27FC236}">
                    <a16:creationId xmlns:a16="http://schemas.microsoft.com/office/drawing/2014/main" id="{7C90DC71-4CF9-491D-A3E1-18F3C8330471}"/>
                  </a:ext>
                </a:extLst>
              </p:cNvPr>
              <p:cNvSpPr/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8" name="Rectangle 73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C90DC71-4CF9-491D-A3E1-18F3C83304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blipFill rotWithShape="0">
                <a:blip r:embed="rId348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9" name="Rectangle 738">
                <a:extLst>
                  <a:ext uri="{FF2B5EF4-FFF2-40B4-BE49-F238E27FC236}">
                    <a16:creationId xmlns:a16="http://schemas.microsoft.com/office/drawing/2014/main" id="{DF7D09F6-A6E6-45D5-99CF-25E826C4EC50}"/>
                  </a:ext>
                </a:extLst>
              </p:cNvPr>
              <p:cNvSpPr/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9" name="Rectangle 7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7D09F6-A6E6-45D5-99CF-25E826C4EC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blipFill rotWithShape="0">
                <a:blip r:embed="rId349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40" name="Straight Arrow Connector 739">
            <a:extLst>
              <a:ext uri="{FF2B5EF4-FFF2-40B4-BE49-F238E27FC236}">
                <a16:creationId xmlns:a16="http://schemas.microsoft.com/office/drawing/2014/main" id="{70403821-D7EB-4E68-A788-53B31D1FC1EB}"/>
              </a:ext>
            </a:extLst>
          </p:cNvPr>
          <p:cNvCxnSpPr/>
          <p:nvPr/>
        </p:nvCxnSpPr>
        <p:spPr>
          <a:xfrm>
            <a:off x="379305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1" name="Straight Arrow Connector 740">
            <a:extLst>
              <a:ext uri="{FF2B5EF4-FFF2-40B4-BE49-F238E27FC236}">
                <a16:creationId xmlns:a16="http://schemas.microsoft.com/office/drawing/2014/main" id="{DB675D9A-4C82-4322-9112-CD56396C034E}"/>
              </a:ext>
            </a:extLst>
          </p:cNvPr>
          <p:cNvCxnSpPr/>
          <p:nvPr/>
        </p:nvCxnSpPr>
        <p:spPr>
          <a:xfrm flipH="1">
            <a:off x="415848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2" name="Straight Arrow Connector 741">
            <a:extLst>
              <a:ext uri="{FF2B5EF4-FFF2-40B4-BE49-F238E27FC236}">
                <a16:creationId xmlns:a16="http://schemas.microsoft.com/office/drawing/2014/main" id="{B001BC3A-E32C-4275-8B0F-3AC13918DD52}"/>
              </a:ext>
            </a:extLst>
          </p:cNvPr>
          <p:cNvCxnSpPr/>
          <p:nvPr/>
        </p:nvCxnSpPr>
        <p:spPr>
          <a:xfrm>
            <a:off x="4509969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3" name="Straight Arrow Connector 742">
            <a:extLst>
              <a:ext uri="{FF2B5EF4-FFF2-40B4-BE49-F238E27FC236}">
                <a16:creationId xmlns:a16="http://schemas.microsoft.com/office/drawing/2014/main" id="{D94379DC-A9E9-40BE-B0B5-16FA924FF59F}"/>
              </a:ext>
            </a:extLst>
          </p:cNvPr>
          <p:cNvCxnSpPr/>
          <p:nvPr/>
        </p:nvCxnSpPr>
        <p:spPr>
          <a:xfrm>
            <a:off x="310700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4" name="Straight Arrow Connector 743">
            <a:extLst>
              <a:ext uri="{FF2B5EF4-FFF2-40B4-BE49-F238E27FC236}">
                <a16:creationId xmlns:a16="http://schemas.microsoft.com/office/drawing/2014/main" id="{9B23ABED-56CA-4FF7-BE22-F51CFA04CD0D}"/>
              </a:ext>
            </a:extLst>
          </p:cNvPr>
          <p:cNvCxnSpPr/>
          <p:nvPr/>
        </p:nvCxnSpPr>
        <p:spPr>
          <a:xfrm>
            <a:off x="274797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5" name="Straight Arrow Connector 744">
            <a:extLst>
              <a:ext uri="{FF2B5EF4-FFF2-40B4-BE49-F238E27FC236}">
                <a16:creationId xmlns:a16="http://schemas.microsoft.com/office/drawing/2014/main" id="{4098A828-7D78-45E6-96D3-F435F2896E39}"/>
              </a:ext>
            </a:extLst>
          </p:cNvPr>
          <p:cNvCxnSpPr/>
          <p:nvPr/>
        </p:nvCxnSpPr>
        <p:spPr>
          <a:xfrm>
            <a:off x="7456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6" name="Straight Arrow Connector 745">
            <a:extLst>
              <a:ext uri="{FF2B5EF4-FFF2-40B4-BE49-F238E27FC236}">
                <a16:creationId xmlns:a16="http://schemas.microsoft.com/office/drawing/2014/main" id="{62247F4E-ABFE-447B-9BD3-D62C2AD8938A}"/>
              </a:ext>
            </a:extLst>
          </p:cNvPr>
          <p:cNvCxnSpPr/>
          <p:nvPr/>
        </p:nvCxnSpPr>
        <p:spPr>
          <a:xfrm>
            <a:off x="779839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7" name="Straight Arrow Connector 746">
            <a:extLst>
              <a:ext uri="{FF2B5EF4-FFF2-40B4-BE49-F238E27FC236}">
                <a16:creationId xmlns:a16="http://schemas.microsoft.com/office/drawing/2014/main" id="{1D471C66-5E18-4616-A7BD-3CB703F9A882}"/>
              </a:ext>
            </a:extLst>
          </p:cNvPr>
          <p:cNvCxnSpPr/>
          <p:nvPr/>
        </p:nvCxnSpPr>
        <p:spPr>
          <a:xfrm flipH="1">
            <a:off x="816383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8" name="Straight Arrow Connector 747">
            <a:extLst>
              <a:ext uri="{FF2B5EF4-FFF2-40B4-BE49-F238E27FC236}">
                <a16:creationId xmlns:a16="http://schemas.microsoft.com/office/drawing/2014/main" id="{9E6143C0-0CDE-4DEF-990E-A1A209FE343D}"/>
              </a:ext>
            </a:extLst>
          </p:cNvPr>
          <p:cNvCxnSpPr/>
          <p:nvPr/>
        </p:nvCxnSpPr>
        <p:spPr>
          <a:xfrm>
            <a:off x="851531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9" name="Straight Arrow Connector 748">
            <a:extLst>
              <a:ext uri="{FF2B5EF4-FFF2-40B4-BE49-F238E27FC236}">
                <a16:creationId xmlns:a16="http://schemas.microsoft.com/office/drawing/2014/main" id="{74E52253-9722-40A2-9B35-100A89A55F7C}"/>
              </a:ext>
            </a:extLst>
          </p:cNvPr>
          <p:cNvCxnSpPr/>
          <p:nvPr/>
        </p:nvCxnSpPr>
        <p:spPr>
          <a:xfrm>
            <a:off x="711235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0" name="Straight Arrow Connector 749">
            <a:extLst>
              <a:ext uri="{FF2B5EF4-FFF2-40B4-BE49-F238E27FC236}">
                <a16:creationId xmlns:a16="http://schemas.microsoft.com/office/drawing/2014/main" id="{583D58CA-82B5-4051-9462-DE857A7DBF75}"/>
              </a:ext>
            </a:extLst>
          </p:cNvPr>
          <p:cNvCxnSpPr/>
          <p:nvPr/>
        </p:nvCxnSpPr>
        <p:spPr>
          <a:xfrm>
            <a:off x="67533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53" name="Rectangle 752">
                <a:extLst>
                  <a:ext uri="{FF2B5EF4-FFF2-40B4-BE49-F238E27FC236}">
                    <a16:creationId xmlns:a16="http://schemas.microsoft.com/office/drawing/2014/main" id="{AC3C8FC7-51A4-4B94-A314-3E738CD267ED}"/>
                  </a:ext>
                </a:extLst>
              </p:cNvPr>
              <p:cNvSpPr/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53" name="Rectangle 7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C3C8FC7-51A4-4B94-A314-3E738CD267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blipFill rotWithShape="0">
                <a:blip r:embed="rId350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54" name="Straight Arrow Connector 753">
            <a:extLst>
              <a:ext uri="{FF2B5EF4-FFF2-40B4-BE49-F238E27FC236}">
                <a16:creationId xmlns:a16="http://schemas.microsoft.com/office/drawing/2014/main" id="{678E3925-6618-4C0C-A30A-702BB0AE0EE8}"/>
              </a:ext>
            </a:extLst>
          </p:cNvPr>
          <p:cNvCxnSpPr/>
          <p:nvPr/>
        </p:nvCxnSpPr>
        <p:spPr>
          <a:xfrm>
            <a:off x="68707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55" name="Rectangle 754">
                <a:extLst>
                  <a:ext uri="{FF2B5EF4-FFF2-40B4-BE49-F238E27FC236}">
                    <a16:creationId xmlns:a16="http://schemas.microsoft.com/office/drawing/2014/main" id="{46FA724B-C6F6-4E60-B13A-C630C4720A07}"/>
                  </a:ext>
                </a:extLst>
              </p:cNvPr>
              <p:cNvSpPr/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55" name="Rectangle 7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FA724B-C6F6-4E60-B13A-C630C4720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blipFill rotWithShape="0">
                <a:blip r:embed="rId325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56" name="Straight Arrow Connector 755">
            <a:extLst>
              <a:ext uri="{FF2B5EF4-FFF2-40B4-BE49-F238E27FC236}">
                <a16:creationId xmlns:a16="http://schemas.microsoft.com/office/drawing/2014/main" id="{405411EA-A0C9-4E1E-ADF2-63B30998EEC1}"/>
              </a:ext>
            </a:extLst>
          </p:cNvPr>
          <p:cNvCxnSpPr/>
          <p:nvPr/>
        </p:nvCxnSpPr>
        <p:spPr>
          <a:xfrm flipH="1">
            <a:off x="543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7" name="Straight Arrow Connector 756">
            <a:extLst>
              <a:ext uri="{FF2B5EF4-FFF2-40B4-BE49-F238E27FC236}">
                <a16:creationId xmlns:a16="http://schemas.microsoft.com/office/drawing/2014/main" id="{8C5EC953-A353-4F3F-9162-1BBD006D2C8E}"/>
              </a:ext>
            </a:extLst>
          </p:cNvPr>
          <p:cNvCxnSpPr/>
          <p:nvPr/>
        </p:nvCxnSpPr>
        <p:spPr>
          <a:xfrm>
            <a:off x="98882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8" name="Straight Arrow Connector 757">
            <a:extLst>
              <a:ext uri="{FF2B5EF4-FFF2-40B4-BE49-F238E27FC236}">
                <a16:creationId xmlns:a16="http://schemas.microsoft.com/office/drawing/2014/main" id="{02D7436B-8F99-4EAC-B3EF-36CFB09AECC9}"/>
              </a:ext>
            </a:extLst>
          </p:cNvPr>
          <p:cNvCxnSpPr/>
          <p:nvPr/>
        </p:nvCxnSpPr>
        <p:spPr>
          <a:xfrm>
            <a:off x="9985663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59" name="Rectangle 758">
                <a:extLst>
                  <a:ext uri="{FF2B5EF4-FFF2-40B4-BE49-F238E27FC236}">
                    <a16:creationId xmlns:a16="http://schemas.microsoft.com/office/drawing/2014/main" id="{34A0C2F1-1C6E-4FD3-A56B-C6492ABC9D37}"/>
                  </a:ext>
                </a:extLst>
              </p:cNvPr>
              <p:cNvSpPr/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solidFill>
                <a:srgbClr val="843C0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59" name="Rectangle 7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4A0C2F1-1C6E-4FD3-A56B-C6492ABC9D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blipFill rotWithShape="0">
                <a:blip r:embed="rId326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60" name="Straight Arrow Connector 759">
            <a:extLst>
              <a:ext uri="{FF2B5EF4-FFF2-40B4-BE49-F238E27FC236}">
                <a16:creationId xmlns:a16="http://schemas.microsoft.com/office/drawing/2014/main" id="{0F1EE46C-BDE8-4088-B878-FA5F2BD3A2F5}"/>
              </a:ext>
            </a:extLst>
          </p:cNvPr>
          <p:cNvCxnSpPr/>
          <p:nvPr/>
        </p:nvCxnSpPr>
        <p:spPr>
          <a:xfrm>
            <a:off x="1028741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61" name="Rectangle 760">
                <a:extLst>
                  <a:ext uri="{FF2B5EF4-FFF2-40B4-BE49-F238E27FC236}">
                    <a16:creationId xmlns:a16="http://schemas.microsoft.com/office/drawing/2014/main" id="{A88FE35F-C8F5-472C-8434-0F9773B453E8}"/>
                  </a:ext>
                </a:extLst>
              </p:cNvPr>
              <p:cNvSpPr/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61" name="Rectangle 7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88FE35F-C8F5-472C-8434-0F9773B453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blipFill rotWithShape="0">
                <a:blip r:embed="rId301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1" name="Picture 200">
            <a:extLst>
              <a:ext uri="{FF2B5EF4-FFF2-40B4-BE49-F238E27FC236}">
                <a16:creationId xmlns:a16="http://schemas.microsoft.com/office/drawing/2014/main" id="{7913C45A-7D13-48D2-9AD4-3A63E05A0343}"/>
              </a:ext>
            </a:extLst>
          </p:cNvPr>
          <p:cNvPicPr>
            <a:picLocks noChangeAspect="1"/>
          </p:cNvPicPr>
          <p:nvPr/>
        </p:nvPicPr>
        <p:blipFill rotWithShape="1">
          <a:blip r:embed="rId35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2338" r="27148" b="1936"/>
          <a:stretch/>
        </p:blipFill>
        <p:spPr>
          <a:xfrm>
            <a:off x="3302292" y="4147664"/>
            <a:ext cx="855463" cy="580554"/>
          </a:xfrm>
          <a:prstGeom prst="rect">
            <a:avLst/>
          </a:prstGeom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070F6845-C85F-4EE9-8EFE-34C6149A73D3}"/>
              </a:ext>
            </a:extLst>
          </p:cNvPr>
          <p:cNvSpPr txBox="1"/>
          <p:nvPr/>
        </p:nvSpPr>
        <p:spPr>
          <a:xfrm>
            <a:off x="4260032" y="4157121"/>
            <a:ext cx="1018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PWMs</a:t>
            </a:r>
          </a:p>
        </p:txBody>
      </p:sp>
      <p:grpSp>
        <p:nvGrpSpPr>
          <p:cNvPr id="214" name="Group 213"/>
          <p:cNvGrpSpPr/>
          <p:nvPr/>
        </p:nvGrpSpPr>
        <p:grpSpPr>
          <a:xfrm>
            <a:off x="10541029" y="5587200"/>
            <a:ext cx="1938528" cy="931214"/>
            <a:chOff x="10541029" y="5587200"/>
            <a:chExt cx="1938528" cy="93121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5" name="TextBox 214">
                  <a:extLst>
                    <a:ext uri="{FF2B5EF4-FFF2-40B4-BE49-F238E27FC236}">
                      <a16:creationId xmlns:a16="http://schemas.microsoft.com/office/drawing/2014/main" id="{F52BA3E8-42CD-49E4-949B-F283B3F73E62}"/>
                    </a:ext>
                  </a:extLst>
                </p:cNvPr>
                <p:cNvSpPr txBox="1"/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215" name="TextBox 214">
                  <a:extLst>
                    <a:ext uri="{FF2B5EF4-FFF2-40B4-BE49-F238E27FC236}">
                      <a16:creationId xmlns="" xmlns:a16="http://schemas.microsoft.com/office/drawing/2014/main" id="{F52BA3E8-42CD-49E4-949B-F283B3F73E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blipFill rotWithShape="0">
                  <a:blip r:embed="rId352"/>
                  <a:stretch>
                    <a:fillRect l="-94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6" name="TextBox 215">
                  <a:extLst>
                    <a:ext uri="{FF2B5EF4-FFF2-40B4-BE49-F238E27FC236}">
                      <a16:creationId xmlns:a16="http://schemas.microsoft.com/office/drawing/2014/main" id="{767A9896-5F02-4E55-811B-278136F4A098}"/>
                    </a:ext>
                  </a:extLst>
                </p:cNvPr>
                <p:cNvSpPr txBox="1"/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400" dirty="0"/>
                </a:p>
              </p:txBody>
            </p:sp>
          </mc:Choice>
          <mc:Fallback xmlns="">
            <p:sp>
              <p:nvSpPr>
                <p:cNvPr id="216" name="TextBox 215">
                  <a:extLst>
                    <a:ext uri="{FF2B5EF4-FFF2-40B4-BE49-F238E27FC236}">
                      <a16:creationId xmlns="" xmlns:a16="http://schemas.microsoft.com/office/drawing/2014/main" id="{767A9896-5F02-4E55-811B-278136F4A0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blipFill rotWithShape="0">
                  <a:blip r:embed="rId353"/>
                  <a:stretch>
                    <a:fillRect b="-1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42" name="Slide Number Placeholder 1">
            <a:extLst>
              <a:ext uri="{FF2B5EF4-FFF2-40B4-BE49-F238E27FC236}">
                <a16:creationId xmlns:a16="http://schemas.microsoft.com/office/drawing/2014/main" id="{9D03D6AB-5241-451B-8946-F35FE9CCC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775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5" name="Rectangle 2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blipFill rotWithShape="0">
                <a:blip r:embed="rId3"/>
                <a:stretch>
                  <a:fillRect l="-20968" r="-17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/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blipFill>
                <a:blip r:embed="rId4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7" name="Arc 246">
            <a:extLst>
              <a:ext uri="{FF2B5EF4-FFF2-40B4-BE49-F238E27FC236}">
                <a16:creationId xmlns:a16="http://schemas.microsoft.com/office/drawing/2014/main" id="{6C04B47C-C85C-4A50-81C8-59A0A506E096}"/>
              </a:ext>
            </a:extLst>
          </p:cNvPr>
          <p:cNvSpPr/>
          <p:nvPr/>
        </p:nvSpPr>
        <p:spPr>
          <a:xfrm>
            <a:off x="1800960" y="11283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48" name="Arc 247">
            <a:extLst>
              <a:ext uri="{FF2B5EF4-FFF2-40B4-BE49-F238E27FC236}">
                <a16:creationId xmlns:a16="http://schemas.microsoft.com/office/drawing/2014/main" id="{E0F67272-15BE-4542-9C93-3B7AF863AC3B}"/>
              </a:ext>
            </a:extLst>
          </p:cNvPr>
          <p:cNvSpPr/>
          <p:nvPr/>
        </p:nvSpPr>
        <p:spPr>
          <a:xfrm rot="10800000">
            <a:off x="1793102" y="17032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9" name="Arc 248">
            <a:extLst>
              <a:ext uri="{FF2B5EF4-FFF2-40B4-BE49-F238E27FC236}">
                <a16:creationId xmlns:a16="http://schemas.microsoft.com/office/drawing/2014/main" id="{52E86D83-1E62-4417-AD7E-6E01D65B4459}"/>
              </a:ext>
            </a:extLst>
          </p:cNvPr>
          <p:cNvSpPr/>
          <p:nvPr/>
        </p:nvSpPr>
        <p:spPr>
          <a:xfrm rot="16200000">
            <a:off x="1257026" y="1483053"/>
            <a:ext cx="309639" cy="457200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/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309512FF-F6A6-4A4F-B26B-4AA6F4C53EE7}"/>
              </a:ext>
            </a:extLst>
          </p:cNvPr>
          <p:cNvCxnSpPr/>
          <p:nvPr/>
        </p:nvCxnSpPr>
        <p:spPr>
          <a:xfrm flipH="1">
            <a:off x="1625879" y="1846378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/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/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/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/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blipFill>
                <a:blip r:embed="rId9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/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blipFill>
                <a:blip r:embed="rId10"/>
                <a:stretch>
                  <a:fillRect l="-16129" r="-967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5" name="Arc 274">
            <a:extLst>
              <a:ext uri="{FF2B5EF4-FFF2-40B4-BE49-F238E27FC236}">
                <a16:creationId xmlns:a16="http://schemas.microsoft.com/office/drawing/2014/main" id="{F86E585A-8AA7-45EE-A1C7-A4CB8CACF924}"/>
              </a:ext>
            </a:extLst>
          </p:cNvPr>
          <p:cNvSpPr/>
          <p:nvPr/>
        </p:nvSpPr>
        <p:spPr>
          <a:xfrm>
            <a:off x="1813996" y="11878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6" name="Arc 275">
            <a:extLst>
              <a:ext uri="{FF2B5EF4-FFF2-40B4-BE49-F238E27FC236}">
                <a16:creationId xmlns:a16="http://schemas.microsoft.com/office/drawing/2014/main" id="{A10795ED-FF06-45F2-9994-C23CEC468AA0}"/>
              </a:ext>
            </a:extLst>
          </p:cNvPr>
          <p:cNvSpPr/>
          <p:nvPr/>
        </p:nvSpPr>
        <p:spPr>
          <a:xfrm>
            <a:off x="1793102" y="10809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7" name="Arc 276">
            <a:extLst>
              <a:ext uri="{FF2B5EF4-FFF2-40B4-BE49-F238E27FC236}">
                <a16:creationId xmlns:a16="http://schemas.microsoft.com/office/drawing/2014/main" id="{5B2DAB45-83FD-49C9-8206-AFA4C61D652A}"/>
              </a:ext>
            </a:extLst>
          </p:cNvPr>
          <p:cNvSpPr/>
          <p:nvPr/>
        </p:nvSpPr>
        <p:spPr>
          <a:xfrm rot="10800000">
            <a:off x="1785666" y="1674448"/>
            <a:ext cx="1197990" cy="494132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Arc 277">
            <a:extLst>
              <a:ext uri="{FF2B5EF4-FFF2-40B4-BE49-F238E27FC236}">
                <a16:creationId xmlns:a16="http://schemas.microsoft.com/office/drawing/2014/main" id="{4A729748-6B6D-4F0F-91E6-3D204347553B}"/>
              </a:ext>
            </a:extLst>
          </p:cNvPr>
          <p:cNvSpPr/>
          <p:nvPr/>
        </p:nvSpPr>
        <p:spPr>
          <a:xfrm rot="10800000">
            <a:off x="1788744" y="1674448"/>
            <a:ext cx="1681651" cy="559645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94410D0F-91C4-4FCB-B37F-3513E618EA09}"/>
                  </a:ext>
                </a:extLst>
              </p:cNvPr>
              <p:cNvSpPr/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0" name="Rectangle 3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410D0F-91C4-4FCB-B37F-3513E618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blipFill rotWithShape="0">
                <a:blip r:embed="rId11"/>
                <a:stretch>
                  <a:fillRect l="-19355" r="-14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/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blipFill>
                <a:blip r:embed="rId33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63032EA7-E059-46BB-BCE1-5A0B34445A1A}"/>
              </a:ext>
            </a:extLst>
          </p:cNvPr>
          <p:cNvCxnSpPr/>
          <p:nvPr/>
        </p:nvCxnSpPr>
        <p:spPr>
          <a:xfrm flipH="1">
            <a:off x="1644844" y="3579600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/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blipFill>
                <a:blip r:embed="rId38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/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blipFill>
                <a:blip r:embed="rId39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9" name="Arc 318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556352" y="1842505"/>
            <a:ext cx="1738400" cy="1167055"/>
          </a:xfrm>
          <a:prstGeom prst="arc">
            <a:avLst>
              <a:gd name="adj1" fmla="val 10574923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/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  <a:blipFill>
                <a:blip r:embed="rId9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/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/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/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/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5" name="Arc 394">
            <a:extLst>
              <a:ext uri="{FF2B5EF4-FFF2-40B4-BE49-F238E27FC236}">
                <a16:creationId xmlns:a16="http://schemas.microsoft.com/office/drawing/2014/main" id="{32C09FAE-B7FB-47FC-AC6B-0404674C19EE}"/>
              </a:ext>
            </a:extLst>
          </p:cNvPr>
          <p:cNvSpPr/>
          <p:nvPr/>
        </p:nvSpPr>
        <p:spPr>
          <a:xfrm>
            <a:off x="1821854" y="28667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6" name="Arc 395">
            <a:extLst>
              <a:ext uri="{FF2B5EF4-FFF2-40B4-BE49-F238E27FC236}">
                <a16:creationId xmlns:a16="http://schemas.microsoft.com/office/drawing/2014/main" id="{8358587C-CBDC-4417-94C9-5275E4695F77}"/>
              </a:ext>
            </a:extLst>
          </p:cNvPr>
          <p:cNvSpPr/>
          <p:nvPr/>
        </p:nvSpPr>
        <p:spPr>
          <a:xfrm rot="10800000">
            <a:off x="1813996" y="34416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7" name="Arc 396">
            <a:extLst>
              <a:ext uri="{FF2B5EF4-FFF2-40B4-BE49-F238E27FC236}">
                <a16:creationId xmlns:a16="http://schemas.microsoft.com/office/drawing/2014/main" id="{934255EF-13FF-487D-BFA6-7C2C780A9F14}"/>
              </a:ext>
            </a:extLst>
          </p:cNvPr>
          <p:cNvSpPr/>
          <p:nvPr/>
        </p:nvSpPr>
        <p:spPr>
          <a:xfrm rot="16200000">
            <a:off x="1277920" y="3221453"/>
            <a:ext cx="309639" cy="457200"/>
          </a:xfrm>
          <a:prstGeom prst="arc">
            <a:avLst>
              <a:gd name="adj1" fmla="val 8678828"/>
              <a:gd name="adj2" fmla="val 18988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8" name="Arc 397">
            <a:extLst>
              <a:ext uri="{FF2B5EF4-FFF2-40B4-BE49-F238E27FC236}">
                <a16:creationId xmlns:a16="http://schemas.microsoft.com/office/drawing/2014/main" id="{71CFC5C6-DD37-4C6C-9F98-D0030412FE5B}"/>
              </a:ext>
            </a:extLst>
          </p:cNvPr>
          <p:cNvSpPr/>
          <p:nvPr/>
        </p:nvSpPr>
        <p:spPr>
          <a:xfrm>
            <a:off x="1834890" y="29262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9" name="Arc 398">
            <a:extLst>
              <a:ext uri="{FF2B5EF4-FFF2-40B4-BE49-F238E27FC236}">
                <a16:creationId xmlns:a16="http://schemas.microsoft.com/office/drawing/2014/main" id="{AD899973-3D71-4C26-85B0-0497860996D9}"/>
              </a:ext>
            </a:extLst>
          </p:cNvPr>
          <p:cNvSpPr/>
          <p:nvPr/>
        </p:nvSpPr>
        <p:spPr>
          <a:xfrm>
            <a:off x="1813996" y="28193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00" name="Arc 399">
            <a:extLst>
              <a:ext uri="{FF2B5EF4-FFF2-40B4-BE49-F238E27FC236}">
                <a16:creationId xmlns:a16="http://schemas.microsoft.com/office/drawing/2014/main" id="{C5B65EC3-B010-4E81-ADF2-6B7AEECCCBCB}"/>
              </a:ext>
            </a:extLst>
          </p:cNvPr>
          <p:cNvSpPr/>
          <p:nvPr/>
        </p:nvSpPr>
        <p:spPr>
          <a:xfrm rot="10800000">
            <a:off x="1806561" y="3412849"/>
            <a:ext cx="1159539" cy="521497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1" name="Arc 400">
            <a:extLst>
              <a:ext uri="{FF2B5EF4-FFF2-40B4-BE49-F238E27FC236}">
                <a16:creationId xmlns:a16="http://schemas.microsoft.com/office/drawing/2014/main" id="{1204ED8F-DD85-4706-89BD-45B37F687710}"/>
              </a:ext>
            </a:extLst>
          </p:cNvPr>
          <p:cNvSpPr/>
          <p:nvPr/>
        </p:nvSpPr>
        <p:spPr>
          <a:xfrm rot="10800000">
            <a:off x="1809638" y="3412848"/>
            <a:ext cx="1681651" cy="559645"/>
          </a:xfrm>
          <a:prstGeom prst="arc">
            <a:avLst>
              <a:gd name="adj1" fmla="val 1079048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/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  <a:blipFill>
                <a:blip r:embed="rId10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/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4" name="Picture 403">
            <a:extLst>
              <a:ext uri="{FF2B5EF4-FFF2-40B4-BE49-F238E27FC236}">
                <a16:creationId xmlns:a16="http://schemas.microsoft.com/office/drawing/2014/main" id="{B6836E62-1334-458E-AB30-CB51EE62A41A}"/>
              </a:ext>
            </a:extLst>
          </p:cNvPr>
          <p:cNvPicPr>
            <a:picLocks noChangeAspect="1"/>
          </p:cNvPicPr>
          <p:nvPr/>
        </p:nvPicPr>
        <p:blipFill rotWithShape="1">
          <a:blip r:embed="rId10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1705922" y="4157121"/>
            <a:ext cx="711830" cy="5775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18" name="Rectangle 417">
                <a:extLst>
                  <a:ext uri="{FF2B5EF4-FFF2-40B4-BE49-F238E27FC236}">
                    <a16:creationId xmlns:a16="http://schemas.microsoft.com/office/drawing/2014/main" id="{79375B03-F22B-470B-B02C-A915D7EAB84E}"/>
                  </a:ext>
                </a:extLst>
              </p:cNvPr>
              <p:cNvSpPr/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8" name="Rectangle 4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9375B03-F22B-470B-B02C-A915D7EAB8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blipFill rotWithShape="0">
                <a:blip r:embed="rId105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/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blipFill>
                <a:blip r:embed="rId19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0" name="Rectangle 419">
                <a:extLst>
                  <a:ext uri="{FF2B5EF4-FFF2-40B4-BE49-F238E27FC236}">
                    <a16:creationId xmlns:a16="http://schemas.microsoft.com/office/drawing/2014/main" id="{D5281AB4-48BB-465C-A719-818549A358EB}"/>
                  </a:ext>
                </a:extLst>
              </p:cNvPr>
              <p:cNvSpPr/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0" name="Rectangle 4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5281AB4-48BB-465C-A719-818549A358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blipFill rotWithShape="0">
                <a:blip r:embed="rId199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27865F3A-90CA-42D7-A973-8D208CF3097E}"/>
                  </a:ext>
                </a:extLst>
              </p:cNvPr>
              <p:cNvSpPr/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1" name="Rectangle 4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7865F3A-90CA-42D7-A973-8D208CF309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blipFill rotWithShape="0">
                <a:blip r:embed="rId20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/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blipFill>
                <a:blip r:embed="rId201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/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blipFill>
                <a:blip r:embed="rId202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/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blipFill>
                <a:blip r:embed="rId203"/>
                <a:stretch>
                  <a:fillRect l="-8235" r="-4706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/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blipFill>
                <a:blip r:embed="rId20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/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blipFill>
                <a:blip r:embed="rId205"/>
                <a:stretch>
                  <a:fillRect l="-3571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B766CADF-E332-4E05-9C39-04AD64E455BE}"/>
                  </a:ext>
                </a:extLst>
              </p:cNvPr>
              <p:cNvSpPr/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B766CADF-E332-4E05-9C39-04AD64E455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blipFill>
                <a:blip r:embed="rId206"/>
                <a:stretch>
                  <a:fillRect l="-4762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/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blipFill>
                <a:blip r:embed="rId20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66848AF0-FB70-4B6F-BD3A-4FAC8A2C35C7}"/>
                  </a:ext>
                </a:extLst>
              </p:cNvPr>
              <p:cNvSpPr/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9" name="Rectangle 4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6848AF0-FB70-4B6F-BD3A-4FAC8A2C35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blipFill rotWithShape="0">
                <a:blip r:embed="rId20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0" name="Rectangle 429">
                <a:extLst>
                  <a:ext uri="{FF2B5EF4-FFF2-40B4-BE49-F238E27FC236}">
                    <a16:creationId xmlns:a16="http://schemas.microsoft.com/office/drawing/2014/main" id="{E136F384-0F0F-482A-8F2E-F2618EA3C79A}"/>
                  </a:ext>
                </a:extLst>
              </p:cNvPr>
              <p:cNvSpPr/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0" name="Rectangle 4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136F384-0F0F-482A-8F2E-F2618EA3C7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blipFill rotWithShape="0">
                <a:blip r:embed="rId209"/>
                <a:stretch>
                  <a:fillRect l="-10714" r="-8333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1" name="Rectangle 430">
                <a:extLst>
                  <a:ext uri="{FF2B5EF4-FFF2-40B4-BE49-F238E27FC236}">
                    <a16:creationId xmlns:a16="http://schemas.microsoft.com/office/drawing/2014/main" id="{676F3B1C-4DB2-4265-830E-8725D3A2270A}"/>
                  </a:ext>
                </a:extLst>
              </p:cNvPr>
              <p:cNvSpPr/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1" name="Rectangle 4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F3B1C-4DB2-4265-830E-8725D3A227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blipFill rotWithShape="0">
                <a:blip r:embed="rId210"/>
                <a:stretch>
                  <a:fillRect l="-10588" r="-7059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2" name="Rectangle 431">
                <a:extLst>
                  <a:ext uri="{FF2B5EF4-FFF2-40B4-BE49-F238E27FC236}">
                    <a16:creationId xmlns:a16="http://schemas.microsoft.com/office/drawing/2014/main" id="{817F1550-5554-49AE-BFF5-8B51DF27FBDB}"/>
                  </a:ext>
                </a:extLst>
              </p:cNvPr>
              <p:cNvSpPr/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2" name="Rectangle 4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17F1550-5554-49AE-BFF5-8B51DF27FB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blipFill rotWithShape="0">
                <a:blip r:embed="rId21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3" name="Rectangle 432">
                <a:extLst>
                  <a:ext uri="{FF2B5EF4-FFF2-40B4-BE49-F238E27FC236}">
                    <a16:creationId xmlns:a16="http://schemas.microsoft.com/office/drawing/2014/main" id="{BD42E13E-3D96-4588-9666-01AC435E21B6}"/>
                  </a:ext>
                </a:extLst>
              </p:cNvPr>
              <p:cNvSpPr/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3" name="Rectangle 4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D42E13E-3D96-4588-9666-01AC435E21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blipFill rotWithShape="0">
                <a:blip r:embed="rId21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4" name="Rectangle 433">
                <a:extLst>
                  <a:ext uri="{FF2B5EF4-FFF2-40B4-BE49-F238E27FC236}">
                    <a16:creationId xmlns:a16="http://schemas.microsoft.com/office/drawing/2014/main" id="{07130369-8FBA-4DBC-902D-6C5CB9F07041}"/>
                  </a:ext>
                </a:extLst>
              </p:cNvPr>
              <p:cNvSpPr/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4" name="Rectangle 4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7130369-8FBA-4DBC-902D-6C5CB9F070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blipFill rotWithShape="0">
                <a:blip r:embed="rId21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5" name="Left Brace 434">
            <a:extLst>
              <a:ext uri="{FF2B5EF4-FFF2-40B4-BE49-F238E27FC236}">
                <a16:creationId xmlns:a16="http://schemas.microsoft.com/office/drawing/2014/main" id="{88521940-93D9-422C-9E7B-337F8A99BB6F}"/>
              </a:ext>
            </a:extLst>
          </p:cNvPr>
          <p:cNvSpPr/>
          <p:nvPr/>
        </p:nvSpPr>
        <p:spPr>
          <a:xfrm rot="5400000">
            <a:off x="8695718" y="2623305"/>
            <a:ext cx="199421" cy="99104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/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blipFill>
                <a:blip r:embed="rId122"/>
                <a:stretch>
                  <a:fillRect l="-43333" t="-7895" r="-36667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7" name="Left Brace 436">
            <a:extLst>
              <a:ext uri="{FF2B5EF4-FFF2-40B4-BE49-F238E27FC236}">
                <a16:creationId xmlns:a16="http://schemas.microsoft.com/office/drawing/2014/main" id="{C5329FF4-935B-4E46-9FCC-2CB35D0E8918}"/>
              </a:ext>
            </a:extLst>
          </p:cNvPr>
          <p:cNvSpPr/>
          <p:nvPr/>
        </p:nvSpPr>
        <p:spPr>
          <a:xfrm rot="5400000">
            <a:off x="9955192" y="2367316"/>
            <a:ext cx="199422" cy="150303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/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blipFill>
                <a:blip r:embed="rId123"/>
                <a:stretch>
                  <a:fillRect l="-13043" t="-7895" r="-6522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/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blipFill>
                <a:blip r:embed="rId2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52942915-8EA9-406C-BD5B-DB96F362525B}"/>
                  </a:ext>
                </a:extLst>
              </p:cNvPr>
              <p:cNvSpPr/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3" name="Rectangle 4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942915-8EA9-406C-BD5B-DB96F36252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blipFill rotWithShape="0">
                <a:blip r:embed="rId215"/>
                <a:stretch>
                  <a:fillRect l="-11765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4" name="Rectangle 443">
                <a:extLst>
                  <a:ext uri="{FF2B5EF4-FFF2-40B4-BE49-F238E27FC236}">
                    <a16:creationId xmlns:a16="http://schemas.microsoft.com/office/drawing/2014/main" id="{88DAA2AA-F711-4632-A5E4-B0ADDA0B19FD}"/>
                  </a:ext>
                </a:extLst>
              </p:cNvPr>
              <p:cNvSpPr/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4" name="Rectangle 4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DAA2AA-F711-4632-A5E4-B0ADDA0B19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blipFill rotWithShape="0">
                <a:blip r:embed="rId216"/>
                <a:stretch>
                  <a:fillRect l="-9412" r="-8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5" name="Rectangle 444">
                <a:extLst>
                  <a:ext uri="{FF2B5EF4-FFF2-40B4-BE49-F238E27FC236}">
                    <a16:creationId xmlns:a16="http://schemas.microsoft.com/office/drawing/2014/main" id="{DF94F7FB-3C66-45FF-AA59-195C937A202F}"/>
                  </a:ext>
                </a:extLst>
              </p:cNvPr>
              <p:cNvSpPr/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5" name="Rectangle 4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94F7FB-3C66-45FF-AA59-195C937A20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blipFill rotWithShape="0">
                <a:blip r:embed="rId2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6" name="Rectangle 445">
                <a:extLst>
                  <a:ext uri="{FF2B5EF4-FFF2-40B4-BE49-F238E27FC236}">
                    <a16:creationId xmlns:a16="http://schemas.microsoft.com/office/drawing/2014/main" id="{9D2E50C8-C88F-4D41-BB49-078FFA64A7E7}"/>
                  </a:ext>
                </a:extLst>
              </p:cNvPr>
              <p:cNvSpPr/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6" name="Rectangle 4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D2E50C8-C88F-4D41-BB49-078FFA64A7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blipFill rotWithShape="0">
                <a:blip r:embed="rId218"/>
                <a:stretch>
                  <a:fillRect l="-9412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/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blipFill>
                <a:blip r:embed="rId2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/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blipFill>
                <a:blip r:embed="rId2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/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blipFill>
                <a:blip r:embed="rId2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/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blipFill>
                <a:blip r:embed="rId2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1" name="Rectangle 450">
                <a:extLst>
                  <a:ext uri="{FF2B5EF4-FFF2-40B4-BE49-F238E27FC236}">
                    <a16:creationId xmlns:a16="http://schemas.microsoft.com/office/drawing/2014/main" id="{8B7E8BDF-79CD-453C-B0B7-E3035AB6BB64}"/>
                  </a:ext>
                </a:extLst>
              </p:cNvPr>
              <p:cNvSpPr/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1" name="Rectangle 4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E8BDF-79CD-453C-B0B7-E3035AB6BB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blipFill rotWithShape="0">
                <a:blip r:embed="rId223"/>
                <a:stretch>
                  <a:fillRect l="-10714" r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2" name="Straight Arrow Connector 451">
            <a:extLst>
              <a:ext uri="{FF2B5EF4-FFF2-40B4-BE49-F238E27FC236}">
                <a16:creationId xmlns:a16="http://schemas.microsoft.com/office/drawing/2014/main" id="{9D4EC838-17DC-4E92-8D11-4C188F64D17A}"/>
              </a:ext>
            </a:extLst>
          </p:cNvPr>
          <p:cNvCxnSpPr/>
          <p:nvPr/>
        </p:nvCxnSpPr>
        <p:spPr>
          <a:xfrm>
            <a:off x="1363716" y="1241566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/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  <a:blipFill>
                <a:blip r:embed="rId1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5931533C-75AB-47D4-B7E4-966A23D28CE5}"/>
              </a:ext>
            </a:extLst>
          </p:cNvPr>
          <p:cNvCxnSpPr/>
          <p:nvPr/>
        </p:nvCxnSpPr>
        <p:spPr>
          <a:xfrm>
            <a:off x="1386982" y="2966344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/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  <a:blipFill>
                <a:blip r:embed="rId1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0" name="Picture 459">
            <a:extLst>
              <a:ext uri="{FF2B5EF4-FFF2-40B4-BE49-F238E27FC236}">
                <a16:creationId xmlns:a16="http://schemas.microsoft.com/office/drawing/2014/main" id="{68EB58B4-A919-492A-B4D2-C1E336B3FF04}"/>
              </a:ext>
            </a:extLst>
          </p:cNvPr>
          <p:cNvPicPr>
            <a:picLocks noChangeAspect="1"/>
          </p:cNvPicPr>
          <p:nvPr/>
        </p:nvPicPr>
        <p:blipFill rotWithShape="1">
          <a:blip r:embed="rId2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9" t="3002" r="3959" b="2568"/>
          <a:stretch/>
        </p:blipFill>
        <p:spPr>
          <a:xfrm>
            <a:off x="2482197" y="4162774"/>
            <a:ext cx="718861" cy="572917"/>
          </a:xfrm>
          <a:prstGeom prst="rect">
            <a:avLst/>
          </a:prstGeom>
        </p:spPr>
      </p:pic>
      <p:sp>
        <p:nvSpPr>
          <p:cNvPr id="462" name="Arc 461">
            <a:extLst>
              <a:ext uri="{FF2B5EF4-FFF2-40B4-BE49-F238E27FC236}">
                <a16:creationId xmlns:a16="http://schemas.microsoft.com/office/drawing/2014/main" id="{00DBAB69-0AC0-4544-84EB-36E9AA285322}"/>
              </a:ext>
            </a:extLst>
          </p:cNvPr>
          <p:cNvSpPr/>
          <p:nvPr/>
        </p:nvSpPr>
        <p:spPr>
          <a:xfrm rot="5400000" flipV="1">
            <a:off x="1683177" y="2862653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3" name="Arc 462">
            <a:extLst>
              <a:ext uri="{FF2B5EF4-FFF2-40B4-BE49-F238E27FC236}">
                <a16:creationId xmlns:a16="http://schemas.microsoft.com/office/drawing/2014/main" id="{159143D7-ADC8-4F06-9B7F-41BB901E8025}"/>
              </a:ext>
            </a:extLst>
          </p:cNvPr>
          <p:cNvSpPr/>
          <p:nvPr/>
        </p:nvSpPr>
        <p:spPr>
          <a:xfrm rot="5400000" flipV="1">
            <a:off x="2159326" y="2862655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4" name="Arc 463">
            <a:extLst>
              <a:ext uri="{FF2B5EF4-FFF2-40B4-BE49-F238E27FC236}">
                <a16:creationId xmlns:a16="http://schemas.microsoft.com/office/drawing/2014/main" id="{8BC68F31-2416-4C9E-8B3E-13ABC368128B}"/>
              </a:ext>
            </a:extLst>
          </p:cNvPr>
          <p:cNvSpPr/>
          <p:nvPr/>
        </p:nvSpPr>
        <p:spPr>
          <a:xfrm rot="5400000" flipV="1">
            <a:off x="2205678" y="3667604"/>
            <a:ext cx="428170" cy="275309"/>
          </a:xfrm>
          <a:prstGeom prst="arc">
            <a:avLst>
              <a:gd name="adj1" fmla="val 11178144"/>
              <a:gd name="adj2" fmla="val 1579023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5" name="Arc 464">
            <a:extLst>
              <a:ext uri="{FF2B5EF4-FFF2-40B4-BE49-F238E27FC236}">
                <a16:creationId xmlns:a16="http://schemas.microsoft.com/office/drawing/2014/main" id="{FC1E3E2C-94D0-47DB-999D-60BCAC5F9D28}"/>
              </a:ext>
            </a:extLst>
          </p:cNvPr>
          <p:cNvSpPr/>
          <p:nvPr/>
        </p:nvSpPr>
        <p:spPr>
          <a:xfrm rot="5400000" flipV="1">
            <a:off x="2697623" y="3683678"/>
            <a:ext cx="428170" cy="239935"/>
          </a:xfrm>
          <a:prstGeom prst="arc">
            <a:avLst>
              <a:gd name="adj1" fmla="val 11178144"/>
              <a:gd name="adj2" fmla="val 1593576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6" name="Arc 465">
            <a:extLst>
              <a:ext uri="{FF2B5EF4-FFF2-40B4-BE49-F238E27FC236}">
                <a16:creationId xmlns:a16="http://schemas.microsoft.com/office/drawing/2014/main" id="{1D116CAE-60AC-4166-A3D8-9322938CBD66}"/>
              </a:ext>
            </a:extLst>
          </p:cNvPr>
          <p:cNvSpPr/>
          <p:nvPr/>
        </p:nvSpPr>
        <p:spPr>
          <a:xfrm rot="5400000" flipV="1">
            <a:off x="3173774" y="3684947"/>
            <a:ext cx="428170" cy="239935"/>
          </a:xfrm>
          <a:prstGeom prst="arc">
            <a:avLst>
              <a:gd name="adj1" fmla="val 11178144"/>
              <a:gd name="adj2" fmla="val 16311229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/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  <a:blipFill>
                <a:blip r:embed="rId1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/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9" name="Arc 468">
            <a:extLst>
              <a:ext uri="{FF2B5EF4-FFF2-40B4-BE49-F238E27FC236}">
                <a16:creationId xmlns:a16="http://schemas.microsoft.com/office/drawing/2014/main" id="{1AFDE9A7-50CA-446B-9CED-B11C7AE71821}"/>
              </a:ext>
            </a:extLst>
          </p:cNvPr>
          <p:cNvSpPr/>
          <p:nvPr/>
        </p:nvSpPr>
        <p:spPr>
          <a:xfrm rot="5400000" flipV="1">
            <a:off x="1006668" y="3043965"/>
            <a:ext cx="3114761" cy="594360"/>
          </a:xfrm>
          <a:prstGeom prst="arc">
            <a:avLst>
              <a:gd name="adj1" fmla="val 11117704"/>
              <a:gd name="adj2" fmla="val 20529490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/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  <a:blipFill>
                <a:blip r:embed="rId225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/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  <a:blipFill>
                <a:blip r:embed="rId226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/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blipFill>
                <a:blip r:embed="rId22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/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from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blipFill>
                <a:blip r:embed="rId22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/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𝑡𝑜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blipFill>
                <a:blip r:embed="rId22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3" name="Straight Connector 482">
            <a:extLst>
              <a:ext uri="{FF2B5EF4-FFF2-40B4-BE49-F238E27FC236}">
                <a16:creationId xmlns:a16="http://schemas.microsoft.com/office/drawing/2014/main" id="{EC06095D-7DEA-49F5-B840-25385C968284}"/>
              </a:ext>
            </a:extLst>
          </p:cNvPr>
          <p:cNvCxnSpPr/>
          <p:nvPr/>
        </p:nvCxnSpPr>
        <p:spPr>
          <a:xfrm>
            <a:off x="7793575" y="3234442"/>
            <a:ext cx="509409" cy="508919"/>
          </a:xfrm>
          <a:prstGeom prst="line">
            <a:avLst/>
          </a:prstGeom>
          <a:ln w="12700">
            <a:solidFill>
              <a:srgbClr val="417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1" name="Rectangle 370">
                <a:extLst>
                  <a:ext uri="{FF2B5EF4-FFF2-40B4-BE49-F238E27FC236}">
                    <a16:creationId xmlns:a16="http://schemas.microsoft.com/office/drawing/2014/main" id="{ED9E7BED-5350-444A-B9D6-A8B6502C8A7B}"/>
                  </a:ext>
                </a:extLst>
              </p:cNvPr>
              <p:cNvSpPr/>
              <p:nvPr/>
            </p:nvSpPr>
            <p:spPr>
              <a:xfrm>
                <a:off x="4286353" y="2249111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71" name="Rectangle 3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9E7BED-5350-444A-B9D6-A8B6502C8A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6353" y="2249111"/>
                <a:ext cx="502920" cy="502920"/>
              </a:xfrm>
              <a:prstGeom prst="rect">
                <a:avLst/>
              </a:prstGeom>
              <a:blipFill rotWithShape="0">
                <a:blip r:embed="rId230"/>
                <a:stretch>
                  <a:fillRect l="-10588" r="-7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2" name="Rectangle 651">
                <a:extLst>
                  <a:ext uri="{FF2B5EF4-FFF2-40B4-BE49-F238E27FC236}">
                    <a16:creationId xmlns:a16="http://schemas.microsoft.com/office/drawing/2014/main" id="{622ACC3F-BAEC-46FE-8784-C917FB5C73B0}"/>
                  </a:ext>
                </a:extLst>
              </p:cNvPr>
              <p:cNvSpPr/>
              <p:nvPr/>
            </p:nvSpPr>
            <p:spPr>
              <a:xfrm>
                <a:off x="4791348" y="174916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52" name="Rectangle 6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2ACC3F-BAEC-46FE-8784-C917FB5C73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1348" y="1749161"/>
                <a:ext cx="502920" cy="502920"/>
              </a:xfrm>
              <a:prstGeom prst="rect">
                <a:avLst/>
              </a:prstGeom>
              <a:blipFill rotWithShape="0">
                <a:blip r:embed="rId2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3" name="Rectangle 652">
                <a:extLst>
                  <a:ext uri="{FF2B5EF4-FFF2-40B4-BE49-F238E27FC236}">
                    <a16:creationId xmlns:a16="http://schemas.microsoft.com/office/drawing/2014/main" id="{56590702-D4ED-44FE-8129-94E9FBAFB9ED}"/>
                  </a:ext>
                </a:extLst>
              </p:cNvPr>
              <p:cNvSpPr/>
              <p:nvPr/>
            </p:nvSpPr>
            <p:spPr>
              <a:xfrm>
                <a:off x="5295399" y="1749449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700" dirty="0">
                  <a:solidFill>
                    <a:srgbClr val="FAFAFA"/>
                  </a:solidFill>
                </a:endParaRPr>
              </a:p>
            </p:txBody>
          </p:sp>
        </mc:Choice>
        <mc:Fallback xmlns="">
          <p:sp>
            <p:nvSpPr>
              <p:cNvPr id="653" name="Rectangle 6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590702-D4ED-44FE-8129-94E9FBAFB9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5399" y="1749449"/>
                <a:ext cx="502920" cy="502920"/>
              </a:xfrm>
              <a:prstGeom prst="rect">
                <a:avLst/>
              </a:prstGeom>
              <a:blipFill rotWithShape="0">
                <a:blip r:embed="rId2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4" name="Rectangle 653">
                <a:extLst>
                  <a:ext uri="{FF2B5EF4-FFF2-40B4-BE49-F238E27FC236}">
                    <a16:creationId xmlns:a16="http://schemas.microsoft.com/office/drawing/2014/main" id="{6AEC2B4A-6BC9-43C8-B68F-AC476D135AA2}"/>
                  </a:ext>
                </a:extLst>
              </p:cNvPr>
              <p:cNvSpPr/>
              <p:nvPr/>
            </p:nvSpPr>
            <p:spPr>
              <a:xfrm>
                <a:off x="4791577" y="124651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4" name="Rectangle 6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AEC2B4A-6BC9-43C8-B68F-AC476D135A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1577" y="1246518"/>
                <a:ext cx="502920" cy="502920"/>
              </a:xfrm>
              <a:prstGeom prst="rect">
                <a:avLst/>
              </a:prstGeom>
              <a:blipFill rotWithShape="0">
                <a:blip r:embed="rId23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5" name="Rectangle 654">
                <a:extLst>
                  <a:ext uri="{FF2B5EF4-FFF2-40B4-BE49-F238E27FC236}">
                    <a16:creationId xmlns:a16="http://schemas.microsoft.com/office/drawing/2014/main" id="{9F0557D4-EF6A-446F-BB1A-DAE7687A0564}"/>
                  </a:ext>
                </a:extLst>
              </p:cNvPr>
              <p:cNvSpPr/>
              <p:nvPr/>
            </p:nvSpPr>
            <p:spPr>
              <a:xfrm>
                <a:off x="5296634" y="1246970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5" name="Rectangle 6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F0557D4-EF6A-446F-BB1A-DAE7687A05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6634" y="1246970"/>
                <a:ext cx="502920" cy="502920"/>
              </a:xfrm>
              <a:prstGeom prst="rect">
                <a:avLst/>
              </a:prstGeom>
              <a:blipFill rotWithShape="0">
                <a:blip r:embed="rId2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6" name="Rectangle 655">
                <a:extLst>
                  <a:ext uri="{FF2B5EF4-FFF2-40B4-BE49-F238E27FC236}">
                    <a16:creationId xmlns:a16="http://schemas.microsoft.com/office/drawing/2014/main" id="{7A37D6E7-A91C-4C6F-BE29-ECD265FEC55C}"/>
                  </a:ext>
                </a:extLst>
              </p:cNvPr>
              <p:cNvSpPr/>
              <p:nvPr/>
            </p:nvSpPr>
            <p:spPr>
              <a:xfrm>
                <a:off x="5802251" y="124651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6" name="Rectangle 6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A37D6E7-A91C-4C6F-BE29-ECD265FEC5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2251" y="1246518"/>
                <a:ext cx="502920" cy="502920"/>
              </a:xfrm>
              <a:prstGeom prst="rect">
                <a:avLst/>
              </a:prstGeom>
              <a:blipFill rotWithShape="0">
                <a:blip r:embed="rId2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7" name="Rectangle 656">
                <a:extLst>
                  <a:ext uri="{FF2B5EF4-FFF2-40B4-BE49-F238E27FC236}">
                    <a16:creationId xmlns:a16="http://schemas.microsoft.com/office/drawing/2014/main" id="{3D57FA0A-AE62-45D6-9D5D-F0E5D1DD16BC}"/>
                  </a:ext>
                </a:extLst>
              </p:cNvPr>
              <p:cNvSpPr/>
              <p:nvPr/>
            </p:nvSpPr>
            <p:spPr>
              <a:xfrm>
                <a:off x="6305776" y="1246970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7" name="Rectangle 6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7FA0A-AE62-45D6-9D5D-F0E5D1DD16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5776" y="1246970"/>
                <a:ext cx="502920" cy="502920"/>
              </a:xfrm>
              <a:prstGeom prst="rect">
                <a:avLst/>
              </a:prstGeom>
              <a:blipFill rotWithShape="0">
                <a:blip r:embed="rId2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8" name="Rectangle 657">
                <a:extLst>
                  <a:ext uri="{FF2B5EF4-FFF2-40B4-BE49-F238E27FC236}">
                    <a16:creationId xmlns:a16="http://schemas.microsoft.com/office/drawing/2014/main" id="{B0729D94-2D72-4F87-A665-99D5BC38B5AD}"/>
                  </a:ext>
                </a:extLst>
              </p:cNvPr>
              <p:cNvSpPr/>
              <p:nvPr/>
            </p:nvSpPr>
            <p:spPr>
              <a:xfrm>
                <a:off x="5800201" y="174916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58" name="Rectangle 6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0729D94-2D72-4F87-A665-99D5BC38B5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0201" y="1749161"/>
                <a:ext cx="502920" cy="502920"/>
              </a:xfrm>
              <a:prstGeom prst="rect">
                <a:avLst/>
              </a:prstGeom>
              <a:blipFill rotWithShape="0">
                <a:blip r:embed="rId2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9" name="Rectangle 658">
                <a:extLst>
                  <a:ext uri="{FF2B5EF4-FFF2-40B4-BE49-F238E27FC236}">
                    <a16:creationId xmlns:a16="http://schemas.microsoft.com/office/drawing/2014/main" id="{CE07EFDD-49A2-4580-8112-4BCD56D904E8}"/>
                  </a:ext>
                </a:extLst>
              </p:cNvPr>
              <p:cNvSpPr/>
              <p:nvPr/>
            </p:nvSpPr>
            <p:spPr>
              <a:xfrm>
                <a:off x="6305534" y="1749613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659" name="Rectangle 6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E07EFDD-49A2-4580-8112-4BCD56D904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5534" y="1749613"/>
                <a:ext cx="502920" cy="502920"/>
              </a:xfrm>
              <a:prstGeom prst="rect">
                <a:avLst/>
              </a:prstGeom>
              <a:blipFill rotWithShape="0">
                <a:blip r:embed="rId23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0" name="Rectangle 659">
                <a:extLst>
                  <a:ext uri="{FF2B5EF4-FFF2-40B4-BE49-F238E27FC236}">
                    <a16:creationId xmlns:a16="http://schemas.microsoft.com/office/drawing/2014/main" id="{33D9F061-6CBF-4F1E-BDFE-2518630E508D}"/>
                  </a:ext>
                </a:extLst>
              </p:cNvPr>
              <p:cNvSpPr/>
              <p:nvPr/>
            </p:nvSpPr>
            <p:spPr>
              <a:xfrm>
                <a:off x="4287332" y="1745632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60" name="Rectangle 6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3D9F061-6CBF-4F1E-BDFE-2518630E50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332" y="1745632"/>
                <a:ext cx="502920" cy="502920"/>
              </a:xfrm>
              <a:prstGeom prst="rect">
                <a:avLst/>
              </a:prstGeom>
              <a:blipFill rotWithShape="0">
                <a:blip r:embed="rId239"/>
                <a:stretch>
                  <a:fillRect l="-11765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61" name="Group 660">
            <a:extLst>
              <a:ext uri="{FF2B5EF4-FFF2-40B4-BE49-F238E27FC236}">
                <a16:creationId xmlns:a16="http://schemas.microsoft.com/office/drawing/2014/main" id="{D96BB440-655D-4991-B87B-97D3C27548AC}"/>
              </a:ext>
            </a:extLst>
          </p:cNvPr>
          <p:cNvGrpSpPr/>
          <p:nvPr/>
        </p:nvGrpSpPr>
        <p:grpSpPr>
          <a:xfrm>
            <a:off x="4236363" y="1198946"/>
            <a:ext cx="556879" cy="551396"/>
            <a:chOff x="9312547" y="2787886"/>
            <a:chExt cx="556879" cy="55139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2" name="Rectangle 661">
                  <a:extLst>
                    <a:ext uri="{FF2B5EF4-FFF2-40B4-BE49-F238E27FC236}">
                      <a16:creationId xmlns:a16="http://schemas.microsoft.com/office/drawing/2014/main" id="{61A6742E-149A-4C61-9D64-AFE270731575}"/>
                    </a:ext>
                  </a:extLst>
                </p:cNvPr>
                <p:cNvSpPr/>
                <p:nvPr/>
              </p:nvSpPr>
              <p:spPr>
                <a:xfrm>
                  <a:off x="9364343" y="2834784"/>
                  <a:ext cx="502920" cy="50292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4" name="Rectangle 1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64343" y="2834784"/>
                  <a:ext cx="502920" cy="502920"/>
                </a:xfrm>
                <a:prstGeom prst="rect">
                  <a:avLst/>
                </a:prstGeom>
                <a:blipFill rotWithShape="0">
                  <a:blip r:embed="rId6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3" name="Rectangle 662">
                  <a:extLst>
                    <a:ext uri="{FF2B5EF4-FFF2-40B4-BE49-F238E27FC236}">
                      <a16:creationId xmlns:a16="http://schemas.microsoft.com/office/drawing/2014/main" id="{FC003647-ED71-4E32-8242-6A1C1DC5940A}"/>
                    </a:ext>
                  </a:extLst>
                </p:cNvPr>
                <p:cNvSpPr/>
                <p:nvPr/>
              </p:nvSpPr>
              <p:spPr>
                <a:xfrm rot="2640031">
                  <a:off x="9312547" y="3037670"/>
                  <a:ext cx="502920" cy="24366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05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105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𝑖𝑑𝑑𝑒𝑛</m:t>
                        </m:r>
                      </m:oMath>
                    </m:oMathPara>
                  </a14:m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5" name="Rectangle 13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640031">
                  <a:off x="9312547" y="3037670"/>
                  <a:ext cx="502920" cy="243663"/>
                </a:xfrm>
                <a:prstGeom prst="rect">
                  <a:avLst/>
                </a:prstGeom>
                <a:blipFill rotWithShape="0">
                  <a:blip r:embed="rId6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4" name="Rectangle 663">
                  <a:extLst>
                    <a:ext uri="{FF2B5EF4-FFF2-40B4-BE49-F238E27FC236}">
                      <a16:creationId xmlns:a16="http://schemas.microsoft.com/office/drawing/2014/main" id="{447AD0C4-F27D-4D59-80AC-149DDF5C2816}"/>
                    </a:ext>
                  </a:extLst>
                </p:cNvPr>
                <p:cNvSpPr/>
                <p:nvPr/>
              </p:nvSpPr>
              <p:spPr>
                <a:xfrm rot="2709129">
                  <a:off x="9415488" y="2946492"/>
                  <a:ext cx="502920" cy="185708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𝑜𝑏𝑠𝑒𝑟𝑣𝑒𝑑</m:t>
                        </m:r>
                      </m:oMath>
                    </m:oMathPara>
                  </a14:m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6" name="Rectangle 13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709129">
                  <a:off x="9415488" y="2946492"/>
                  <a:ext cx="502920" cy="185708"/>
                </a:xfrm>
                <a:prstGeom prst="rect">
                  <a:avLst/>
                </a:prstGeom>
                <a:blipFill rotWithShape="0">
                  <a:blip r:embed="rId65"/>
                  <a:stretch>
                    <a:fillRect l="-11111" t="-6173" r="-1235" b="-4938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65" name="Straight Connector 664">
              <a:extLst>
                <a:ext uri="{FF2B5EF4-FFF2-40B4-BE49-F238E27FC236}">
                  <a16:creationId xmlns:a16="http://schemas.microsoft.com/office/drawing/2014/main" id="{A3627285-32E2-4A8E-A432-B22825BF702E}"/>
                </a:ext>
              </a:extLst>
            </p:cNvPr>
            <p:cNvCxnSpPr/>
            <p:nvPr/>
          </p:nvCxnSpPr>
          <p:spPr>
            <a:xfrm>
              <a:off x="9360017" y="2830363"/>
              <a:ext cx="509409" cy="508919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75" name="Rectangle 674">
                <a:extLst>
                  <a:ext uri="{FF2B5EF4-FFF2-40B4-BE49-F238E27FC236}">
                    <a16:creationId xmlns:a16="http://schemas.microsoft.com/office/drawing/2014/main" id="{CCB29971-2476-45C2-B41B-68ED17027A17}"/>
                  </a:ext>
                </a:extLst>
              </p:cNvPr>
              <p:cNvSpPr/>
              <p:nvPr/>
            </p:nvSpPr>
            <p:spPr>
              <a:xfrm>
                <a:off x="4790480" y="2249111"/>
                <a:ext cx="502920" cy="50292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75" name="Rectangle 67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CB29971-2476-45C2-B41B-68ED17027A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0480" y="2249111"/>
                <a:ext cx="502920" cy="502920"/>
              </a:xfrm>
              <a:prstGeom prst="rect">
                <a:avLst/>
              </a:prstGeom>
              <a:blipFill rotWithShape="0">
                <a:blip r:embed="rId2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6" name="Rectangle 675">
                <a:extLst>
                  <a:ext uri="{FF2B5EF4-FFF2-40B4-BE49-F238E27FC236}">
                    <a16:creationId xmlns:a16="http://schemas.microsoft.com/office/drawing/2014/main" id="{8BC15854-07F0-4DED-AB8E-53487E848F9F}"/>
                  </a:ext>
                </a:extLst>
              </p:cNvPr>
              <p:cNvSpPr/>
              <p:nvPr/>
            </p:nvSpPr>
            <p:spPr>
              <a:xfrm>
                <a:off x="5294531" y="2249111"/>
                <a:ext cx="502920" cy="5029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676" name="Rectangle 67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C15854-07F0-4DED-AB8E-53487E848F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4531" y="2249111"/>
                <a:ext cx="502920" cy="502920"/>
              </a:xfrm>
              <a:prstGeom prst="rect">
                <a:avLst/>
              </a:prstGeom>
              <a:blipFill rotWithShape="0">
                <a:blip r:embed="rId24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7" name="Rectangle 676">
                <a:extLst>
                  <a:ext uri="{FF2B5EF4-FFF2-40B4-BE49-F238E27FC236}">
                    <a16:creationId xmlns:a16="http://schemas.microsoft.com/office/drawing/2014/main" id="{016EB04F-7E0B-4B9F-9045-120BA9E9AA0F}"/>
                  </a:ext>
                </a:extLst>
              </p:cNvPr>
              <p:cNvSpPr/>
              <p:nvPr/>
            </p:nvSpPr>
            <p:spPr>
              <a:xfrm>
                <a:off x="5799333" y="224911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77" name="Rectangle 67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16EB04F-7E0B-4B9F-9045-120BA9E9AA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9333" y="2249111"/>
                <a:ext cx="502920" cy="502920"/>
              </a:xfrm>
              <a:prstGeom prst="rect">
                <a:avLst/>
              </a:prstGeom>
              <a:blipFill rotWithShape="0">
                <a:blip r:embed="rId24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8" name="Rectangle 677">
                <a:extLst>
                  <a:ext uri="{FF2B5EF4-FFF2-40B4-BE49-F238E27FC236}">
                    <a16:creationId xmlns:a16="http://schemas.microsoft.com/office/drawing/2014/main" id="{EA839753-62A5-489E-96BC-43DBEB6E08A2}"/>
                  </a:ext>
                </a:extLst>
              </p:cNvPr>
              <p:cNvSpPr/>
              <p:nvPr/>
            </p:nvSpPr>
            <p:spPr>
              <a:xfrm>
                <a:off x="6304666" y="224911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678" name="Rectangle 67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A839753-62A5-489E-96BC-43DBEB6E08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4666" y="2249111"/>
                <a:ext cx="502920" cy="502920"/>
              </a:xfrm>
              <a:prstGeom prst="rect">
                <a:avLst/>
              </a:prstGeom>
              <a:blipFill rotWithShape="0">
                <a:blip r:embed="rId24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1" name="Picture 200">
            <a:extLst>
              <a:ext uri="{FF2B5EF4-FFF2-40B4-BE49-F238E27FC236}">
                <a16:creationId xmlns:a16="http://schemas.microsoft.com/office/drawing/2014/main" id="{7913C45A-7D13-48D2-9AD4-3A63E05A0343}"/>
              </a:ext>
            </a:extLst>
          </p:cNvPr>
          <p:cNvPicPr>
            <a:picLocks noChangeAspect="1"/>
          </p:cNvPicPr>
          <p:nvPr/>
        </p:nvPicPr>
        <p:blipFill rotWithShape="1">
          <a:blip r:embed="rId24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2338" r="27148" b="1936"/>
          <a:stretch/>
        </p:blipFill>
        <p:spPr>
          <a:xfrm>
            <a:off x="3302292" y="4147664"/>
            <a:ext cx="855463" cy="580554"/>
          </a:xfrm>
          <a:prstGeom prst="rect">
            <a:avLst/>
          </a:prstGeom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070F6845-C85F-4EE9-8EFE-34C6149A73D3}"/>
              </a:ext>
            </a:extLst>
          </p:cNvPr>
          <p:cNvSpPr txBox="1"/>
          <p:nvPr/>
        </p:nvSpPr>
        <p:spPr>
          <a:xfrm>
            <a:off x="4260032" y="4157121"/>
            <a:ext cx="1018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PWMs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8840275D-34C4-4F6D-AE00-43E14F1F6048}"/>
                  </a:ext>
                </a:extLst>
              </p:cNvPr>
              <p:cNvSpPr/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0" name="Rectangle 19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40275D-34C4-4F6D-AE00-43E14F1F60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blipFill rotWithShape="0">
                <a:blip r:embed="rId284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02971112-BA61-401D-85B9-7A506A46577E}"/>
              </a:ext>
            </a:extLst>
          </p:cNvPr>
          <p:cNvCxnSpPr/>
          <p:nvPr/>
        </p:nvCxnSpPr>
        <p:spPr>
          <a:xfrm>
            <a:off x="112793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75B99265-23DB-4EC1-A08A-7F8E5ECF314C}"/>
                  </a:ext>
                </a:extLst>
              </p:cNvPr>
              <p:cNvSpPr/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4" name="Rectangle 20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5B99265-23DB-4EC1-A08A-7F8E5ECF31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blipFill rotWithShape="0">
                <a:blip r:embed="rId285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A2827C3A-AEF6-4374-A8BF-B94D66EB9604}"/>
              </a:ext>
            </a:extLst>
          </p:cNvPr>
          <p:cNvCxnSpPr/>
          <p:nvPr/>
        </p:nvCxnSpPr>
        <p:spPr>
          <a:xfrm flipH="1">
            <a:off x="984824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3D5E40AE-A173-45FF-B0BF-434EA0E76674}"/>
                  </a:ext>
                </a:extLst>
              </p:cNvPr>
              <p:cNvSpPr/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06" name="Rectangle 20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E40AE-A173-45FF-B0BF-434EA0E766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blipFill rotWithShape="0">
                <a:blip r:embed="rId286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97D89FF0-8D1B-44D7-9ED0-7C25FF59B8E4}"/>
              </a:ext>
            </a:extLst>
          </p:cNvPr>
          <p:cNvCxnSpPr/>
          <p:nvPr/>
        </p:nvCxnSpPr>
        <p:spPr>
          <a:xfrm>
            <a:off x="142969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9BE6DDF3-F644-4D4B-BC22-7C8FC0A0A748}"/>
                  </a:ext>
                </a:extLst>
              </p:cNvPr>
              <p:cNvSpPr/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8" name="Rectangle 20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BE6DDF3-F644-4D4B-BC22-7C8FC0A0A7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blipFill rotWithShape="0">
                <a:blip r:embed="rId287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6E9BF151-2300-4631-AB57-34F21F53AC47}"/>
              </a:ext>
            </a:extLst>
          </p:cNvPr>
          <p:cNvCxnSpPr/>
          <p:nvPr/>
        </p:nvCxnSpPr>
        <p:spPr>
          <a:xfrm>
            <a:off x="1566851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383AE25D-B9B7-47F2-ABDA-B433D9091E02}"/>
                  </a:ext>
                </a:extLst>
              </p:cNvPr>
              <p:cNvSpPr/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0" name="Rectangle 2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83AE25D-B9B7-47F2-ABDA-B433D9091E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blipFill rotWithShape="0">
                <a:blip r:embed="rId288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A7624DC8-1F63-4272-BE5F-D0F713916AFF}"/>
              </a:ext>
            </a:extLst>
          </p:cNvPr>
          <p:cNvCxnSpPr/>
          <p:nvPr/>
        </p:nvCxnSpPr>
        <p:spPr>
          <a:xfrm>
            <a:off x="187286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67C75351-CE3E-4A2B-9D0E-BCFABBFA4A20}"/>
                  </a:ext>
                </a:extLst>
              </p:cNvPr>
              <p:cNvSpPr/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2" name="Rectangle 2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C75351-CE3E-4A2B-9D0E-BCFABBFA4A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blipFill rotWithShape="0">
                <a:blip r:embed="rId289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C35B5CE6-DAD9-4120-91D6-11C2D4C26F05}"/>
              </a:ext>
            </a:extLst>
          </p:cNvPr>
          <p:cNvCxnSpPr/>
          <p:nvPr/>
        </p:nvCxnSpPr>
        <p:spPr>
          <a:xfrm>
            <a:off x="2010028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F4A01E93-33AE-4AC0-B6AD-90C50465A5C6}"/>
                  </a:ext>
                </a:extLst>
              </p:cNvPr>
              <p:cNvSpPr/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4" name="Rectangle 2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4A01E93-33AE-4AC0-B6AD-90C50465A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blipFill rotWithShape="0">
                <a:blip r:embed="rId290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12712F62-5865-47F9-AAB6-79BC0544381D}"/>
              </a:ext>
            </a:extLst>
          </p:cNvPr>
          <p:cNvCxnSpPr/>
          <p:nvPr/>
        </p:nvCxnSpPr>
        <p:spPr>
          <a:xfrm>
            <a:off x="232160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2D5AE1F5-28FD-4D0B-AD8E-EAED6C0E5584}"/>
                  </a:ext>
                </a:extLst>
              </p:cNvPr>
              <p:cNvSpPr/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6" name="Rectangle 2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D5AE1F5-28FD-4D0B-AD8E-EAED6C0E55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blipFill rotWithShape="0">
                <a:blip r:embed="rId291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25A988AB-DAB8-4933-B8E0-C2740B08ED9B}"/>
                  </a:ext>
                </a:extLst>
              </p:cNvPr>
              <p:cNvSpPr/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7" name="Rectangle 2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5A988AB-DAB8-4933-B8E0-C2740B08E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blipFill rotWithShape="0">
                <a:blip r:embed="rId25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003959B-941D-4E9D-AC77-C62CCE369B49}"/>
                  </a:ext>
                </a:extLst>
              </p:cNvPr>
              <p:cNvSpPr/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8" name="Rectangle 2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03959B-941D-4E9D-AC77-C62CCE369B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blipFill rotWithShape="0">
                <a:blip r:embed="rId292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877B8523-81F3-4723-A1D1-E40CA2AA5488}"/>
                  </a:ext>
                </a:extLst>
              </p:cNvPr>
              <p:cNvSpPr/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9" name="Rectangle 2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77B8523-81F3-4723-A1D1-E40CA2AA5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blipFill rotWithShape="0">
                <a:blip r:embed="rId293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02A867A1-2E6B-4F07-B82F-B6BB5B4E152F}"/>
                  </a:ext>
                </a:extLst>
              </p:cNvPr>
              <p:cNvSpPr/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0" name="Rectangle 2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A867A1-2E6B-4F07-B82F-B6BB5B4E15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blipFill rotWithShape="0">
                <a:blip r:embed="rId294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41A82E47-32AE-4470-B175-1347B5BBC3E3}"/>
                  </a:ext>
                </a:extLst>
              </p:cNvPr>
              <p:cNvSpPr/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1" name="Rectangle 2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1A82E47-32AE-4470-B175-1347B5BB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blipFill rotWithShape="0">
                <a:blip r:embed="rId295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2C13A085-B43C-4533-9E56-1BE873195C1F}"/>
                  </a:ext>
                </a:extLst>
              </p:cNvPr>
              <p:cNvSpPr/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2" name="Rectangle 2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C13A085-B43C-4533-9E56-1BE873195C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blipFill rotWithShape="0">
                <a:blip r:embed="rId296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E9FD5368-4C82-41B5-8813-E4A68C2044A1}"/>
                  </a:ext>
                </a:extLst>
              </p:cNvPr>
              <p:cNvSpPr/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3" name="Rectangle 2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9FD5368-4C82-41B5-8813-E4A68C2044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blipFill rotWithShape="0">
                <a:blip r:embed="rId297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EED0792F-C2B2-4807-8766-F638372F6730}"/>
                  </a:ext>
                </a:extLst>
              </p:cNvPr>
              <p:cNvSpPr/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4" name="Rectangle 2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D0792F-C2B2-4807-8766-F638372F6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blipFill rotWithShape="0">
                <a:blip r:embed="rId298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5C847BC3-DA9A-4C1E-BDAF-6FFF7D913886}"/>
                  </a:ext>
                </a:extLst>
              </p:cNvPr>
              <p:cNvSpPr/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5" name="Rectangle 2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C847BC3-DA9A-4C1E-BDAF-6FFF7D9138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blipFill rotWithShape="0">
                <a:blip r:embed="rId299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98912B4F-17E8-4B03-9A6F-9B025440C356}"/>
                  </a:ext>
                </a:extLst>
              </p:cNvPr>
              <p:cNvSpPr/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8912B4F-17E8-4B03-9A6F-9B025440C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blipFill rotWithShape="0">
                <a:blip r:embed="rId30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0B9C64F9-F6DD-44B2-ACD8-2B353B3BBD76}"/>
                  </a:ext>
                </a:extLst>
              </p:cNvPr>
              <p:cNvSpPr/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7" name="Rectangle 2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B9C64F9-F6DD-44B2-ACD8-2B353B3BBD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blipFill rotWithShape="0">
                <a:blip r:embed="rId301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56EBD56E-CDB5-4954-9BD9-75D2579A33C5}"/>
              </a:ext>
            </a:extLst>
          </p:cNvPr>
          <p:cNvCxnSpPr/>
          <p:nvPr/>
        </p:nvCxnSpPr>
        <p:spPr>
          <a:xfrm>
            <a:off x="34516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484BFE89-0F09-433C-A1F3-F2049AD2502A}"/>
                  </a:ext>
                </a:extLst>
              </p:cNvPr>
              <p:cNvSpPr/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9" name="Rectangle 2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4BFE89-0F09-433C-A1F3-F2049AD250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blipFill rotWithShape="0">
                <a:blip r:embed="rId30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22B6716C-A20D-44E3-8BDE-A46486E8AF4E}"/>
              </a:ext>
            </a:extLst>
          </p:cNvPr>
          <p:cNvCxnSpPr/>
          <p:nvPr/>
        </p:nvCxnSpPr>
        <p:spPr>
          <a:xfrm>
            <a:off x="495340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3BD7A7FC-A552-470A-9963-BD05B60355D2}"/>
              </a:ext>
            </a:extLst>
          </p:cNvPr>
          <p:cNvCxnSpPr/>
          <p:nvPr/>
        </p:nvCxnSpPr>
        <p:spPr>
          <a:xfrm>
            <a:off x="539658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15E843A5-D803-41F8-9EED-8BD01E1C8A93}"/>
              </a:ext>
            </a:extLst>
          </p:cNvPr>
          <p:cNvCxnSpPr/>
          <p:nvPr/>
        </p:nvCxnSpPr>
        <p:spPr>
          <a:xfrm>
            <a:off x="584531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EA40F44C-539C-469A-BD69-59DCE064807D}"/>
              </a:ext>
            </a:extLst>
          </p:cNvPr>
          <p:cNvCxnSpPr/>
          <p:nvPr/>
        </p:nvCxnSpPr>
        <p:spPr>
          <a:xfrm>
            <a:off x="8636271" y="5832000"/>
            <a:ext cx="17200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C958BF6E-4126-4EBB-86F0-2E6069D51B9C}"/>
                  </a:ext>
                </a:extLst>
              </p:cNvPr>
              <p:cNvSpPr/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4" name="Rectangle 2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958BF6E-4126-4EBB-86F0-2E6069D51B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blipFill rotWithShape="0">
                <a:blip r:embed="rId303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333D92C0-2C45-4B5A-A8C9-60DD35C47828}"/>
              </a:ext>
            </a:extLst>
          </p:cNvPr>
          <p:cNvCxnSpPr/>
          <p:nvPr/>
        </p:nvCxnSpPr>
        <p:spPr>
          <a:xfrm>
            <a:off x="894543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932EACC1-30CA-4AEC-9DBC-7BD6CE0D121E}"/>
              </a:ext>
            </a:extLst>
          </p:cNvPr>
          <p:cNvCxnSpPr/>
          <p:nvPr/>
        </p:nvCxnSpPr>
        <p:spPr>
          <a:xfrm>
            <a:off x="6445247" y="5832000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1A85A918-1AD6-4EB7-9491-B308A4D0D621}"/>
              </a:ext>
            </a:extLst>
          </p:cNvPr>
          <p:cNvCxnSpPr/>
          <p:nvPr/>
        </p:nvCxnSpPr>
        <p:spPr>
          <a:xfrm>
            <a:off x="4652176" y="5832000"/>
            <a:ext cx="16406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06E85A81-A1FF-4F71-94D0-965F81A3495D}"/>
              </a:ext>
            </a:extLst>
          </p:cNvPr>
          <p:cNvCxnSpPr/>
          <p:nvPr/>
        </p:nvCxnSpPr>
        <p:spPr>
          <a:xfrm>
            <a:off x="2458763" y="5832000"/>
            <a:ext cx="16554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C40CCC7-09AA-4616-91AE-9F9A58E11189}"/>
              </a:ext>
            </a:extLst>
          </p:cNvPr>
          <p:cNvCxnSpPr/>
          <p:nvPr/>
        </p:nvCxnSpPr>
        <p:spPr>
          <a:xfrm>
            <a:off x="908853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8B705FB9-A5E4-4A1F-BF7C-5C0E9455CD1D}"/>
                  </a:ext>
                </a:extLst>
              </p:cNvPr>
              <p:cNvSpPr/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0" name="Rectangle 2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05FB9-A5E4-4A1F-BF7C-5C0E9455CD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blipFill rotWithShape="0">
                <a:blip r:embed="rId304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0EDAA9EC-B93E-4748-8ED0-8FC16DC5797C}"/>
              </a:ext>
            </a:extLst>
          </p:cNvPr>
          <p:cNvCxnSpPr/>
          <p:nvPr/>
        </p:nvCxnSpPr>
        <p:spPr>
          <a:xfrm>
            <a:off x="939028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EEFB6204-5727-4514-A5EB-694BEAECFF2C}"/>
                  </a:ext>
                </a:extLst>
              </p:cNvPr>
              <p:cNvSpPr/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2" name="Rectangle 2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FB6204-5727-4514-A5EB-694BEAECFF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blipFill rotWithShape="0">
                <a:blip r:embed="rId305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ED37A84-6F51-4EA3-A7BC-1BE800DC43B1}"/>
                  </a:ext>
                </a:extLst>
              </p:cNvPr>
              <p:cNvSpPr/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3" name="Rectangle 2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ED37A84-6F51-4EA3-A7BC-1BE800DC43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blipFill rotWithShape="0">
                <a:blip r:embed="rId306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7056565C-2C48-420B-932E-05F2CC828016}"/>
              </a:ext>
            </a:extLst>
          </p:cNvPr>
          <p:cNvCxnSpPr/>
          <p:nvPr/>
        </p:nvCxnSpPr>
        <p:spPr>
          <a:xfrm>
            <a:off x="5090565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9CD6722E-8D55-4A3E-8216-362746BABD43}"/>
                  </a:ext>
                </a:extLst>
              </p:cNvPr>
              <p:cNvSpPr/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5" name="Rectangle 2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D6722E-8D55-4A3E-8216-362746BABD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blipFill rotWithShape="0">
                <a:blip r:embed="rId307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85C09750-84E8-4FF8-B52E-08AFAA44CD60}"/>
              </a:ext>
            </a:extLst>
          </p:cNvPr>
          <p:cNvCxnSpPr/>
          <p:nvPr/>
        </p:nvCxnSpPr>
        <p:spPr>
          <a:xfrm>
            <a:off x="5533742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50E2ED6E-5F0E-421D-9508-197F4A220244}"/>
                  </a:ext>
                </a:extLst>
              </p:cNvPr>
              <p:cNvSpPr/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7" name="Rectangle 2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E2ED6E-5F0E-421D-9508-197F4A2202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blipFill rotWithShape="0">
                <a:blip r:embed="rId308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8" name="Straight Arrow Connector 257">
            <a:extLst>
              <a:ext uri="{FF2B5EF4-FFF2-40B4-BE49-F238E27FC236}">
                <a16:creationId xmlns:a16="http://schemas.microsoft.com/office/drawing/2014/main" id="{E1D2F4EB-96F5-4977-9155-39E513B47B57}"/>
              </a:ext>
            </a:extLst>
          </p:cNvPr>
          <p:cNvCxnSpPr>
            <a:cxnSpLocks/>
          </p:cNvCxnSpPr>
          <p:nvPr/>
        </p:nvCxnSpPr>
        <p:spPr>
          <a:xfrm>
            <a:off x="5996810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3DF8D482-2A8F-4B09-9773-6FE298264E87}"/>
                  </a:ext>
                </a:extLst>
              </p:cNvPr>
              <p:cNvSpPr/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9" name="Rectangle 2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F8D482-2A8F-4B09-9773-6FE298264E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blipFill rotWithShape="0">
                <a:blip r:embed="rId288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0" name="Straight Arrow Connector 259">
            <a:extLst>
              <a:ext uri="{FF2B5EF4-FFF2-40B4-BE49-F238E27FC236}">
                <a16:creationId xmlns:a16="http://schemas.microsoft.com/office/drawing/2014/main" id="{6BAA21B2-5609-498C-9A80-784B53CA6372}"/>
              </a:ext>
            </a:extLst>
          </p:cNvPr>
          <p:cNvCxnSpPr/>
          <p:nvPr/>
        </p:nvCxnSpPr>
        <p:spPr>
          <a:xfrm>
            <a:off x="629856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10389713-5DBF-42B4-8B7C-936C341E0AE6}"/>
                  </a:ext>
                </a:extLst>
              </p:cNvPr>
              <p:cNvSpPr/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1" name="Rectangle 2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389713-5DBF-42B4-8B7C-936C341E0A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blipFill rotWithShape="0">
                <a:blip r:embed="rId309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92437750-C312-4CCE-96A1-5B809F99810A}"/>
              </a:ext>
            </a:extLst>
          </p:cNvPr>
          <p:cNvCxnSpPr/>
          <p:nvPr/>
        </p:nvCxnSpPr>
        <p:spPr>
          <a:xfrm>
            <a:off x="953485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52500FE2-56FD-4DCF-B571-4800035F973B}"/>
                  </a:ext>
                </a:extLst>
              </p:cNvPr>
              <p:cNvSpPr/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3" name="Rectangle 2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500FE2-56FD-4DCF-B571-4800035F97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blipFill rotWithShape="0">
                <a:blip r:embed="rId310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01ACB789-31A0-4FA0-9D2F-853DCFE0E196}"/>
              </a:ext>
            </a:extLst>
          </p:cNvPr>
          <p:cNvCxnSpPr/>
          <p:nvPr/>
        </p:nvCxnSpPr>
        <p:spPr>
          <a:xfrm>
            <a:off x="983661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92C8CF05-F50C-4790-BF89-4FB2387B4112}"/>
                  </a:ext>
                </a:extLst>
              </p:cNvPr>
              <p:cNvSpPr/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5" name="Rectangle 2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2C8CF05-F50C-4790-BF89-4FB2387B41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blipFill rotWithShape="0">
                <a:blip r:embed="rId311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56A51F6A-613A-4E41-94C0-D17BBEF5D65C}"/>
                  </a:ext>
                </a:extLst>
              </p:cNvPr>
              <p:cNvSpPr/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6" name="Rectangle 2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A51F6A-613A-4E41-94C0-D17BBEF5D6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blipFill rotWithShape="0">
                <a:blip r:embed="rId312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788149C7-3BA6-493A-A14A-7D14028442DC}"/>
                  </a:ext>
                </a:extLst>
              </p:cNvPr>
              <p:cNvSpPr/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7" name="Rectangle 2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88149C7-3BA6-493A-A14A-7D14028442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blipFill rotWithShape="0">
                <a:blip r:embed="rId313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676A876C-0FA0-4DF3-9953-383CAAC5A19D}"/>
                  </a:ext>
                </a:extLst>
              </p:cNvPr>
              <p:cNvSpPr/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8" name="Rectangle 2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A876C-0FA0-4DF3-9953-383CAAC5A1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blipFill rotWithShape="0">
                <a:blip r:embed="rId314"/>
                <a:stretch>
                  <a:fillRect l="-23404" t="-4255" r="-14894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B8C6F4AD-7F03-443C-B852-1577D54E559B}"/>
                  </a:ext>
                </a:extLst>
              </p:cNvPr>
              <p:cNvSpPr/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9" name="Rectangle 2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C6F4AD-7F03-443C-B852-1577D54E55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blipFill rotWithShape="0">
                <a:blip r:embed="rId315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7C90DC71-4CF9-491D-A3E1-18F3C8330471}"/>
                  </a:ext>
                </a:extLst>
              </p:cNvPr>
              <p:cNvSpPr/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0" name="Rectangle 26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C90DC71-4CF9-491D-A3E1-18F3C83304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blipFill rotWithShape="0">
                <a:blip r:embed="rId316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DF7D09F6-A6E6-45D5-99CF-25E826C4EC50}"/>
                  </a:ext>
                </a:extLst>
              </p:cNvPr>
              <p:cNvSpPr/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1" name="Rectangle 2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7D09F6-A6E6-45D5-99CF-25E826C4EC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blipFill rotWithShape="0">
                <a:blip r:embed="rId317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70403821-D7EB-4E68-A788-53B31D1FC1EB}"/>
              </a:ext>
            </a:extLst>
          </p:cNvPr>
          <p:cNvCxnSpPr/>
          <p:nvPr/>
        </p:nvCxnSpPr>
        <p:spPr>
          <a:xfrm>
            <a:off x="379305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DB675D9A-4C82-4322-9112-CD56396C034E}"/>
              </a:ext>
            </a:extLst>
          </p:cNvPr>
          <p:cNvCxnSpPr/>
          <p:nvPr/>
        </p:nvCxnSpPr>
        <p:spPr>
          <a:xfrm flipH="1">
            <a:off x="415848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B001BC3A-E32C-4275-8B0F-3AC13918DD52}"/>
              </a:ext>
            </a:extLst>
          </p:cNvPr>
          <p:cNvCxnSpPr/>
          <p:nvPr/>
        </p:nvCxnSpPr>
        <p:spPr>
          <a:xfrm>
            <a:off x="4509969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D94379DC-A9E9-40BE-B0B5-16FA924FF59F}"/>
              </a:ext>
            </a:extLst>
          </p:cNvPr>
          <p:cNvCxnSpPr/>
          <p:nvPr/>
        </p:nvCxnSpPr>
        <p:spPr>
          <a:xfrm>
            <a:off x="310700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9B23ABED-56CA-4FF7-BE22-F51CFA04CD0D}"/>
              </a:ext>
            </a:extLst>
          </p:cNvPr>
          <p:cNvCxnSpPr/>
          <p:nvPr/>
        </p:nvCxnSpPr>
        <p:spPr>
          <a:xfrm>
            <a:off x="274797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4098A828-7D78-45E6-96D3-F435F2896E39}"/>
              </a:ext>
            </a:extLst>
          </p:cNvPr>
          <p:cNvCxnSpPr/>
          <p:nvPr/>
        </p:nvCxnSpPr>
        <p:spPr>
          <a:xfrm>
            <a:off x="7456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62247F4E-ABFE-447B-9BD3-D62C2AD8938A}"/>
              </a:ext>
            </a:extLst>
          </p:cNvPr>
          <p:cNvCxnSpPr/>
          <p:nvPr/>
        </p:nvCxnSpPr>
        <p:spPr>
          <a:xfrm>
            <a:off x="779839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1D471C66-5E18-4616-A7BD-3CB703F9A882}"/>
              </a:ext>
            </a:extLst>
          </p:cNvPr>
          <p:cNvCxnSpPr/>
          <p:nvPr/>
        </p:nvCxnSpPr>
        <p:spPr>
          <a:xfrm flipH="1">
            <a:off x="816383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9E6143C0-0CDE-4DEF-990E-A1A209FE343D}"/>
              </a:ext>
            </a:extLst>
          </p:cNvPr>
          <p:cNvCxnSpPr/>
          <p:nvPr/>
        </p:nvCxnSpPr>
        <p:spPr>
          <a:xfrm>
            <a:off x="851531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74E52253-9722-40A2-9B35-100A89A55F7C}"/>
              </a:ext>
            </a:extLst>
          </p:cNvPr>
          <p:cNvCxnSpPr/>
          <p:nvPr/>
        </p:nvCxnSpPr>
        <p:spPr>
          <a:xfrm>
            <a:off x="711235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>
            <a:extLst>
              <a:ext uri="{FF2B5EF4-FFF2-40B4-BE49-F238E27FC236}">
                <a16:creationId xmlns:a16="http://schemas.microsoft.com/office/drawing/2014/main" id="{583D58CA-82B5-4051-9462-DE857A7DBF75}"/>
              </a:ext>
            </a:extLst>
          </p:cNvPr>
          <p:cNvCxnSpPr/>
          <p:nvPr/>
        </p:nvCxnSpPr>
        <p:spPr>
          <a:xfrm>
            <a:off x="67533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AC3C8FC7-51A4-4B94-A314-3E738CD267ED}"/>
                  </a:ext>
                </a:extLst>
              </p:cNvPr>
              <p:cNvSpPr/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9" name="Rectangle 28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C3C8FC7-51A4-4B94-A314-3E738CD267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blipFill rotWithShape="0">
                <a:blip r:embed="rId318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678E3925-6618-4C0C-A30A-702BB0AE0EE8}"/>
              </a:ext>
            </a:extLst>
          </p:cNvPr>
          <p:cNvCxnSpPr/>
          <p:nvPr/>
        </p:nvCxnSpPr>
        <p:spPr>
          <a:xfrm>
            <a:off x="68707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46FA724B-C6F6-4E60-B13A-C630C4720A07}"/>
                  </a:ext>
                </a:extLst>
              </p:cNvPr>
              <p:cNvSpPr/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1" name="Rectangle 29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FA724B-C6F6-4E60-B13A-C630C4720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blipFill rotWithShape="0">
                <a:blip r:embed="rId319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2" name="Straight Arrow Connector 291">
            <a:extLst>
              <a:ext uri="{FF2B5EF4-FFF2-40B4-BE49-F238E27FC236}">
                <a16:creationId xmlns:a16="http://schemas.microsoft.com/office/drawing/2014/main" id="{405411EA-A0C9-4E1E-ADF2-63B30998EEC1}"/>
              </a:ext>
            </a:extLst>
          </p:cNvPr>
          <p:cNvCxnSpPr/>
          <p:nvPr/>
        </p:nvCxnSpPr>
        <p:spPr>
          <a:xfrm flipH="1">
            <a:off x="543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>
            <a:extLst>
              <a:ext uri="{FF2B5EF4-FFF2-40B4-BE49-F238E27FC236}">
                <a16:creationId xmlns:a16="http://schemas.microsoft.com/office/drawing/2014/main" id="{8C5EC953-A353-4F3F-9162-1BBD006D2C8E}"/>
              </a:ext>
            </a:extLst>
          </p:cNvPr>
          <p:cNvCxnSpPr/>
          <p:nvPr/>
        </p:nvCxnSpPr>
        <p:spPr>
          <a:xfrm>
            <a:off x="98882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02D7436B-8F99-4EAC-B3EF-36CFB09AECC9}"/>
              </a:ext>
            </a:extLst>
          </p:cNvPr>
          <p:cNvCxnSpPr/>
          <p:nvPr/>
        </p:nvCxnSpPr>
        <p:spPr>
          <a:xfrm>
            <a:off x="9985663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34A0C2F1-1C6E-4FD3-A56B-C6492ABC9D37}"/>
                  </a:ext>
                </a:extLst>
              </p:cNvPr>
              <p:cNvSpPr/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solidFill>
                <a:srgbClr val="843C0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5" name="Rectangle 29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4A0C2F1-1C6E-4FD3-A56B-C6492ABC9D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blipFill rotWithShape="0">
                <a:blip r:embed="rId320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6" name="Straight Arrow Connector 295">
            <a:extLst>
              <a:ext uri="{FF2B5EF4-FFF2-40B4-BE49-F238E27FC236}">
                <a16:creationId xmlns:a16="http://schemas.microsoft.com/office/drawing/2014/main" id="{0F1EE46C-BDE8-4088-B878-FA5F2BD3A2F5}"/>
              </a:ext>
            </a:extLst>
          </p:cNvPr>
          <p:cNvCxnSpPr/>
          <p:nvPr/>
        </p:nvCxnSpPr>
        <p:spPr>
          <a:xfrm>
            <a:off x="1028741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A88FE35F-C8F5-472C-8434-0F9773B453E8}"/>
                  </a:ext>
                </a:extLst>
              </p:cNvPr>
              <p:cNvSpPr/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7" name="Rectangle 29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88FE35F-C8F5-472C-8434-0F9773B453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blipFill rotWithShape="0">
                <a:blip r:embed="rId282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98" name="Group 297"/>
          <p:cNvGrpSpPr/>
          <p:nvPr/>
        </p:nvGrpSpPr>
        <p:grpSpPr>
          <a:xfrm>
            <a:off x="10541029" y="5587200"/>
            <a:ext cx="1938528" cy="931214"/>
            <a:chOff x="10541029" y="5587200"/>
            <a:chExt cx="1938528" cy="93121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9" name="TextBox 298">
                  <a:extLst>
                    <a:ext uri="{FF2B5EF4-FFF2-40B4-BE49-F238E27FC236}">
                      <a16:creationId xmlns:a16="http://schemas.microsoft.com/office/drawing/2014/main" id="{F52BA3E8-42CD-49E4-949B-F283B3F73E62}"/>
                    </a:ext>
                  </a:extLst>
                </p:cNvPr>
                <p:cNvSpPr txBox="1"/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299" name="TextBox 298">
                  <a:extLst>
                    <a:ext uri="{FF2B5EF4-FFF2-40B4-BE49-F238E27FC236}">
                      <a16:creationId xmlns="" xmlns:a16="http://schemas.microsoft.com/office/drawing/2014/main" id="{F52BA3E8-42CD-49E4-949B-F283B3F73E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blipFill rotWithShape="0">
                  <a:blip r:embed="rId321"/>
                  <a:stretch>
                    <a:fillRect l="-94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0" name="TextBox 299">
                  <a:extLst>
                    <a:ext uri="{FF2B5EF4-FFF2-40B4-BE49-F238E27FC236}">
                      <a16:creationId xmlns:a16="http://schemas.microsoft.com/office/drawing/2014/main" id="{767A9896-5F02-4E55-811B-278136F4A098}"/>
                    </a:ext>
                  </a:extLst>
                </p:cNvPr>
                <p:cNvSpPr txBox="1"/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400" dirty="0"/>
                </a:p>
              </p:txBody>
            </p:sp>
          </mc:Choice>
          <mc:Fallback xmlns="">
            <p:sp>
              <p:nvSpPr>
                <p:cNvPr id="300" name="TextBox 299">
                  <a:extLst>
                    <a:ext uri="{FF2B5EF4-FFF2-40B4-BE49-F238E27FC236}">
                      <a16:creationId xmlns="" xmlns:a16="http://schemas.microsoft.com/office/drawing/2014/main" id="{767A9896-5F02-4E55-811B-278136F4A0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blipFill rotWithShape="0">
                  <a:blip r:embed="rId322"/>
                  <a:stretch>
                    <a:fillRect b="-1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01" name="TextBox 300">
                <a:extLst>
                  <a:ext uri="{FF2B5EF4-FFF2-40B4-BE49-F238E27FC236}">
                    <a16:creationId xmlns:a16="http://schemas.microsoft.com/office/drawing/2014/main" id="{6482D1FC-0D75-48AA-BEDF-5C15B64818D6}"/>
                  </a:ext>
                </a:extLst>
              </p:cNvPr>
              <p:cNvSpPr txBox="1"/>
              <p:nvPr/>
            </p:nvSpPr>
            <p:spPr>
              <a:xfrm>
                <a:off x="3921853" y="647049"/>
                <a:ext cx="3444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Emission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  <a:p>
                <a:pPr algn="ctr"/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1" name="TextBox 300">
                <a:extLst>
                  <a:ext uri="{FF2B5EF4-FFF2-40B4-BE49-F238E27FC236}">
                    <a16:creationId xmlns:a16="http://schemas.microsoft.com/office/drawing/2014/main" id="{6482D1FC-0D75-48AA-BEDF-5C15B64818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1853" y="647049"/>
                <a:ext cx="3444866" cy="830997"/>
              </a:xfrm>
              <a:prstGeom prst="rect">
                <a:avLst/>
              </a:prstGeom>
              <a:blipFill>
                <a:blip r:embed="rId323"/>
                <a:stretch>
                  <a:fillRect t="-588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AE6976B5-A3F2-426E-9922-F67A7D68212C}"/>
                  </a:ext>
                </a:extLst>
              </p:cNvPr>
              <p:cNvSpPr txBox="1"/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Start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AE6976B5-A3F2-426E-9922-F67A7D6821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blipFill>
                <a:blip r:embed="rId324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3" name="TextBox 302">
                <a:extLst>
                  <a:ext uri="{FF2B5EF4-FFF2-40B4-BE49-F238E27FC236}">
                    <a16:creationId xmlns:a16="http://schemas.microsoft.com/office/drawing/2014/main" id="{B6ABAB6A-912F-44CF-9EC3-73FEAF074A49}"/>
                  </a:ext>
                </a:extLst>
              </p:cNvPr>
              <p:cNvSpPr txBox="1"/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Transition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03" name="TextBox 302">
                <a:extLst>
                  <a:ext uri="{FF2B5EF4-FFF2-40B4-BE49-F238E27FC236}">
                    <a16:creationId xmlns:a16="http://schemas.microsoft.com/office/drawing/2014/main" id="{B6ABAB6A-912F-44CF-9EC3-73FEAF074A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blipFill>
                <a:blip r:embed="rId325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7" name="Slide Number Placeholder 1">
            <a:extLst>
              <a:ext uri="{FF2B5EF4-FFF2-40B4-BE49-F238E27FC236}">
                <a16:creationId xmlns:a16="http://schemas.microsoft.com/office/drawing/2014/main" id="{EF300A3C-9AB9-441D-973F-7686CCCA0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639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5" name="Rectangle 2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blipFill rotWithShape="0">
                <a:blip r:embed="rId3"/>
                <a:stretch>
                  <a:fillRect l="-20968" r="-17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/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blipFill>
                <a:blip r:embed="rId4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8" name="Arc 247">
            <a:extLst>
              <a:ext uri="{FF2B5EF4-FFF2-40B4-BE49-F238E27FC236}">
                <a16:creationId xmlns:a16="http://schemas.microsoft.com/office/drawing/2014/main" id="{E0F67272-15BE-4542-9C93-3B7AF863AC3B}"/>
              </a:ext>
            </a:extLst>
          </p:cNvPr>
          <p:cNvSpPr/>
          <p:nvPr/>
        </p:nvSpPr>
        <p:spPr>
          <a:xfrm rot="10800000">
            <a:off x="1793102" y="17032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9" name="Arc 248">
            <a:extLst>
              <a:ext uri="{FF2B5EF4-FFF2-40B4-BE49-F238E27FC236}">
                <a16:creationId xmlns:a16="http://schemas.microsoft.com/office/drawing/2014/main" id="{52E86D83-1E62-4417-AD7E-6E01D65B4459}"/>
              </a:ext>
            </a:extLst>
          </p:cNvPr>
          <p:cNvSpPr/>
          <p:nvPr/>
        </p:nvSpPr>
        <p:spPr>
          <a:xfrm rot="16200000">
            <a:off x="1257026" y="1483053"/>
            <a:ext cx="309639" cy="457200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/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309512FF-F6A6-4A4F-B26B-4AA6F4C53EE7}"/>
              </a:ext>
            </a:extLst>
          </p:cNvPr>
          <p:cNvCxnSpPr/>
          <p:nvPr/>
        </p:nvCxnSpPr>
        <p:spPr>
          <a:xfrm flipH="1">
            <a:off x="1625879" y="1846378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/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/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/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/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blipFill>
                <a:blip r:embed="rId9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/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blipFill>
                <a:blip r:embed="rId10"/>
                <a:stretch>
                  <a:fillRect l="-16129" r="-967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5" name="Arc 274">
            <a:extLst>
              <a:ext uri="{FF2B5EF4-FFF2-40B4-BE49-F238E27FC236}">
                <a16:creationId xmlns:a16="http://schemas.microsoft.com/office/drawing/2014/main" id="{F86E585A-8AA7-45EE-A1C7-A4CB8CACF924}"/>
              </a:ext>
            </a:extLst>
          </p:cNvPr>
          <p:cNvSpPr/>
          <p:nvPr/>
        </p:nvSpPr>
        <p:spPr>
          <a:xfrm>
            <a:off x="1813996" y="11878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6" name="Arc 275">
            <a:extLst>
              <a:ext uri="{FF2B5EF4-FFF2-40B4-BE49-F238E27FC236}">
                <a16:creationId xmlns:a16="http://schemas.microsoft.com/office/drawing/2014/main" id="{A10795ED-FF06-45F2-9994-C23CEC468AA0}"/>
              </a:ext>
            </a:extLst>
          </p:cNvPr>
          <p:cNvSpPr/>
          <p:nvPr/>
        </p:nvSpPr>
        <p:spPr>
          <a:xfrm>
            <a:off x="1793102" y="10809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7" name="Arc 276">
            <a:extLst>
              <a:ext uri="{FF2B5EF4-FFF2-40B4-BE49-F238E27FC236}">
                <a16:creationId xmlns:a16="http://schemas.microsoft.com/office/drawing/2014/main" id="{5B2DAB45-83FD-49C9-8206-AFA4C61D652A}"/>
              </a:ext>
            </a:extLst>
          </p:cNvPr>
          <p:cNvSpPr/>
          <p:nvPr/>
        </p:nvSpPr>
        <p:spPr>
          <a:xfrm rot="10800000">
            <a:off x="1785666" y="1674448"/>
            <a:ext cx="1197990" cy="494132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Arc 277">
            <a:extLst>
              <a:ext uri="{FF2B5EF4-FFF2-40B4-BE49-F238E27FC236}">
                <a16:creationId xmlns:a16="http://schemas.microsoft.com/office/drawing/2014/main" id="{4A729748-6B6D-4F0F-91E6-3D204347553B}"/>
              </a:ext>
            </a:extLst>
          </p:cNvPr>
          <p:cNvSpPr/>
          <p:nvPr/>
        </p:nvSpPr>
        <p:spPr>
          <a:xfrm rot="10800000">
            <a:off x="1788744" y="1674448"/>
            <a:ext cx="1681651" cy="559645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94410D0F-91C4-4FCB-B37F-3513E618EA09}"/>
                  </a:ext>
                </a:extLst>
              </p:cNvPr>
              <p:cNvSpPr/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0" name="Rectangle 3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410D0F-91C4-4FCB-B37F-3513E618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blipFill rotWithShape="0">
                <a:blip r:embed="rId11"/>
                <a:stretch>
                  <a:fillRect l="-19355" r="-14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/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blipFill>
                <a:blip r:embed="rId33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63032EA7-E059-46BB-BCE1-5A0B34445A1A}"/>
              </a:ext>
            </a:extLst>
          </p:cNvPr>
          <p:cNvCxnSpPr/>
          <p:nvPr/>
        </p:nvCxnSpPr>
        <p:spPr>
          <a:xfrm flipH="1">
            <a:off x="1644844" y="3579600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/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blipFill>
                <a:blip r:embed="rId38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/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blipFill>
                <a:blip r:embed="rId39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9" name="Arc 318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556352" y="1842505"/>
            <a:ext cx="1738400" cy="1167055"/>
          </a:xfrm>
          <a:prstGeom prst="arc">
            <a:avLst>
              <a:gd name="adj1" fmla="val 10574923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/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  <a:blipFill>
                <a:blip r:embed="rId9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/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/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/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/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5" name="Arc 394">
            <a:extLst>
              <a:ext uri="{FF2B5EF4-FFF2-40B4-BE49-F238E27FC236}">
                <a16:creationId xmlns:a16="http://schemas.microsoft.com/office/drawing/2014/main" id="{32C09FAE-B7FB-47FC-AC6B-0404674C19EE}"/>
              </a:ext>
            </a:extLst>
          </p:cNvPr>
          <p:cNvSpPr/>
          <p:nvPr/>
        </p:nvSpPr>
        <p:spPr>
          <a:xfrm>
            <a:off x="1821854" y="28667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6" name="Arc 395">
            <a:extLst>
              <a:ext uri="{FF2B5EF4-FFF2-40B4-BE49-F238E27FC236}">
                <a16:creationId xmlns:a16="http://schemas.microsoft.com/office/drawing/2014/main" id="{8358587C-CBDC-4417-94C9-5275E4695F77}"/>
              </a:ext>
            </a:extLst>
          </p:cNvPr>
          <p:cNvSpPr/>
          <p:nvPr/>
        </p:nvSpPr>
        <p:spPr>
          <a:xfrm rot="10800000">
            <a:off x="1813996" y="34416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7" name="Arc 396">
            <a:extLst>
              <a:ext uri="{FF2B5EF4-FFF2-40B4-BE49-F238E27FC236}">
                <a16:creationId xmlns:a16="http://schemas.microsoft.com/office/drawing/2014/main" id="{934255EF-13FF-487D-BFA6-7C2C780A9F14}"/>
              </a:ext>
            </a:extLst>
          </p:cNvPr>
          <p:cNvSpPr/>
          <p:nvPr/>
        </p:nvSpPr>
        <p:spPr>
          <a:xfrm rot="16200000">
            <a:off x="1277920" y="3221453"/>
            <a:ext cx="309639" cy="457200"/>
          </a:xfrm>
          <a:prstGeom prst="arc">
            <a:avLst>
              <a:gd name="adj1" fmla="val 8678828"/>
              <a:gd name="adj2" fmla="val 18988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8" name="Arc 397">
            <a:extLst>
              <a:ext uri="{FF2B5EF4-FFF2-40B4-BE49-F238E27FC236}">
                <a16:creationId xmlns:a16="http://schemas.microsoft.com/office/drawing/2014/main" id="{71CFC5C6-DD37-4C6C-9F98-D0030412FE5B}"/>
              </a:ext>
            </a:extLst>
          </p:cNvPr>
          <p:cNvSpPr/>
          <p:nvPr/>
        </p:nvSpPr>
        <p:spPr>
          <a:xfrm>
            <a:off x="1834890" y="29262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9" name="Arc 398">
            <a:extLst>
              <a:ext uri="{FF2B5EF4-FFF2-40B4-BE49-F238E27FC236}">
                <a16:creationId xmlns:a16="http://schemas.microsoft.com/office/drawing/2014/main" id="{AD899973-3D71-4C26-85B0-0497860996D9}"/>
              </a:ext>
            </a:extLst>
          </p:cNvPr>
          <p:cNvSpPr/>
          <p:nvPr/>
        </p:nvSpPr>
        <p:spPr>
          <a:xfrm>
            <a:off x="1813996" y="28193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00" name="Arc 399">
            <a:extLst>
              <a:ext uri="{FF2B5EF4-FFF2-40B4-BE49-F238E27FC236}">
                <a16:creationId xmlns:a16="http://schemas.microsoft.com/office/drawing/2014/main" id="{C5B65EC3-B010-4E81-ADF2-6B7AEECCCBCB}"/>
              </a:ext>
            </a:extLst>
          </p:cNvPr>
          <p:cNvSpPr/>
          <p:nvPr/>
        </p:nvSpPr>
        <p:spPr>
          <a:xfrm rot="10800000">
            <a:off x="1806561" y="3412849"/>
            <a:ext cx="1159539" cy="521497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1" name="Arc 400">
            <a:extLst>
              <a:ext uri="{FF2B5EF4-FFF2-40B4-BE49-F238E27FC236}">
                <a16:creationId xmlns:a16="http://schemas.microsoft.com/office/drawing/2014/main" id="{1204ED8F-DD85-4706-89BD-45B37F687710}"/>
              </a:ext>
            </a:extLst>
          </p:cNvPr>
          <p:cNvSpPr/>
          <p:nvPr/>
        </p:nvSpPr>
        <p:spPr>
          <a:xfrm rot="10800000">
            <a:off x="1809638" y="3412848"/>
            <a:ext cx="1681651" cy="559645"/>
          </a:xfrm>
          <a:prstGeom prst="arc">
            <a:avLst>
              <a:gd name="adj1" fmla="val 1079048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/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  <a:blipFill>
                <a:blip r:embed="rId10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/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4" name="Picture 403">
            <a:extLst>
              <a:ext uri="{FF2B5EF4-FFF2-40B4-BE49-F238E27FC236}">
                <a16:creationId xmlns:a16="http://schemas.microsoft.com/office/drawing/2014/main" id="{B6836E62-1334-458E-AB30-CB51EE62A41A}"/>
              </a:ext>
            </a:extLst>
          </p:cNvPr>
          <p:cNvPicPr>
            <a:picLocks noChangeAspect="1"/>
          </p:cNvPicPr>
          <p:nvPr/>
        </p:nvPicPr>
        <p:blipFill rotWithShape="1">
          <a:blip r:embed="rId10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1705922" y="4157121"/>
            <a:ext cx="711830" cy="5775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18" name="Rectangle 417">
                <a:extLst>
                  <a:ext uri="{FF2B5EF4-FFF2-40B4-BE49-F238E27FC236}">
                    <a16:creationId xmlns:a16="http://schemas.microsoft.com/office/drawing/2014/main" id="{79375B03-F22B-470B-B02C-A915D7EAB84E}"/>
                  </a:ext>
                </a:extLst>
              </p:cNvPr>
              <p:cNvSpPr/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8" name="Rectangle 4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9375B03-F22B-470B-B02C-A915D7EAB8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blipFill rotWithShape="0">
                <a:blip r:embed="rId105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/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blipFill>
                <a:blip r:embed="rId19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0" name="Rectangle 419">
                <a:extLst>
                  <a:ext uri="{FF2B5EF4-FFF2-40B4-BE49-F238E27FC236}">
                    <a16:creationId xmlns:a16="http://schemas.microsoft.com/office/drawing/2014/main" id="{D5281AB4-48BB-465C-A719-818549A358EB}"/>
                  </a:ext>
                </a:extLst>
              </p:cNvPr>
              <p:cNvSpPr/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0" name="Rectangle 4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5281AB4-48BB-465C-A719-818549A358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blipFill rotWithShape="0">
                <a:blip r:embed="rId199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27865F3A-90CA-42D7-A973-8D208CF3097E}"/>
                  </a:ext>
                </a:extLst>
              </p:cNvPr>
              <p:cNvSpPr/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1" name="Rectangle 4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7865F3A-90CA-42D7-A973-8D208CF309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blipFill rotWithShape="0">
                <a:blip r:embed="rId20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/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blipFill>
                <a:blip r:embed="rId201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/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blipFill>
                <a:blip r:embed="rId202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/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blipFill>
                <a:blip r:embed="rId203"/>
                <a:stretch>
                  <a:fillRect l="-8235" r="-4706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/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blipFill>
                <a:blip r:embed="rId20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/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blipFill>
                <a:blip r:embed="rId205"/>
                <a:stretch>
                  <a:fillRect l="-3571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/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blipFill>
                <a:blip r:embed="rId20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66848AF0-FB70-4B6F-BD3A-4FAC8A2C35C7}"/>
                  </a:ext>
                </a:extLst>
              </p:cNvPr>
              <p:cNvSpPr/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9" name="Rectangle 4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6848AF0-FB70-4B6F-BD3A-4FAC8A2C35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blipFill rotWithShape="0">
                <a:blip r:embed="rId20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0" name="Rectangle 429">
                <a:extLst>
                  <a:ext uri="{FF2B5EF4-FFF2-40B4-BE49-F238E27FC236}">
                    <a16:creationId xmlns:a16="http://schemas.microsoft.com/office/drawing/2014/main" id="{E136F384-0F0F-482A-8F2E-F2618EA3C79A}"/>
                  </a:ext>
                </a:extLst>
              </p:cNvPr>
              <p:cNvSpPr/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0" name="Rectangle 4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136F384-0F0F-482A-8F2E-F2618EA3C7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blipFill rotWithShape="0">
                <a:blip r:embed="rId209"/>
                <a:stretch>
                  <a:fillRect l="-10714" r="-8333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1" name="Rectangle 430">
                <a:extLst>
                  <a:ext uri="{FF2B5EF4-FFF2-40B4-BE49-F238E27FC236}">
                    <a16:creationId xmlns:a16="http://schemas.microsoft.com/office/drawing/2014/main" id="{676F3B1C-4DB2-4265-830E-8725D3A2270A}"/>
                  </a:ext>
                </a:extLst>
              </p:cNvPr>
              <p:cNvSpPr/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1" name="Rectangle 4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F3B1C-4DB2-4265-830E-8725D3A227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blipFill rotWithShape="0">
                <a:blip r:embed="rId210"/>
                <a:stretch>
                  <a:fillRect l="-10588" r="-7059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2" name="Rectangle 431">
                <a:extLst>
                  <a:ext uri="{FF2B5EF4-FFF2-40B4-BE49-F238E27FC236}">
                    <a16:creationId xmlns:a16="http://schemas.microsoft.com/office/drawing/2014/main" id="{817F1550-5554-49AE-BFF5-8B51DF27FBDB}"/>
                  </a:ext>
                </a:extLst>
              </p:cNvPr>
              <p:cNvSpPr/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2" name="Rectangle 4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17F1550-5554-49AE-BFF5-8B51DF27FB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blipFill rotWithShape="0">
                <a:blip r:embed="rId21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3" name="Rectangle 432">
                <a:extLst>
                  <a:ext uri="{FF2B5EF4-FFF2-40B4-BE49-F238E27FC236}">
                    <a16:creationId xmlns:a16="http://schemas.microsoft.com/office/drawing/2014/main" id="{BD42E13E-3D96-4588-9666-01AC435E21B6}"/>
                  </a:ext>
                </a:extLst>
              </p:cNvPr>
              <p:cNvSpPr/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3" name="Rectangle 4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D42E13E-3D96-4588-9666-01AC435E21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blipFill rotWithShape="0">
                <a:blip r:embed="rId21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4" name="Rectangle 433">
                <a:extLst>
                  <a:ext uri="{FF2B5EF4-FFF2-40B4-BE49-F238E27FC236}">
                    <a16:creationId xmlns:a16="http://schemas.microsoft.com/office/drawing/2014/main" id="{07130369-8FBA-4DBC-902D-6C5CB9F07041}"/>
                  </a:ext>
                </a:extLst>
              </p:cNvPr>
              <p:cNvSpPr/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4" name="Rectangle 4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7130369-8FBA-4DBC-902D-6C5CB9F070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blipFill rotWithShape="0">
                <a:blip r:embed="rId21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5" name="Left Brace 434">
            <a:extLst>
              <a:ext uri="{FF2B5EF4-FFF2-40B4-BE49-F238E27FC236}">
                <a16:creationId xmlns:a16="http://schemas.microsoft.com/office/drawing/2014/main" id="{88521940-93D9-422C-9E7B-337F8A99BB6F}"/>
              </a:ext>
            </a:extLst>
          </p:cNvPr>
          <p:cNvSpPr/>
          <p:nvPr/>
        </p:nvSpPr>
        <p:spPr>
          <a:xfrm rot="5400000">
            <a:off x="8695718" y="2623305"/>
            <a:ext cx="199421" cy="99104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/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blipFill>
                <a:blip r:embed="rId122"/>
                <a:stretch>
                  <a:fillRect l="-43333" t="-7895" r="-36667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7" name="Left Brace 436">
            <a:extLst>
              <a:ext uri="{FF2B5EF4-FFF2-40B4-BE49-F238E27FC236}">
                <a16:creationId xmlns:a16="http://schemas.microsoft.com/office/drawing/2014/main" id="{C5329FF4-935B-4E46-9FCC-2CB35D0E8918}"/>
              </a:ext>
            </a:extLst>
          </p:cNvPr>
          <p:cNvSpPr/>
          <p:nvPr/>
        </p:nvSpPr>
        <p:spPr>
          <a:xfrm rot="5400000">
            <a:off x="9955192" y="2367316"/>
            <a:ext cx="199422" cy="150303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/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blipFill>
                <a:blip r:embed="rId123"/>
                <a:stretch>
                  <a:fillRect l="-13043" t="-7895" r="-6522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/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blipFill>
                <a:blip r:embed="rId2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52942915-8EA9-406C-BD5B-DB96F362525B}"/>
                  </a:ext>
                </a:extLst>
              </p:cNvPr>
              <p:cNvSpPr/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3" name="Rectangle 4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942915-8EA9-406C-BD5B-DB96F36252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blipFill rotWithShape="0">
                <a:blip r:embed="rId215"/>
                <a:stretch>
                  <a:fillRect l="-11765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4" name="Rectangle 443">
                <a:extLst>
                  <a:ext uri="{FF2B5EF4-FFF2-40B4-BE49-F238E27FC236}">
                    <a16:creationId xmlns:a16="http://schemas.microsoft.com/office/drawing/2014/main" id="{88DAA2AA-F711-4632-A5E4-B0ADDA0B19FD}"/>
                  </a:ext>
                </a:extLst>
              </p:cNvPr>
              <p:cNvSpPr/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4" name="Rectangle 4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DAA2AA-F711-4632-A5E4-B0ADDA0B19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blipFill rotWithShape="0">
                <a:blip r:embed="rId216"/>
                <a:stretch>
                  <a:fillRect l="-9412" r="-8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5" name="Rectangle 444">
                <a:extLst>
                  <a:ext uri="{FF2B5EF4-FFF2-40B4-BE49-F238E27FC236}">
                    <a16:creationId xmlns:a16="http://schemas.microsoft.com/office/drawing/2014/main" id="{DF94F7FB-3C66-45FF-AA59-195C937A202F}"/>
                  </a:ext>
                </a:extLst>
              </p:cNvPr>
              <p:cNvSpPr/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5" name="Rectangle 4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94F7FB-3C66-45FF-AA59-195C937A20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blipFill rotWithShape="0">
                <a:blip r:embed="rId2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6" name="Rectangle 445">
                <a:extLst>
                  <a:ext uri="{FF2B5EF4-FFF2-40B4-BE49-F238E27FC236}">
                    <a16:creationId xmlns:a16="http://schemas.microsoft.com/office/drawing/2014/main" id="{9D2E50C8-C88F-4D41-BB49-078FFA64A7E7}"/>
                  </a:ext>
                </a:extLst>
              </p:cNvPr>
              <p:cNvSpPr/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6" name="Rectangle 4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D2E50C8-C88F-4D41-BB49-078FFA64A7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blipFill rotWithShape="0">
                <a:blip r:embed="rId218"/>
                <a:stretch>
                  <a:fillRect l="-9412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/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blipFill>
                <a:blip r:embed="rId2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/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blipFill>
                <a:blip r:embed="rId2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/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blipFill>
                <a:blip r:embed="rId2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/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blipFill>
                <a:blip r:embed="rId2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1" name="Rectangle 450">
                <a:extLst>
                  <a:ext uri="{FF2B5EF4-FFF2-40B4-BE49-F238E27FC236}">
                    <a16:creationId xmlns:a16="http://schemas.microsoft.com/office/drawing/2014/main" id="{8B7E8BDF-79CD-453C-B0B7-E3035AB6BB64}"/>
                  </a:ext>
                </a:extLst>
              </p:cNvPr>
              <p:cNvSpPr/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1" name="Rectangle 4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E8BDF-79CD-453C-B0B7-E3035AB6BB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blipFill rotWithShape="0">
                <a:blip r:embed="rId223"/>
                <a:stretch>
                  <a:fillRect l="-10714" r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2" name="Straight Arrow Connector 451">
            <a:extLst>
              <a:ext uri="{FF2B5EF4-FFF2-40B4-BE49-F238E27FC236}">
                <a16:creationId xmlns:a16="http://schemas.microsoft.com/office/drawing/2014/main" id="{9D4EC838-17DC-4E92-8D11-4C188F64D17A}"/>
              </a:ext>
            </a:extLst>
          </p:cNvPr>
          <p:cNvCxnSpPr/>
          <p:nvPr/>
        </p:nvCxnSpPr>
        <p:spPr>
          <a:xfrm>
            <a:off x="1363716" y="1241566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/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  <a:blipFill>
                <a:blip r:embed="rId1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5931533C-75AB-47D4-B7E4-966A23D28CE5}"/>
              </a:ext>
            </a:extLst>
          </p:cNvPr>
          <p:cNvCxnSpPr/>
          <p:nvPr/>
        </p:nvCxnSpPr>
        <p:spPr>
          <a:xfrm>
            <a:off x="1386982" y="2966344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/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  <a:blipFill>
                <a:blip r:embed="rId1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0" name="Picture 459">
            <a:extLst>
              <a:ext uri="{FF2B5EF4-FFF2-40B4-BE49-F238E27FC236}">
                <a16:creationId xmlns:a16="http://schemas.microsoft.com/office/drawing/2014/main" id="{68EB58B4-A919-492A-B4D2-C1E336B3FF04}"/>
              </a:ext>
            </a:extLst>
          </p:cNvPr>
          <p:cNvPicPr>
            <a:picLocks noChangeAspect="1"/>
          </p:cNvPicPr>
          <p:nvPr/>
        </p:nvPicPr>
        <p:blipFill rotWithShape="1">
          <a:blip r:embed="rId2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9" t="3002" r="3959" b="2568"/>
          <a:stretch/>
        </p:blipFill>
        <p:spPr>
          <a:xfrm>
            <a:off x="2482197" y="4162774"/>
            <a:ext cx="718861" cy="572917"/>
          </a:xfrm>
          <a:prstGeom prst="rect">
            <a:avLst/>
          </a:prstGeom>
        </p:spPr>
      </p:pic>
      <p:sp>
        <p:nvSpPr>
          <p:cNvPr id="462" name="Arc 461">
            <a:extLst>
              <a:ext uri="{FF2B5EF4-FFF2-40B4-BE49-F238E27FC236}">
                <a16:creationId xmlns:a16="http://schemas.microsoft.com/office/drawing/2014/main" id="{00DBAB69-0AC0-4544-84EB-36E9AA285322}"/>
              </a:ext>
            </a:extLst>
          </p:cNvPr>
          <p:cNvSpPr/>
          <p:nvPr/>
        </p:nvSpPr>
        <p:spPr>
          <a:xfrm rot="5400000" flipV="1">
            <a:off x="1683177" y="2862653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3" name="Arc 462">
            <a:extLst>
              <a:ext uri="{FF2B5EF4-FFF2-40B4-BE49-F238E27FC236}">
                <a16:creationId xmlns:a16="http://schemas.microsoft.com/office/drawing/2014/main" id="{159143D7-ADC8-4F06-9B7F-41BB901E8025}"/>
              </a:ext>
            </a:extLst>
          </p:cNvPr>
          <p:cNvSpPr/>
          <p:nvPr/>
        </p:nvSpPr>
        <p:spPr>
          <a:xfrm rot="5400000" flipV="1">
            <a:off x="2159326" y="2862655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4" name="Arc 463">
            <a:extLst>
              <a:ext uri="{FF2B5EF4-FFF2-40B4-BE49-F238E27FC236}">
                <a16:creationId xmlns:a16="http://schemas.microsoft.com/office/drawing/2014/main" id="{8BC68F31-2416-4C9E-8B3E-13ABC368128B}"/>
              </a:ext>
            </a:extLst>
          </p:cNvPr>
          <p:cNvSpPr/>
          <p:nvPr/>
        </p:nvSpPr>
        <p:spPr>
          <a:xfrm rot="5400000" flipV="1">
            <a:off x="2205678" y="3667604"/>
            <a:ext cx="428170" cy="275309"/>
          </a:xfrm>
          <a:prstGeom prst="arc">
            <a:avLst>
              <a:gd name="adj1" fmla="val 11178144"/>
              <a:gd name="adj2" fmla="val 1579023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5" name="Arc 464">
            <a:extLst>
              <a:ext uri="{FF2B5EF4-FFF2-40B4-BE49-F238E27FC236}">
                <a16:creationId xmlns:a16="http://schemas.microsoft.com/office/drawing/2014/main" id="{FC1E3E2C-94D0-47DB-999D-60BCAC5F9D28}"/>
              </a:ext>
            </a:extLst>
          </p:cNvPr>
          <p:cNvSpPr/>
          <p:nvPr/>
        </p:nvSpPr>
        <p:spPr>
          <a:xfrm rot="5400000" flipV="1">
            <a:off x="2697623" y="3683678"/>
            <a:ext cx="428170" cy="239935"/>
          </a:xfrm>
          <a:prstGeom prst="arc">
            <a:avLst>
              <a:gd name="adj1" fmla="val 11178144"/>
              <a:gd name="adj2" fmla="val 1593576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6" name="Arc 465">
            <a:extLst>
              <a:ext uri="{FF2B5EF4-FFF2-40B4-BE49-F238E27FC236}">
                <a16:creationId xmlns:a16="http://schemas.microsoft.com/office/drawing/2014/main" id="{1D116CAE-60AC-4166-A3D8-9322938CBD66}"/>
              </a:ext>
            </a:extLst>
          </p:cNvPr>
          <p:cNvSpPr/>
          <p:nvPr/>
        </p:nvSpPr>
        <p:spPr>
          <a:xfrm rot="5400000" flipV="1">
            <a:off x="3173774" y="3684947"/>
            <a:ext cx="428170" cy="239935"/>
          </a:xfrm>
          <a:prstGeom prst="arc">
            <a:avLst>
              <a:gd name="adj1" fmla="val 11178144"/>
              <a:gd name="adj2" fmla="val 16311229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/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  <a:blipFill>
                <a:blip r:embed="rId1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/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9" name="Arc 468">
            <a:extLst>
              <a:ext uri="{FF2B5EF4-FFF2-40B4-BE49-F238E27FC236}">
                <a16:creationId xmlns:a16="http://schemas.microsoft.com/office/drawing/2014/main" id="{1AFDE9A7-50CA-446B-9CED-B11C7AE71821}"/>
              </a:ext>
            </a:extLst>
          </p:cNvPr>
          <p:cNvSpPr/>
          <p:nvPr/>
        </p:nvSpPr>
        <p:spPr>
          <a:xfrm rot="5400000" flipV="1">
            <a:off x="1006668" y="3043965"/>
            <a:ext cx="3114761" cy="594360"/>
          </a:xfrm>
          <a:prstGeom prst="arc">
            <a:avLst>
              <a:gd name="adj1" fmla="val 11117704"/>
              <a:gd name="adj2" fmla="val 20529490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/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  <a:blipFill>
                <a:blip r:embed="rId225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/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  <a:blipFill>
                <a:blip r:embed="rId225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/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blipFill>
                <a:blip r:embed="rId22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/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from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blipFill>
                <a:blip r:embed="rId22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/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𝑡𝑜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blipFill>
                <a:blip r:embed="rId22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3" name="Straight Connector 482">
            <a:extLst>
              <a:ext uri="{FF2B5EF4-FFF2-40B4-BE49-F238E27FC236}">
                <a16:creationId xmlns:a16="http://schemas.microsoft.com/office/drawing/2014/main" id="{EC06095D-7DEA-49F5-B840-25385C968284}"/>
              </a:ext>
            </a:extLst>
          </p:cNvPr>
          <p:cNvCxnSpPr/>
          <p:nvPr/>
        </p:nvCxnSpPr>
        <p:spPr>
          <a:xfrm>
            <a:off x="7793575" y="3234442"/>
            <a:ext cx="509409" cy="508919"/>
          </a:xfrm>
          <a:prstGeom prst="line">
            <a:avLst/>
          </a:prstGeom>
          <a:ln w="12700">
            <a:solidFill>
              <a:srgbClr val="417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1" name="Rectangle 370">
                <a:extLst>
                  <a:ext uri="{FF2B5EF4-FFF2-40B4-BE49-F238E27FC236}">
                    <a16:creationId xmlns:a16="http://schemas.microsoft.com/office/drawing/2014/main" id="{ED9E7BED-5350-444A-B9D6-A8B6502C8A7B}"/>
                  </a:ext>
                </a:extLst>
              </p:cNvPr>
              <p:cNvSpPr/>
              <p:nvPr/>
            </p:nvSpPr>
            <p:spPr>
              <a:xfrm>
                <a:off x="4286353" y="2249111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71" name="Rectangle 3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9E7BED-5350-444A-B9D6-A8B6502C8A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6353" y="2249111"/>
                <a:ext cx="502920" cy="502920"/>
              </a:xfrm>
              <a:prstGeom prst="rect">
                <a:avLst/>
              </a:prstGeom>
              <a:blipFill rotWithShape="0">
                <a:blip r:embed="rId229"/>
                <a:stretch>
                  <a:fillRect l="-10588" r="-7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2" name="Rectangle 651">
                <a:extLst>
                  <a:ext uri="{FF2B5EF4-FFF2-40B4-BE49-F238E27FC236}">
                    <a16:creationId xmlns:a16="http://schemas.microsoft.com/office/drawing/2014/main" id="{622ACC3F-BAEC-46FE-8784-C917FB5C73B0}"/>
                  </a:ext>
                </a:extLst>
              </p:cNvPr>
              <p:cNvSpPr/>
              <p:nvPr/>
            </p:nvSpPr>
            <p:spPr>
              <a:xfrm>
                <a:off x="4791348" y="174916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52" name="Rectangle 6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2ACC3F-BAEC-46FE-8784-C917FB5C73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1348" y="1749161"/>
                <a:ext cx="502920" cy="502920"/>
              </a:xfrm>
              <a:prstGeom prst="rect">
                <a:avLst/>
              </a:prstGeom>
              <a:blipFill rotWithShape="0">
                <a:blip r:embed="rId23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3" name="Rectangle 652">
                <a:extLst>
                  <a:ext uri="{FF2B5EF4-FFF2-40B4-BE49-F238E27FC236}">
                    <a16:creationId xmlns:a16="http://schemas.microsoft.com/office/drawing/2014/main" id="{56590702-D4ED-44FE-8129-94E9FBAFB9ED}"/>
                  </a:ext>
                </a:extLst>
              </p:cNvPr>
              <p:cNvSpPr/>
              <p:nvPr/>
            </p:nvSpPr>
            <p:spPr>
              <a:xfrm>
                <a:off x="5295399" y="1749449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700" dirty="0">
                  <a:solidFill>
                    <a:srgbClr val="FAFAFA"/>
                  </a:solidFill>
                </a:endParaRPr>
              </a:p>
            </p:txBody>
          </p:sp>
        </mc:Choice>
        <mc:Fallback xmlns="">
          <p:sp>
            <p:nvSpPr>
              <p:cNvPr id="653" name="Rectangle 6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590702-D4ED-44FE-8129-94E9FBAFB9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5399" y="1749449"/>
                <a:ext cx="502920" cy="502920"/>
              </a:xfrm>
              <a:prstGeom prst="rect">
                <a:avLst/>
              </a:prstGeom>
              <a:blipFill rotWithShape="0">
                <a:blip r:embed="rId2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4" name="Rectangle 653">
                <a:extLst>
                  <a:ext uri="{FF2B5EF4-FFF2-40B4-BE49-F238E27FC236}">
                    <a16:creationId xmlns:a16="http://schemas.microsoft.com/office/drawing/2014/main" id="{6AEC2B4A-6BC9-43C8-B68F-AC476D135AA2}"/>
                  </a:ext>
                </a:extLst>
              </p:cNvPr>
              <p:cNvSpPr/>
              <p:nvPr/>
            </p:nvSpPr>
            <p:spPr>
              <a:xfrm>
                <a:off x="4791577" y="124651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4" name="Rectangle 6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AEC2B4A-6BC9-43C8-B68F-AC476D135A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1577" y="1246518"/>
                <a:ext cx="502920" cy="502920"/>
              </a:xfrm>
              <a:prstGeom prst="rect">
                <a:avLst/>
              </a:prstGeom>
              <a:blipFill rotWithShape="0">
                <a:blip r:embed="rId23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5" name="Rectangle 654">
                <a:extLst>
                  <a:ext uri="{FF2B5EF4-FFF2-40B4-BE49-F238E27FC236}">
                    <a16:creationId xmlns:a16="http://schemas.microsoft.com/office/drawing/2014/main" id="{9F0557D4-EF6A-446F-BB1A-DAE7687A0564}"/>
                  </a:ext>
                </a:extLst>
              </p:cNvPr>
              <p:cNvSpPr/>
              <p:nvPr/>
            </p:nvSpPr>
            <p:spPr>
              <a:xfrm>
                <a:off x="5296634" y="1246970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5" name="Rectangle 6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F0557D4-EF6A-446F-BB1A-DAE7687A05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6634" y="1246970"/>
                <a:ext cx="502920" cy="502920"/>
              </a:xfrm>
              <a:prstGeom prst="rect">
                <a:avLst/>
              </a:prstGeom>
              <a:blipFill rotWithShape="0">
                <a:blip r:embed="rId23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6" name="Rectangle 655">
                <a:extLst>
                  <a:ext uri="{FF2B5EF4-FFF2-40B4-BE49-F238E27FC236}">
                    <a16:creationId xmlns:a16="http://schemas.microsoft.com/office/drawing/2014/main" id="{7A37D6E7-A91C-4C6F-BE29-ECD265FEC55C}"/>
                  </a:ext>
                </a:extLst>
              </p:cNvPr>
              <p:cNvSpPr/>
              <p:nvPr/>
            </p:nvSpPr>
            <p:spPr>
              <a:xfrm>
                <a:off x="5802251" y="124651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6" name="Rectangle 6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A37D6E7-A91C-4C6F-BE29-ECD265FEC5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2251" y="1246518"/>
                <a:ext cx="502920" cy="502920"/>
              </a:xfrm>
              <a:prstGeom prst="rect">
                <a:avLst/>
              </a:prstGeom>
              <a:blipFill rotWithShape="0">
                <a:blip r:embed="rId2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7" name="Rectangle 656">
                <a:extLst>
                  <a:ext uri="{FF2B5EF4-FFF2-40B4-BE49-F238E27FC236}">
                    <a16:creationId xmlns:a16="http://schemas.microsoft.com/office/drawing/2014/main" id="{3D57FA0A-AE62-45D6-9D5D-F0E5D1DD16BC}"/>
                  </a:ext>
                </a:extLst>
              </p:cNvPr>
              <p:cNvSpPr/>
              <p:nvPr/>
            </p:nvSpPr>
            <p:spPr>
              <a:xfrm>
                <a:off x="6305776" y="1246970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7" name="Rectangle 6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7FA0A-AE62-45D6-9D5D-F0E5D1DD16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5776" y="1246970"/>
                <a:ext cx="502920" cy="502920"/>
              </a:xfrm>
              <a:prstGeom prst="rect">
                <a:avLst/>
              </a:prstGeom>
              <a:blipFill rotWithShape="0">
                <a:blip r:embed="rId2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8" name="Rectangle 657">
                <a:extLst>
                  <a:ext uri="{FF2B5EF4-FFF2-40B4-BE49-F238E27FC236}">
                    <a16:creationId xmlns:a16="http://schemas.microsoft.com/office/drawing/2014/main" id="{B0729D94-2D72-4F87-A665-99D5BC38B5AD}"/>
                  </a:ext>
                </a:extLst>
              </p:cNvPr>
              <p:cNvSpPr/>
              <p:nvPr/>
            </p:nvSpPr>
            <p:spPr>
              <a:xfrm>
                <a:off x="5800201" y="174916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58" name="Rectangle 6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0729D94-2D72-4F87-A665-99D5BC38B5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0201" y="1749161"/>
                <a:ext cx="502920" cy="502920"/>
              </a:xfrm>
              <a:prstGeom prst="rect">
                <a:avLst/>
              </a:prstGeom>
              <a:blipFill rotWithShape="0">
                <a:blip r:embed="rId2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9" name="Rectangle 658">
                <a:extLst>
                  <a:ext uri="{FF2B5EF4-FFF2-40B4-BE49-F238E27FC236}">
                    <a16:creationId xmlns:a16="http://schemas.microsoft.com/office/drawing/2014/main" id="{CE07EFDD-49A2-4580-8112-4BCD56D904E8}"/>
                  </a:ext>
                </a:extLst>
              </p:cNvPr>
              <p:cNvSpPr/>
              <p:nvPr/>
            </p:nvSpPr>
            <p:spPr>
              <a:xfrm>
                <a:off x="6305534" y="1749613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659" name="Rectangle 6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E07EFDD-49A2-4580-8112-4BCD56D904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5534" y="1749613"/>
                <a:ext cx="502920" cy="502920"/>
              </a:xfrm>
              <a:prstGeom prst="rect">
                <a:avLst/>
              </a:prstGeom>
              <a:blipFill rotWithShape="0">
                <a:blip r:embed="rId2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0" name="Rectangle 659">
                <a:extLst>
                  <a:ext uri="{FF2B5EF4-FFF2-40B4-BE49-F238E27FC236}">
                    <a16:creationId xmlns:a16="http://schemas.microsoft.com/office/drawing/2014/main" id="{33D9F061-6CBF-4F1E-BDFE-2518630E508D}"/>
                  </a:ext>
                </a:extLst>
              </p:cNvPr>
              <p:cNvSpPr/>
              <p:nvPr/>
            </p:nvSpPr>
            <p:spPr>
              <a:xfrm>
                <a:off x="4287332" y="1745632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60" name="Rectangle 6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3D9F061-6CBF-4F1E-BDFE-2518630E50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332" y="1745632"/>
                <a:ext cx="502920" cy="502920"/>
              </a:xfrm>
              <a:prstGeom prst="rect">
                <a:avLst/>
              </a:prstGeom>
              <a:blipFill rotWithShape="0">
                <a:blip r:embed="rId238"/>
                <a:stretch>
                  <a:fillRect l="-11765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61" name="Group 660">
            <a:extLst>
              <a:ext uri="{FF2B5EF4-FFF2-40B4-BE49-F238E27FC236}">
                <a16:creationId xmlns:a16="http://schemas.microsoft.com/office/drawing/2014/main" id="{D96BB440-655D-4991-B87B-97D3C27548AC}"/>
              </a:ext>
            </a:extLst>
          </p:cNvPr>
          <p:cNvGrpSpPr/>
          <p:nvPr/>
        </p:nvGrpSpPr>
        <p:grpSpPr>
          <a:xfrm>
            <a:off x="4236363" y="1198946"/>
            <a:ext cx="556879" cy="551396"/>
            <a:chOff x="9312547" y="2787886"/>
            <a:chExt cx="556879" cy="55139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2" name="Rectangle 661">
                  <a:extLst>
                    <a:ext uri="{FF2B5EF4-FFF2-40B4-BE49-F238E27FC236}">
                      <a16:creationId xmlns:a16="http://schemas.microsoft.com/office/drawing/2014/main" id="{61A6742E-149A-4C61-9D64-AFE270731575}"/>
                    </a:ext>
                  </a:extLst>
                </p:cNvPr>
                <p:cNvSpPr/>
                <p:nvPr/>
              </p:nvSpPr>
              <p:spPr>
                <a:xfrm>
                  <a:off x="9364343" y="2834784"/>
                  <a:ext cx="502920" cy="50292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4" name="Rectangle 1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64343" y="2834784"/>
                  <a:ext cx="502920" cy="502920"/>
                </a:xfrm>
                <a:prstGeom prst="rect">
                  <a:avLst/>
                </a:prstGeom>
                <a:blipFill rotWithShape="0">
                  <a:blip r:embed="rId6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3" name="Rectangle 662">
                  <a:extLst>
                    <a:ext uri="{FF2B5EF4-FFF2-40B4-BE49-F238E27FC236}">
                      <a16:creationId xmlns:a16="http://schemas.microsoft.com/office/drawing/2014/main" id="{FC003647-ED71-4E32-8242-6A1C1DC5940A}"/>
                    </a:ext>
                  </a:extLst>
                </p:cNvPr>
                <p:cNvSpPr/>
                <p:nvPr/>
              </p:nvSpPr>
              <p:spPr>
                <a:xfrm rot="2640031">
                  <a:off x="9312547" y="3037670"/>
                  <a:ext cx="502920" cy="24366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05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105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𝑖𝑑𝑑𝑒𝑛</m:t>
                        </m:r>
                      </m:oMath>
                    </m:oMathPara>
                  </a14:m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5" name="Rectangle 13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640031">
                  <a:off x="9312547" y="3037670"/>
                  <a:ext cx="502920" cy="243663"/>
                </a:xfrm>
                <a:prstGeom prst="rect">
                  <a:avLst/>
                </a:prstGeom>
                <a:blipFill rotWithShape="0">
                  <a:blip r:embed="rId6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4" name="Rectangle 663">
                  <a:extLst>
                    <a:ext uri="{FF2B5EF4-FFF2-40B4-BE49-F238E27FC236}">
                      <a16:creationId xmlns:a16="http://schemas.microsoft.com/office/drawing/2014/main" id="{447AD0C4-F27D-4D59-80AC-149DDF5C2816}"/>
                    </a:ext>
                  </a:extLst>
                </p:cNvPr>
                <p:cNvSpPr/>
                <p:nvPr/>
              </p:nvSpPr>
              <p:spPr>
                <a:xfrm rot="2709129">
                  <a:off x="9415488" y="2946492"/>
                  <a:ext cx="502920" cy="185708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𝑜𝑏𝑠𝑒𝑟𝑣𝑒𝑑</m:t>
                        </m:r>
                      </m:oMath>
                    </m:oMathPara>
                  </a14:m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6" name="Rectangle 13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709129">
                  <a:off x="9415488" y="2946492"/>
                  <a:ext cx="502920" cy="185708"/>
                </a:xfrm>
                <a:prstGeom prst="rect">
                  <a:avLst/>
                </a:prstGeom>
                <a:blipFill rotWithShape="0">
                  <a:blip r:embed="rId65"/>
                  <a:stretch>
                    <a:fillRect l="-11111" t="-6173" r="-1235" b="-4938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65" name="Straight Connector 664">
              <a:extLst>
                <a:ext uri="{FF2B5EF4-FFF2-40B4-BE49-F238E27FC236}">
                  <a16:creationId xmlns:a16="http://schemas.microsoft.com/office/drawing/2014/main" id="{A3627285-32E2-4A8E-A432-B22825BF702E}"/>
                </a:ext>
              </a:extLst>
            </p:cNvPr>
            <p:cNvCxnSpPr/>
            <p:nvPr/>
          </p:nvCxnSpPr>
          <p:spPr>
            <a:xfrm>
              <a:off x="9360017" y="2830363"/>
              <a:ext cx="509409" cy="508919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75" name="Rectangle 674">
                <a:extLst>
                  <a:ext uri="{FF2B5EF4-FFF2-40B4-BE49-F238E27FC236}">
                    <a16:creationId xmlns:a16="http://schemas.microsoft.com/office/drawing/2014/main" id="{CCB29971-2476-45C2-B41B-68ED17027A17}"/>
                  </a:ext>
                </a:extLst>
              </p:cNvPr>
              <p:cNvSpPr/>
              <p:nvPr/>
            </p:nvSpPr>
            <p:spPr>
              <a:xfrm>
                <a:off x="4790480" y="2249111"/>
                <a:ext cx="502920" cy="50292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75" name="Rectangle 67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CB29971-2476-45C2-B41B-68ED17027A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0480" y="2249111"/>
                <a:ext cx="502920" cy="502920"/>
              </a:xfrm>
              <a:prstGeom prst="rect">
                <a:avLst/>
              </a:prstGeom>
              <a:blipFill rotWithShape="0">
                <a:blip r:embed="rId23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6" name="Rectangle 675">
                <a:extLst>
                  <a:ext uri="{FF2B5EF4-FFF2-40B4-BE49-F238E27FC236}">
                    <a16:creationId xmlns:a16="http://schemas.microsoft.com/office/drawing/2014/main" id="{8BC15854-07F0-4DED-AB8E-53487E848F9F}"/>
                  </a:ext>
                </a:extLst>
              </p:cNvPr>
              <p:cNvSpPr/>
              <p:nvPr/>
            </p:nvSpPr>
            <p:spPr>
              <a:xfrm>
                <a:off x="5294531" y="2249111"/>
                <a:ext cx="502920" cy="5029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676" name="Rectangle 67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C15854-07F0-4DED-AB8E-53487E848F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4531" y="2249111"/>
                <a:ext cx="502920" cy="502920"/>
              </a:xfrm>
              <a:prstGeom prst="rect">
                <a:avLst/>
              </a:prstGeom>
              <a:blipFill rotWithShape="0">
                <a:blip r:embed="rId2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7" name="Rectangle 676">
                <a:extLst>
                  <a:ext uri="{FF2B5EF4-FFF2-40B4-BE49-F238E27FC236}">
                    <a16:creationId xmlns:a16="http://schemas.microsoft.com/office/drawing/2014/main" id="{016EB04F-7E0B-4B9F-9045-120BA9E9AA0F}"/>
                  </a:ext>
                </a:extLst>
              </p:cNvPr>
              <p:cNvSpPr/>
              <p:nvPr/>
            </p:nvSpPr>
            <p:spPr>
              <a:xfrm>
                <a:off x="5799333" y="224911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77" name="Rectangle 67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16EB04F-7E0B-4B9F-9045-120BA9E9AA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9333" y="2249111"/>
                <a:ext cx="502920" cy="502920"/>
              </a:xfrm>
              <a:prstGeom prst="rect">
                <a:avLst/>
              </a:prstGeom>
              <a:blipFill rotWithShape="0">
                <a:blip r:embed="rId24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8" name="Rectangle 677">
                <a:extLst>
                  <a:ext uri="{FF2B5EF4-FFF2-40B4-BE49-F238E27FC236}">
                    <a16:creationId xmlns:a16="http://schemas.microsoft.com/office/drawing/2014/main" id="{EA839753-62A5-489E-96BC-43DBEB6E08A2}"/>
                  </a:ext>
                </a:extLst>
              </p:cNvPr>
              <p:cNvSpPr/>
              <p:nvPr/>
            </p:nvSpPr>
            <p:spPr>
              <a:xfrm>
                <a:off x="6304666" y="224911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678" name="Rectangle 67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A839753-62A5-489E-96BC-43DBEB6E08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4666" y="2249111"/>
                <a:ext cx="502920" cy="502920"/>
              </a:xfrm>
              <a:prstGeom prst="rect">
                <a:avLst/>
              </a:prstGeom>
              <a:blipFill rotWithShape="0">
                <a:blip r:embed="rId24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1" name="Picture 200">
            <a:extLst>
              <a:ext uri="{FF2B5EF4-FFF2-40B4-BE49-F238E27FC236}">
                <a16:creationId xmlns:a16="http://schemas.microsoft.com/office/drawing/2014/main" id="{7913C45A-7D13-48D2-9AD4-3A63E05A0343}"/>
              </a:ext>
            </a:extLst>
          </p:cNvPr>
          <p:cNvPicPr>
            <a:picLocks noChangeAspect="1"/>
          </p:cNvPicPr>
          <p:nvPr/>
        </p:nvPicPr>
        <p:blipFill rotWithShape="1">
          <a:blip r:embed="rId24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2338" r="27148" b="1936"/>
          <a:stretch/>
        </p:blipFill>
        <p:spPr>
          <a:xfrm>
            <a:off x="3302292" y="4147664"/>
            <a:ext cx="855463" cy="580554"/>
          </a:xfrm>
          <a:prstGeom prst="rect">
            <a:avLst/>
          </a:prstGeom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070F6845-C85F-4EE9-8EFE-34C6149A73D3}"/>
              </a:ext>
            </a:extLst>
          </p:cNvPr>
          <p:cNvSpPr txBox="1"/>
          <p:nvPr/>
        </p:nvSpPr>
        <p:spPr>
          <a:xfrm>
            <a:off x="4260032" y="4157121"/>
            <a:ext cx="1018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PWMs</a:t>
            </a:r>
          </a:p>
        </p:txBody>
      </p:sp>
      <p:sp>
        <p:nvSpPr>
          <p:cNvPr id="216" name="Arc 215">
            <a:extLst>
              <a:ext uri="{FF2B5EF4-FFF2-40B4-BE49-F238E27FC236}">
                <a16:creationId xmlns:a16="http://schemas.microsoft.com/office/drawing/2014/main" id="{6C04B47C-C85C-4A50-81C8-59A0A506E096}"/>
              </a:ext>
            </a:extLst>
          </p:cNvPr>
          <p:cNvSpPr/>
          <p:nvPr/>
        </p:nvSpPr>
        <p:spPr>
          <a:xfrm>
            <a:off x="1800960" y="11283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932EACC1-30CA-4AEC-9DBC-7BD6CE0D121E}"/>
              </a:ext>
            </a:extLst>
          </p:cNvPr>
          <p:cNvCxnSpPr/>
          <p:nvPr/>
        </p:nvCxnSpPr>
        <p:spPr>
          <a:xfrm>
            <a:off x="6435722" y="5827701"/>
            <a:ext cx="17053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TextBox 217">
                <a:extLst>
                  <a:ext uri="{FF2B5EF4-FFF2-40B4-BE49-F238E27FC236}">
                    <a16:creationId xmlns:a16="http://schemas.microsoft.com/office/drawing/2014/main" id="{AD769227-614A-43F9-8577-E65A207BF118}"/>
                  </a:ext>
                </a:extLst>
              </p:cNvPr>
              <p:cNvSpPr txBox="1"/>
              <p:nvPr/>
            </p:nvSpPr>
            <p:spPr>
              <a:xfrm>
                <a:off x="6801052" y="4927628"/>
                <a:ext cx="3977020" cy="4744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Sup>
                            <m:sSubSupPr>
                              <m:ctrlP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𝑇𝐹</m:t>
                              </m:r>
                            </m:e>
                            <m:sub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bSup>
                        </m:e>
                        <m:e>
                          <m:sSub>
                            <m:sSubPr>
                              <m:ctrlPr>
                                <a:rPr lang="en-US" sz="22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GB" sz="2200" b="0" i="1" dirty="0" smtClean="0">
                              <a:latin typeface="Cambria Math" panose="02040503050406030204" pitchFamily="18" charset="0"/>
                            </a:rPr>
                            <m:t>𝐸𝑁</m:t>
                          </m:r>
                        </m:e>
                      </m:d>
                    </m:oMath>
                  </m:oMathPara>
                </a14:m>
                <a:endParaRPr lang="en-US" sz="2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218" name="TextBox 2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D769227-614A-43F9-8577-E65A207BF1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1052" y="4927628"/>
                <a:ext cx="3977020" cy="474489"/>
              </a:xfrm>
              <a:prstGeom prst="rect">
                <a:avLst/>
              </a:prstGeom>
              <a:blipFill rotWithShape="0">
                <a:blip r:embed="rId284"/>
                <a:stretch>
                  <a:fillRect l="-153" b="-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98FDA2AA-2ABC-41C3-BED4-73E30A9680FB}"/>
              </a:ext>
            </a:extLst>
          </p:cNvPr>
          <p:cNvCxnSpPr>
            <a:cxnSpLocks/>
          </p:cNvCxnSpPr>
          <p:nvPr/>
        </p:nvCxnSpPr>
        <p:spPr>
          <a:xfrm flipH="1">
            <a:off x="9699451" y="4289339"/>
            <a:ext cx="195083" cy="64322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B766CADF-E332-4E05-9C39-04AD64E455BE}"/>
                  </a:ext>
                </a:extLst>
              </p:cNvPr>
              <p:cNvSpPr/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sz="17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𝟎𝟓</m:t>
                      </m:r>
                    </m:oMath>
                  </m:oMathPara>
                </a14:m>
                <a:endParaRPr lang="en-US" sz="17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0" name="Rectangle 2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766CADF-E332-4E05-9C39-04AD64E455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blipFill rotWithShape="0">
                <a:blip r:embed="rId285"/>
                <a:stretch>
                  <a:fillRect l="-7955" r="-7955"/>
                </a:stretch>
              </a:blipFill>
              <a:ln w="3810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EF6300D6-2E21-4260-BB95-9CD7DA5E9951}"/>
              </a:ext>
            </a:extLst>
          </p:cNvPr>
          <p:cNvCxnSpPr>
            <a:cxnSpLocks/>
          </p:cNvCxnSpPr>
          <p:nvPr/>
        </p:nvCxnSpPr>
        <p:spPr>
          <a:xfrm flipV="1">
            <a:off x="6520987" y="5896988"/>
            <a:ext cx="0" cy="31952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00943781-8E4F-4185-B3AA-B1FB63B1BCAA}"/>
              </a:ext>
            </a:extLst>
          </p:cNvPr>
          <p:cNvCxnSpPr>
            <a:cxnSpLocks/>
          </p:cNvCxnSpPr>
          <p:nvPr/>
        </p:nvCxnSpPr>
        <p:spPr>
          <a:xfrm flipV="1">
            <a:off x="2714342" y="1216143"/>
            <a:ext cx="0" cy="31952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8840275D-34C4-4F6D-AE00-43E14F1F6048}"/>
                  </a:ext>
                </a:extLst>
              </p:cNvPr>
              <p:cNvSpPr/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3" name="Rectangle 2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40275D-34C4-4F6D-AE00-43E14F1F60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blipFill rotWithShape="0">
                <a:blip r:embed="rId286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02971112-BA61-401D-85B9-7A506A46577E}"/>
              </a:ext>
            </a:extLst>
          </p:cNvPr>
          <p:cNvCxnSpPr/>
          <p:nvPr/>
        </p:nvCxnSpPr>
        <p:spPr>
          <a:xfrm>
            <a:off x="112793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75B99265-23DB-4EC1-A08A-7F8E5ECF314C}"/>
                  </a:ext>
                </a:extLst>
              </p:cNvPr>
              <p:cNvSpPr/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5" name="Rectangle 2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5B99265-23DB-4EC1-A08A-7F8E5ECF31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blipFill rotWithShape="0">
                <a:blip r:embed="rId287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A2827C3A-AEF6-4374-A8BF-B94D66EB9604}"/>
              </a:ext>
            </a:extLst>
          </p:cNvPr>
          <p:cNvCxnSpPr/>
          <p:nvPr/>
        </p:nvCxnSpPr>
        <p:spPr>
          <a:xfrm flipH="1">
            <a:off x="984824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3D5E40AE-A173-45FF-B0BF-434EA0E76674}"/>
                  </a:ext>
                </a:extLst>
              </p:cNvPr>
              <p:cNvSpPr/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7" name="Rectangle 2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E40AE-A173-45FF-B0BF-434EA0E766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blipFill rotWithShape="0">
                <a:blip r:embed="rId288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97D89FF0-8D1B-44D7-9ED0-7C25FF59B8E4}"/>
              </a:ext>
            </a:extLst>
          </p:cNvPr>
          <p:cNvCxnSpPr/>
          <p:nvPr/>
        </p:nvCxnSpPr>
        <p:spPr>
          <a:xfrm>
            <a:off x="142969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9BE6DDF3-F644-4D4B-BC22-7C8FC0A0A748}"/>
                  </a:ext>
                </a:extLst>
              </p:cNvPr>
              <p:cNvSpPr/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9" name="Rectangle 2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BE6DDF3-F644-4D4B-BC22-7C8FC0A0A7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blipFill rotWithShape="0">
                <a:blip r:embed="rId289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6E9BF151-2300-4631-AB57-34F21F53AC47}"/>
              </a:ext>
            </a:extLst>
          </p:cNvPr>
          <p:cNvCxnSpPr/>
          <p:nvPr/>
        </p:nvCxnSpPr>
        <p:spPr>
          <a:xfrm>
            <a:off x="1566851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383AE25D-B9B7-47F2-ABDA-B433D9091E02}"/>
                  </a:ext>
                </a:extLst>
              </p:cNvPr>
              <p:cNvSpPr/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1" name="Rectangle 2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83AE25D-B9B7-47F2-ABDA-B433D9091E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blipFill rotWithShape="0">
                <a:blip r:embed="rId290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A7624DC8-1F63-4272-BE5F-D0F713916AFF}"/>
              </a:ext>
            </a:extLst>
          </p:cNvPr>
          <p:cNvCxnSpPr/>
          <p:nvPr/>
        </p:nvCxnSpPr>
        <p:spPr>
          <a:xfrm>
            <a:off x="187286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67C75351-CE3E-4A2B-9D0E-BCFABBFA4A20}"/>
                  </a:ext>
                </a:extLst>
              </p:cNvPr>
              <p:cNvSpPr/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3" name="Rectangle 2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C75351-CE3E-4A2B-9D0E-BCFABBFA4A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blipFill rotWithShape="0">
                <a:blip r:embed="rId291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C35B5CE6-DAD9-4120-91D6-11C2D4C26F05}"/>
              </a:ext>
            </a:extLst>
          </p:cNvPr>
          <p:cNvCxnSpPr/>
          <p:nvPr/>
        </p:nvCxnSpPr>
        <p:spPr>
          <a:xfrm>
            <a:off x="2010028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F4A01E93-33AE-4AC0-B6AD-90C50465A5C6}"/>
                  </a:ext>
                </a:extLst>
              </p:cNvPr>
              <p:cNvSpPr/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5" name="Rectangle 2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4A01E93-33AE-4AC0-B6AD-90C50465A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blipFill rotWithShape="0">
                <a:blip r:embed="rId292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12712F62-5865-47F9-AAB6-79BC0544381D}"/>
              </a:ext>
            </a:extLst>
          </p:cNvPr>
          <p:cNvCxnSpPr/>
          <p:nvPr/>
        </p:nvCxnSpPr>
        <p:spPr>
          <a:xfrm>
            <a:off x="232160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2D5AE1F5-28FD-4D0B-AD8E-EAED6C0E5584}"/>
                  </a:ext>
                </a:extLst>
              </p:cNvPr>
              <p:cNvSpPr/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7" name="Rectangle 2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D5AE1F5-28FD-4D0B-AD8E-EAED6C0E55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blipFill rotWithShape="0">
                <a:blip r:embed="rId293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25A988AB-DAB8-4933-B8E0-C2740B08ED9B}"/>
                  </a:ext>
                </a:extLst>
              </p:cNvPr>
              <p:cNvSpPr/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8" name="Rectangle 23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5A988AB-DAB8-4933-B8E0-C2740B08E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blipFill rotWithShape="0">
                <a:blip r:embed="rId25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1003959B-941D-4E9D-AC77-C62CCE369B49}"/>
                  </a:ext>
                </a:extLst>
              </p:cNvPr>
              <p:cNvSpPr/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9" name="Rectangle 2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03959B-941D-4E9D-AC77-C62CCE369B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blipFill rotWithShape="0">
                <a:blip r:embed="rId294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877B8523-81F3-4723-A1D1-E40CA2AA5488}"/>
                  </a:ext>
                </a:extLst>
              </p:cNvPr>
              <p:cNvSpPr/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0" name="Rectangle 2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77B8523-81F3-4723-A1D1-E40CA2AA5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blipFill rotWithShape="0">
                <a:blip r:embed="rId295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02A867A1-2E6B-4F07-B82F-B6BB5B4E152F}"/>
                  </a:ext>
                </a:extLst>
              </p:cNvPr>
              <p:cNvSpPr/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1" name="Rectangle 24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A867A1-2E6B-4F07-B82F-B6BB5B4E15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blipFill rotWithShape="0">
                <a:blip r:embed="rId296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41A82E47-32AE-4470-B175-1347B5BBC3E3}"/>
                  </a:ext>
                </a:extLst>
              </p:cNvPr>
              <p:cNvSpPr/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2" name="Rectangle 2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1A82E47-32AE-4470-B175-1347B5BB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blipFill rotWithShape="0">
                <a:blip r:embed="rId297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2C13A085-B43C-4533-9E56-1BE873195C1F}"/>
                  </a:ext>
                </a:extLst>
              </p:cNvPr>
              <p:cNvSpPr/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3" name="Rectangle 2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C13A085-B43C-4533-9E56-1BE873195C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blipFill rotWithShape="0">
                <a:blip r:embed="rId298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E9FD5368-4C82-41B5-8813-E4A68C2044A1}"/>
                  </a:ext>
                </a:extLst>
              </p:cNvPr>
              <p:cNvSpPr/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4" name="Rectangle 2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9FD5368-4C82-41B5-8813-E4A68C2044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blipFill rotWithShape="0">
                <a:blip r:embed="rId299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EED0792F-C2B2-4807-8766-F638372F6730}"/>
                  </a:ext>
                </a:extLst>
              </p:cNvPr>
              <p:cNvSpPr/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5" name="Rectangle 2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D0792F-C2B2-4807-8766-F638372F6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blipFill rotWithShape="0">
                <a:blip r:embed="rId30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5C847BC3-DA9A-4C1E-BDAF-6FFF7D913886}"/>
                  </a:ext>
                </a:extLst>
              </p:cNvPr>
              <p:cNvSpPr/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6" name="Rectangle 2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C847BC3-DA9A-4C1E-BDAF-6FFF7D9138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blipFill rotWithShape="0">
                <a:blip r:embed="rId301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98912B4F-17E8-4B03-9A6F-9B025440C356}"/>
                  </a:ext>
                </a:extLst>
              </p:cNvPr>
              <p:cNvSpPr/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7" name="Rectangle 2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8912B4F-17E8-4B03-9A6F-9B025440C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blipFill rotWithShape="0">
                <a:blip r:embed="rId302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id="{0B9C64F9-F6DD-44B2-ACD8-2B353B3BBD76}"/>
                  </a:ext>
                </a:extLst>
              </p:cNvPr>
              <p:cNvSpPr/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8" name="Rectangle 2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B9C64F9-F6DD-44B2-ACD8-2B353B3BBD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blipFill rotWithShape="0">
                <a:blip r:embed="rId303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9" name="Straight Arrow Connector 258">
            <a:extLst>
              <a:ext uri="{FF2B5EF4-FFF2-40B4-BE49-F238E27FC236}">
                <a16:creationId xmlns:a16="http://schemas.microsoft.com/office/drawing/2014/main" id="{56EBD56E-CDB5-4954-9BD9-75D2579A33C5}"/>
              </a:ext>
            </a:extLst>
          </p:cNvPr>
          <p:cNvCxnSpPr/>
          <p:nvPr/>
        </p:nvCxnSpPr>
        <p:spPr>
          <a:xfrm>
            <a:off x="34516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484BFE89-0F09-433C-A1F3-F2049AD2502A}"/>
                  </a:ext>
                </a:extLst>
              </p:cNvPr>
              <p:cNvSpPr/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60" name="Rectangle 2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4BFE89-0F09-433C-A1F3-F2049AD250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blipFill rotWithShape="0">
                <a:blip r:embed="rId30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1" name="Straight Arrow Connector 260">
            <a:extLst>
              <a:ext uri="{FF2B5EF4-FFF2-40B4-BE49-F238E27FC236}">
                <a16:creationId xmlns:a16="http://schemas.microsoft.com/office/drawing/2014/main" id="{22B6716C-A20D-44E3-8BDE-A46486E8AF4E}"/>
              </a:ext>
            </a:extLst>
          </p:cNvPr>
          <p:cNvCxnSpPr/>
          <p:nvPr/>
        </p:nvCxnSpPr>
        <p:spPr>
          <a:xfrm>
            <a:off x="495340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3BD7A7FC-A552-470A-9963-BD05B60355D2}"/>
              </a:ext>
            </a:extLst>
          </p:cNvPr>
          <p:cNvCxnSpPr/>
          <p:nvPr/>
        </p:nvCxnSpPr>
        <p:spPr>
          <a:xfrm>
            <a:off x="539658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15E843A5-D803-41F8-9EED-8BD01E1C8A93}"/>
              </a:ext>
            </a:extLst>
          </p:cNvPr>
          <p:cNvCxnSpPr/>
          <p:nvPr/>
        </p:nvCxnSpPr>
        <p:spPr>
          <a:xfrm>
            <a:off x="584531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EA40F44C-539C-469A-BD69-59DCE064807D}"/>
              </a:ext>
            </a:extLst>
          </p:cNvPr>
          <p:cNvCxnSpPr/>
          <p:nvPr/>
        </p:nvCxnSpPr>
        <p:spPr>
          <a:xfrm>
            <a:off x="8636271" y="5832000"/>
            <a:ext cx="17200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C958BF6E-4126-4EBB-86F0-2E6069D51B9C}"/>
                  </a:ext>
                </a:extLst>
              </p:cNvPr>
              <p:cNvSpPr/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65" name="Rectangle 2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958BF6E-4126-4EBB-86F0-2E6069D51B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blipFill rotWithShape="0">
                <a:blip r:embed="rId305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333D92C0-2C45-4B5A-A8C9-60DD35C47828}"/>
              </a:ext>
            </a:extLst>
          </p:cNvPr>
          <p:cNvCxnSpPr/>
          <p:nvPr/>
        </p:nvCxnSpPr>
        <p:spPr>
          <a:xfrm>
            <a:off x="894543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932EACC1-30CA-4AEC-9DBC-7BD6CE0D121E}"/>
              </a:ext>
            </a:extLst>
          </p:cNvPr>
          <p:cNvCxnSpPr/>
          <p:nvPr/>
        </p:nvCxnSpPr>
        <p:spPr>
          <a:xfrm>
            <a:off x="6445247" y="5832000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1A85A918-1AD6-4EB7-9491-B308A4D0D621}"/>
              </a:ext>
            </a:extLst>
          </p:cNvPr>
          <p:cNvCxnSpPr/>
          <p:nvPr/>
        </p:nvCxnSpPr>
        <p:spPr>
          <a:xfrm>
            <a:off x="4652176" y="5832000"/>
            <a:ext cx="16406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>
            <a:extLst>
              <a:ext uri="{FF2B5EF4-FFF2-40B4-BE49-F238E27FC236}">
                <a16:creationId xmlns:a16="http://schemas.microsoft.com/office/drawing/2014/main" id="{06E85A81-A1FF-4F71-94D0-965F81A3495D}"/>
              </a:ext>
            </a:extLst>
          </p:cNvPr>
          <p:cNvCxnSpPr/>
          <p:nvPr/>
        </p:nvCxnSpPr>
        <p:spPr>
          <a:xfrm>
            <a:off x="2458763" y="5832000"/>
            <a:ext cx="16554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CC40CCC7-09AA-4616-91AE-9F9A58E11189}"/>
              </a:ext>
            </a:extLst>
          </p:cNvPr>
          <p:cNvCxnSpPr/>
          <p:nvPr/>
        </p:nvCxnSpPr>
        <p:spPr>
          <a:xfrm>
            <a:off x="908853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8B705FB9-A5E4-4A1F-BF7C-5C0E9455CD1D}"/>
                  </a:ext>
                </a:extLst>
              </p:cNvPr>
              <p:cNvSpPr/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1" name="Rectangle 2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05FB9-A5E4-4A1F-BF7C-5C0E9455CD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blipFill rotWithShape="0">
                <a:blip r:embed="rId306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0EDAA9EC-B93E-4748-8ED0-8FC16DC5797C}"/>
              </a:ext>
            </a:extLst>
          </p:cNvPr>
          <p:cNvCxnSpPr/>
          <p:nvPr/>
        </p:nvCxnSpPr>
        <p:spPr>
          <a:xfrm>
            <a:off x="939028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EEFB6204-5727-4514-A5EB-694BEAECFF2C}"/>
                  </a:ext>
                </a:extLst>
              </p:cNvPr>
              <p:cNvSpPr/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9" name="Rectangle 27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FB6204-5727-4514-A5EB-694BEAECFF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blipFill rotWithShape="0">
                <a:blip r:embed="rId307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0" name="Rectangle 279">
                <a:extLst>
                  <a:ext uri="{FF2B5EF4-FFF2-40B4-BE49-F238E27FC236}">
                    <a16:creationId xmlns:a16="http://schemas.microsoft.com/office/drawing/2014/main" id="{0ED37A84-6F51-4EA3-A7BC-1BE800DC43B1}"/>
                  </a:ext>
                </a:extLst>
              </p:cNvPr>
              <p:cNvSpPr/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0" name="Rectangle 27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ED37A84-6F51-4EA3-A7BC-1BE800DC43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blipFill rotWithShape="0">
                <a:blip r:embed="rId308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7056565C-2C48-420B-932E-05F2CC828016}"/>
              </a:ext>
            </a:extLst>
          </p:cNvPr>
          <p:cNvCxnSpPr/>
          <p:nvPr/>
        </p:nvCxnSpPr>
        <p:spPr>
          <a:xfrm>
            <a:off x="5090565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2" name="Rectangle 281">
                <a:extLst>
                  <a:ext uri="{FF2B5EF4-FFF2-40B4-BE49-F238E27FC236}">
                    <a16:creationId xmlns:a16="http://schemas.microsoft.com/office/drawing/2014/main" id="{9CD6722E-8D55-4A3E-8216-362746BABD43}"/>
                  </a:ext>
                </a:extLst>
              </p:cNvPr>
              <p:cNvSpPr/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2" name="Rectangle 28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D6722E-8D55-4A3E-8216-362746BABD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blipFill rotWithShape="0">
                <a:blip r:embed="rId309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85C09750-84E8-4FF8-B52E-08AFAA44CD60}"/>
              </a:ext>
            </a:extLst>
          </p:cNvPr>
          <p:cNvCxnSpPr/>
          <p:nvPr/>
        </p:nvCxnSpPr>
        <p:spPr>
          <a:xfrm>
            <a:off x="5533742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id="{50E2ED6E-5F0E-421D-9508-197F4A220244}"/>
                  </a:ext>
                </a:extLst>
              </p:cNvPr>
              <p:cNvSpPr/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4" name="Rectangle 28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E2ED6E-5F0E-421D-9508-197F4A2202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blipFill rotWithShape="0">
                <a:blip r:embed="rId310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E1D2F4EB-96F5-4977-9155-39E513B47B57}"/>
              </a:ext>
            </a:extLst>
          </p:cNvPr>
          <p:cNvCxnSpPr>
            <a:cxnSpLocks/>
          </p:cNvCxnSpPr>
          <p:nvPr/>
        </p:nvCxnSpPr>
        <p:spPr>
          <a:xfrm>
            <a:off x="5996810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6" name="Rectangle 285">
                <a:extLst>
                  <a:ext uri="{FF2B5EF4-FFF2-40B4-BE49-F238E27FC236}">
                    <a16:creationId xmlns:a16="http://schemas.microsoft.com/office/drawing/2014/main" id="{3DF8D482-2A8F-4B09-9773-6FE298264E87}"/>
                  </a:ext>
                </a:extLst>
              </p:cNvPr>
              <p:cNvSpPr/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6" name="Rectangle 28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F8D482-2A8F-4B09-9773-6FE298264E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blipFill rotWithShape="0">
                <a:blip r:embed="rId290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6BAA21B2-5609-498C-9A80-784B53CA6372}"/>
              </a:ext>
            </a:extLst>
          </p:cNvPr>
          <p:cNvCxnSpPr/>
          <p:nvPr/>
        </p:nvCxnSpPr>
        <p:spPr>
          <a:xfrm>
            <a:off x="629856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8" name="Rectangle 287">
                <a:extLst>
                  <a:ext uri="{FF2B5EF4-FFF2-40B4-BE49-F238E27FC236}">
                    <a16:creationId xmlns:a16="http://schemas.microsoft.com/office/drawing/2014/main" id="{10389713-5DBF-42B4-8B7C-936C341E0AE6}"/>
                  </a:ext>
                </a:extLst>
              </p:cNvPr>
              <p:cNvSpPr/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8" name="Rectangle 28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389713-5DBF-42B4-8B7C-936C341E0A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blipFill rotWithShape="0">
                <a:blip r:embed="rId311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9" name="Straight Arrow Connector 288">
            <a:extLst>
              <a:ext uri="{FF2B5EF4-FFF2-40B4-BE49-F238E27FC236}">
                <a16:creationId xmlns:a16="http://schemas.microsoft.com/office/drawing/2014/main" id="{92437750-C312-4CCE-96A1-5B809F99810A}"/>
              </a:ext>
            </a:extLst>
          </p:cNvPr>
          <p:cNvCxnSpPr/>
          <p:nvPr/>
        </p:nvCxnSpPr>
        <p:spPr>
          <a:xfrm>
            <a:off x="953485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0" name="Rectangle 289">
                <a:extLst>
                  <a:ext uri="{FF2B5EF4-FFF2-40B4-BE49-F238E27FC236}">
                    <a16:creationId xmlns:a16="http://schemas.microsoft.com/office/drawing/2014/main" id="{52500FE2-56FD-4DCF-B571-4800035F973B}"/>
                  </a:ext>
                </a:extLst>
              </p:cNvPr>
              <p:cNvSpPr/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0" name="Rectangle 28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500FE2-56FD-4DCF-B571-4800035F97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blipFill rotWithShape="0">
                <a:blip r:embed="rId312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1" name="Straight Arrow Connector 290">
            <a:extLst>
              <a:ext uri="{FF2B5EF4-FFF2-40B4-BE49-F238E27FC236}">
                <a16:creationId xmlns:a16="http://schemas.microsoft.com/office/drawing/2014/main" id="{01ACB789-31A0-4FA0-9D2F-853DCFE0E196}"/>
              </a:ext>
            </a:extLst>
          </p:cNvPr>
          <p:cNvCxnSpPr/>
          <p:nvPr/>
        </p:nvCxnSpPr>
        <p:spPr>
          <a:xfrm>
            <a:off x="983661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id="{92C8CF05-F50C-4790-BF89-4FB2387B4112}"/>
                  </a:ext>
                </a:extLst>
              </p:cNvPr>
              <p:cNvSpPr/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2" name="Rectangle 29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2C8CF05-F50C-4790-BF89-4FB2387B41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blipFill rotWithShape="0">
                <a:blip r:embed="rId313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3" name="Rectangle 292">
                <a:extLst>
                  <a:ext uri="{FF2B5EF4-FFF2-40B4-BE49-F238E27FC236}">
                    <a16:creationId xmlns:a16="http://schemas.microsoft.com/office/drawing/2014/main" id="{56A51F6A-613A-4E41-94C0-D17BBEF5D65C}"/>
                  </a:ext>
                </a:extLst>
              </p:cNvPr>
              <p:cNvSpPr/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3" name="Rectangle 29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A51F6A-613A-4E41-94C0-D17BBEF5D6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blipFill rotWithShape="0">
                <a:blip r:embed="rId314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4" name="Rectangle 293">
                <a:extLst>
                  <a:ext uri="{FF2B5EF4-FFF2-40B4-BE49-F238E27FC236}">
                    <a16:creationId xmlns:a16="http://schemas.microsoft.com/office/drawing/2014/main" id="{788149C7-3BA6-493A-A14A-7D14028442DC}"/>
                  </a:ext>
                </a:extLst>
              </p:cNvPr>
              <p:cNvSpPr/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4" name="Rectangle 29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88149C7-3BA6-493A-A14A-7D14028442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blipFill rotWithShape="0">
                <a:blip r:embed="rId315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676A876C-0FA0-4DF3-9953-383CAAC5A19D}"/>
                  </a:ext>
                </a:extLst>
              </p:cNvPr>
              <p:cNvSpPr/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5" name="Rectangle 29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A876C-0FA0-4DF3-9953-383CAAC5A1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blipFill rotWithShape="0">
                <a:blip r:embed="rId316"/>
                <a:stretch>
                  <a:fillRect l="-23404" t="-4255" r="-14894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6" name="Rectangle 295">
                <a:extLst>
                  <a:ext uri="{FF2B5EF4-FFF2-40B4-BE49-F238E27FC236}">
                    <a16:creationId xmlns:a16="http://schemas.microsoft.com/office/drawing/2014/main" id="{B8C6F4AD-7F03-443C-B852-1577D54E559B}"/>
                  </a:ext>
                </a:extLst>
              </p:cNvPr>
              <p:cNvSpPr/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6" name="Rectangle 29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C6F4AD-7F03-443C-B852-1577D54E55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blipFill rotWithShape="0">
                <a:blip r:embed="rId317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7C90DC71-4CF9-491D-A3E1-18F3C8330471}"/>
                  </a:ext>
                </a:extLst>
              </p:cNvPr>
              <p:cNvSpPr/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7" name="Rectangle 29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C90DC71-4CF9-491D-A3E1-18F3C83304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blipFill rotWithShape="0">
                <a:blip r:embed="rId318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DF7D09F6-A6E6-45D5-99CF-25E826C4EC50}"/>
                  </a:ext>
                </a:extLst>
              </p:cNvPr>
              <p:cNvSpPr/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8" name="Rectangle 29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7D09F6-A6E6-45D5-99CF-25E826C4EC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blipFill rotWithShape="0">
                <a:blip r:embed="rId319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9" name="Straight Arrow Connector 298">
            <a:extLst>
              <a:ext uri="{FF2B5EF4-FFF2-40B4-BE49-F238E27FC236}">
                <a16:creationId xmlns:a16="http://schemas.microsoft.com/office/drawing/2014/main" id="{70403821-D7EB-4E68-A788-53B31D1FC1EB}"/>
              </a:ext>
            </a:extLst>
          </p:cNvPr>
          <p:cNvCxnSpPr/>
          <p:nvPr/>
        </p:nvCxnSpPr>
        <p:spPr>
          <a:xfrm>
            <a:off x="379305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DB675D9A-4C82-4322-9112-CD56396C034E}"/>
              </a:ext>
            </a:extLst>
          </p:cNvPr>
          <p:cNvCxnSpPr/>
          <p:nvPr/>
        </p:nvCxnSpPr>
        <p:spPr>
          <a:xfrm flipH="1">
            <a:off x="415848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>
            <a:extLst>
              <a:ext uri="{FF2B5EF4-FFF2-40B4-BE49-F238E27FC236}">
                <a16:creationId xmlns:a16="http://schemas.microsoft.com/office/drawing/2014/main" id="{B001BC3A-E32C-4275-8B0F-3AC13918DD52}"/>
              </a:ext>
            </a:extLst>
          </p:cNvPr>
          <p:cNvCxnSpPr/>
          <p:nvPr/>
        </p:nvCxnSpPr>
        <p:spPr>
          <a:xfrm>
            <a:off x="4509969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Arrow Connector 301">
            <a:extLst>
              <a:ext uri="{FF2B5EF4-FFF2-40B4-BE49-F238E27FC236}">
                <a16:creationId xmlns:a16="http://schemas.microsoft.com/office/drawing/2014/main" id="{D94379DC-A9E9-40BE-B0B5-16FA924FF59F}"/>
              </a:ext>
            </a:extLst>
          </p:cNvPr>
          <p:cNvCxnSpPr/>
          <p:nvPr/>
        </p:nvCxnSpPr>
        <p:spPr>
          <a:xfrm>
            <a:off x="310700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302">
            <a:extLst>
              <a:ext uri="{FF2B5EF4-FFF2-40B4-BE49-F238E27FC236}">
                <a16:creationId xmlns:a16="http://schemas.microsoft.com/office/drawing/2014/main" id="{9B23ABED-56CA-4FF7-BE22-F51CFA04CD0D}"/>
              </a:ext>
            </a:extLst>
          </p:cNvPr>
          <p:cNvCxnSpPr/>
          <p:nvPr/>
        </p:nvCxnSpPr>
        <p:spPr>
          <a:xfrm>
            <a:off x="274797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Straight Arrow Connector 303">
            <a:extLst>
              <a:ext uri="{FF2B5EF4-FFF2-40B4-BE49-F238E27FC236}">
                <a16:creationId xmlns:a16="http://schemas.microsoft.com/office/drawing/2014/main" id="{4098A828-7D78-45E6-96D3-F435F2896E39}"/>
              </a:ext>
            </a:extLst>
          </p:cNvPr>
          <p:cNvCxnSpPr/>
          <p:nvPr/>
        </p:nvCxnSpPr>
        <p:spPr>
          <a:xfrm>
            <a:off x="7456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>
            <a:extLst>
              <a:ext uri="{FF2B5EF4-FFF2-40B4-BE49-F238E27FC236}">
                <a16:creationId xmlns:a16="http://schemas.microsoft.com/office/drawing/2014/main" id="{62247F4E-ABFE-447B-9BD3-D62C2AD8938A}"/>
              </a:ext>
            </a:extLst>
          </p:cNvPr>
          <p:cNvCxnSpPr/>
          <p:nvPr/>
        </p:nvCxnSpPr>
        <p:spPr>
          <a:xfrm>
            <a:off x="779839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Straight Arrow Connector 305">
            <a:extLst>
              <a:ext uri="{FF2B5EF4-FFF2-40B4-BE49-F238E27FC236}">
                <a16:creationId xmlns:a16="http://schemas.microsoft.com/office/drawing/2014/main" id="{1D471C66-5E18-4616-A7BD-3CB703F9A882}"/>
              </a:ext>
            </a:extLst>
          </p:cNvPr>
          <p:cNvCxnSpPr/>
          <p:nvPr/>
        </p:nvCxnSpPr>
        <p:spPr>
          <a:xfrm flipH="1">
            <a:off x="816383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Straight Arrow Connector 306">
            <a:extLst>
              <a:ext uri="{FF2B5EF4-FFF2-40B4-BE49-F238E27FC236}">
                <a16:creationId xmlns:a16="http://schemas.microsoft.com/office/drawing/2014/main" id="{9E6143C0-0CDE-4DEF-990E-A1A209FE343D}"/>
              </a:ext>
            </a:extLst>
          </p:cNvPr>
          <p:cNvCxnSpPr/>
          <p:nvPr/>
        </p:nvCxnSpPr>
        <p:spPr>
          <a:xfrm>
            <a:off x="851531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74E52253-9722-40A2-9B35-100A89A55F7C}"/>
              </a:ext>
            </a:extLst>
          </p:cNvPr>
          <p:cNvCxnSpPr/>
          <p:nvPr/>
        </p:nvCxnSpPr>
        <p:spPr>
          <a:xfrm>
            <a:off x="711235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>
            <a:extLst>
              <a:ext uri="{FF2B5EF4-FFF2-40B4-BE49-F238E27FC236}">
                <a16:creationId xmlns:a16="http://schemas.microsoft.com/office/drawing/2014/main" id="{583D58CA-82B5-4051-9462-DE857A7DBF75}"/>
              </a:ext>
            </a:extLst>
          </p:cNvPr>
          <p:cNvCxnSpPr/>
          <p:nvPr/>
        </p:nvCxnSpPr>
        <p:spPr>
          <a:xfrm>
            <a:off x="67533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AC3C8FC7-51A4-4B94-A314-3E738CD267ED}"/>
                  </a:ext>
                </a:extLst>
              </p:cNvPr>
              <p:cNvSpPr/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0" name="Rectangle 3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C3C8FC7-51A4-4B94-A314-3E738CD267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blipFill rotWithShape="0">
                <a:blip r:embed="rId320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1" name="Straight Arrow Connector 320">
            <a:extLst>
              <a:ext uri="{FF2B5EF4-FFF2-40B4-BE49-F238E27FC236}">
                <a16:creationId xmlns:a16="http://schemas.microsoft.com/office/drawing/2014/main" id="{678E3925-6618-4C0C-A30A-702BB0AE0EE8}"/>
              </a:ext>
            </a:extLst>
          </p:cNvPr>
          <p:cNvCxnSpPr/>
          <p:nvPr/>
        </p:nvCxnSpPr>
        <p:spPr>
          <a:xfrm>
            <a:off x="68707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46FA724B-C6F6-4E60-B13A-C630C4720A07}"/>
                  </a:ext>
                </a:extLst>
              </p:cNvPr>
              <p:cNvSpPr/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2" name="Rectangle 3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FA724B-C6F6-4E60-B13A-C630C4720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blipFill rotWithShape="0">
                <a:blip r:embed="rId321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3" name="Straight Arrow Connector 322">
            <a:extLst>
              <a:ext uri="{FF2B5EF4-FFF2-40B4-BE49-F238E27FC236}">
                <a16:creationId xmlns:a16="http://schemas.microsoft.com/office/drawing/2014/main" id="{405411EA-A0C9-4E1E-ADF2-63B30998EEC1}"/>
              </a:ext>
            </a:extLst>
          </p:cNvPr>
          <p:cNvCxnSpPr/>
          <p:nvPr/>
        </p:nvCxnSpPr>
        <p:spPr>
          <a:xfrm flipH="1">
            <a:off x="543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Straight Arrow Connector 323">
            <a:extLst>
              <a:ext uri="{FF2B5EF4-FFF2-40B4-BE49-F238E27FC236}">
                <a16:creationId xmlns:a16="http://schemas.microsoft.com/office/drawing/2014/main" id="{8C5EC953-A353-4F3F-9162-1BBD006D2C8E}"/>
              </a:ext>
            </a:extLst>
          </p:cNvPr>
          <p:cNvCxnSpPr/>
          <p:nvPr/>
        </p:nvCxnSpPr>
        <p:spPr>
          <a:xfrm>
            <a:off x="98882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Straight Arrow Connector 325">
            <a:extLst>
              <a:ext uri="{FF2B5EF4-FFF2-40B4-BE49-F238E27FC236}">
                <a16:creationId xmlns:a16="http://schemas.microsoft.com/office/drawing/2014/main" id="{02D7436B-8F99-4EAC-B3EF-36CFB09AECC9}"/>
              </a:ext>
            </a:extLst>
          </p:cNvPr>
          <p:cNvCxnSpPr/>
          <p:nvPr/>
        </p:nvCxnSpPr>
        <p:spPr>
          <a:xfrm>
            <a:off x="9985663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34A0C2F1-1C6E-4FD3-A56B-C6492ABC9D37}"/>
                  </a:ext>
                </a:extLst>
              </p:cNvPr>
              <p:cNvSpPr/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solidFill>
                <a:srgbClr val="843C0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7" name="Rectangle 3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4A0C2F1-1C6E-4FD3-A56B-C6492ABC9D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blipFill rotWithShape="0">
                <a:blip r:embed="rId322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8" name="Straight Arrow Connector 327">
            <a:extLst>
              <a:ext uri="{FF2B5EF4-FFF2-40B4-BE49-F238E27FC236}">
                <a16:creationId xmlns:a16="http://schemas.microsoft.com/office/drawing/2014/main" id="{0F1EE46C-BDE8-4088-B878-FA5F2BD3A2F5}"/>
              </a:ext>
            </a:extLst>
          </p:cNvPr>
          <p:cNvCxnSpPr/>
          <p:nvPr/>
        </p:nvCxnSpPr>
        <p:spPr>
          <a:xfrm>
            <a:off x="1028741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9" name="Rectangle 328">
                <a:extLst>
                  <a:ext uri="{FF2B5EF4-FFF2-40B4-BE49-F238E27FC236}">
                    <a16:creationId xmlns:a16="http://schemas.microsoft.com/office/drawing/2014/main" id="{A88FE35F-C8F5-472C-8434-0F9773B453E8}"/>
                  </a:ext>
                </a:extLst>
              </p:cNvPr>
              <p:cNvSpPr/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9" name="Rectangle 3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88FE35F-C8F5-472C-8434-0F9773B453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blipFill rotWithShape="0">
                <a:blip r:embed="rId282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30" name="Group 329"/>
          <p:cNvGrpSpPr/>
          <p:nvPr/>
        </p:nvGrpSpPr>
        <p:grpSpPr>
          <a:xfrm>
            <a:off x="10541029" y="5587200"/>
            <a:ext cx="1938528" cy="931214"/>
            <a:chOff x="10541029" y="5587200"/>
            <a:chExt cx="1938528" cy="93121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1" name="TextBox 330">
                  <a:extLst>
                    <a:ext uri="{FF2B5EF4-FFF2-40B4-BE49-F238E27FC236}">
                      <a16:creationId xmlns:a16="http://schemas.microsoft.com/office/drawing/2014/main" id="{F52BA3E8-42CD-49E4-949B-F283B3F73E62}"/>
                    </a:ext>
                  </a:extLst>
                </p:cNvPr>
                <p:cNvSpPr txBox="1"/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331" name="TextBox 330">
                  <a:extLst>
                    <a:ext uri="{FF2B5EF4-FFF2-40B4-BE49-F238E27FC236}">
                      <a16:creationId xmlns="" xmlns:a16="http://schemas.microsoft.com/office/drawing/2014/main" id="{F52BA3E8-42CD-49E4-949B-F283B3F73E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blipFill rotWithShape="0">
                  <a:blip r:embed="rId323"/>
                  <a:stretch>
                    <a:fillRect l="-94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2" name="TextBox 331">
                  <a:extLst>
                    <a:ext uri="{FF2B5EF4-FFF2-40B4-BE49-F238E27FC236}">
                      <a16:creationId xmlns:a16="http://schemas.microsoft.com/office/drawing/2014/main" id="{767A9896-5F02-4E55-811B-278136F4A098}"/>
                    </a:ext>
                  </a:extLst>
                </p:cNvPr>
                <p:cNvSpPr txBox="1"/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400" dirty="0"/>
                </a:p>
              </p:txBody>
            </p:sp>
          </mc:Choice>
          <mc:Fallback xmlns="">
            <p:sp>
              <p:nvSpPr>
                <p:cNvPr id="332" name="TextBox 331">
                  <a:extLst>
                    <a:ext uri="{FF2B5EF4-FFF2-40B4-BE49-F238E27FC236}">
                      <a16:creationId xmlns="" xmlns:a16="http://schemas.microsoft.com/office/drawing/2014/main" id="{767A9896-5F02-4E55-811B-278136F4A0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blipFill rotWithShape="0">
                  <a:blip r:embed="rId324"/>
                  <a:stretch>
                    <a:fillRect b="-1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07" name="TextBox 206">
                <a:extLst>
                  <a:ext uri="{FF2B5EF4-FFF2-40B4-BE49-F238E27FC236}">
                    <a16:creationId xmlns:a16="http://schemas.microsoft.com/office/drawing/2014/main" id="{4FAB5B89-0C74-4890-A63B-40FEB7507DA4}"/>
                  </a:ext>
                </a:extLst>
              </p:cNvPr>
              <p:cNvSpPr txBox="1"/>
              <p:nvPr/>
            </p:nvSpPr>
            <p:spPr>
              <a:xfrm>
                <a:off x="3921853" y="647049"/>
                <a:ext cx="3444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Emission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  <a:p>
                <a:pPr algn="ctr"/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7" name="TextBox 206">
                <a:extLst>
                  <a:ext uri="{FF2B5EF4-FFF2-40B4-BE49-F238E27FC236}">
                    <a16:creationId xmlns:a16="http://schemas.microsoft.com/office/drawing/2014/main" id="{4FAB5B89-0C74-4890-A63B-40FEB7507D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1853" y="647049"/>
                <a:ext cx="3444866" cy="830997"/>
              </a:xfrm>
              <a:prstGeom prst="rect">
                <a:avLst/>
              </a:prstGeom>
              <a:blipFill>
                <a:blip r:embed="rId325"/>
                <a:stretch>
                  <a:fillRect t="-588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8" name="TextBox 207">
                <a:extLst>
                  <a:ext uri="{FF2B5EF4-FFF2-40B4-BE49-F238E27FC236}">
                    <a16:creationId xmlns:a16="http://schemas.microsoft.com/office/drawing/2014/main" id="{DFDFC2C5-95FF-4BC6-AE85-48901ECCF31D}"/>
                  </a:ext>
                </a:extLst>
              </p:cNvPr>
              <p:cNvSpPr txBox="1"/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Start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8" name="TextBox 207">
                <a:extLst>
                  <a:ext uri="{FF2B5EF4-FFF2-40B4-BE49-F238E27FC236}">
                    <a16:creationId xmlns:a16="http://schemas.microsoft.com/office/drawing/2014/main" id="{DFDFC2C5-95FF-4BC6-AE85-48901ECCF3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blipFill>
                <a:blip r:embed="rId326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9" name="TextBox 208">
                <a:extLst>
                  <a:ext uri="{FF2B5EF4-FFF2-40B4-BE49-F238E27FC236}">
                    <a16:creationId xmlns:a16="http://schemas.microsoft.com/office/drawing/2014/main" id="{555A15FC-6194-4A89-86B5-9EE81D868572}"/>
                  </a:ext>
                </a:extLst>
              </p:cNvPr>
              <p:cNvSpPr txBox="1"/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Transition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209" name="TextBox 208">
                <a:extLst>
                  <a:ext uri="{FF2B5EF4-FFF2-40B4-BE49-F238E27FC236}">
                    <a16:creationId xmlns:a16="http://schemas.microsoft.com/office/drawing/2014/main" id="{555A15FC-6194-4A89-86B5-9EE81D8685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blipFill>
                <a:blip r:embed="rId327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7" name="Slide Number Placeholder 1">
            <a:extLst>
              <a:ext uri="{FF2B5EF4-FFF2-40B4-BE49-F238E27FC236}">
                <a16:creationId xmlns:a16="http://schemas.microsoft.com/office/drawing/2014/main" id="{3495AD22-1E9E-4587-8421-0868A7080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5475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5" name="Rectangle 2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blipFill rotWithShape="0">
                <a:blip r:embed="rId3"/>
                <a:stretch>
                  <a:fillRect l="-20968" r="-17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/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blipFill>
                <a:blip r:embed="rId4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7" name="Arc 246">
            <a:extLst>
              <a:ext uri="{FF2B5EF4-FFF2-40B4-BE49-F238E27FC236}">
                <a16:creationId xmlns:a16="http://schemas.microsoft.com/office/drawing/2014/main" id="{6C04B47C-C85C-4A50-81C8-59A0A506E096}"/>
              </a:ext>
            </a:extLst>
          </p:cNvPr>
          <p:cNvSpPr/>
          <p:nvPr/>
        </p:nvSpPr>
        <p:spPr>
          <a:xfrm>
            <a:off x="1800960" y="11283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48" name="Arc 247">
            <a:extLst>
              <a:ext uri="{FF2B5EF4-FFF2-40B4-BE49-F238E27FC236}">
                <a16:creationId xmlns:a16="http://schemas.microsoft.com/office/drawing/2014/main" id="{E0F67272-15BE-4542-9C93-3B7AF863AC3B}"/>
              </a:ext>
            </a:extLst>
          </p:cNvPr>
          <p:cNvSpPr/>
          <p:nvPr/>
        </p:nvSpPr>
        <p:spPr>
          <a:xfrm rot="10800000">
            <a:off x="1793102" y="17032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9" name="Arc 248">
            <a:extLst>
              <a:ext uri="{FF2B5EF4-FFF2-40B4-BE49-F238E27FC236}">
                <a16:creationId xmlns:a16="http://schemas.microsoft.com/office/drawing/2014/main" id="{52E86D83-1E62-4417-AD7E-6E01D65B4459}"/>
              </a:ext>
            </a:extLst>
          </p:cNvPr>
          <p:cNvSpPr/>
          <p:nvPr/>
        </p:nvSpPr>
        <p:spPr>
          <a:xfrm rot="16200000">
            <a:off x="1257026" y="1483053"/>
            <a:ext cx="309639" cy="457200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/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309512FF-F6A6-4A4F-B26B-4AA6F4C53EE7}"/>
              </a:ext>
            </a:extLst>
          </p:cNvPr>
          <p:cNvCxnSpPr/>
          <p:nvPr/>
        </p:nvCxnSpPr>
        <p:spPr>
          <a:xfrm flipH="1">
            <a:off x="1625879" y="1846378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/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/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/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/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blipFill>
                <a:blip r:embed="rId9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/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blipFill>
                <a:blip r:embed="rId10"/>
                <a:stretch>
                  <a:fillRect l="-16129" r="-967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5" name="Arc 274">
            <a:extLst>
              <a:ext uri="{FF2B5EF4-FFF2-40B4-BE49-F238E27FC236}">
                <a16:creationId xmlns:a16="http://schemas.microsoft.com/office/drawing/2014/main" id="{F86E585A-8AA7-45EE-A1C7-A4CB8CACF924}"/>
              </a:ext>
            </a:extLst>
          </p:cNvPr>
          <p:cNvSpPr/>
          <p:nvPr/>
        </p:nvSpPr>
        <p:spPr>
          <a:xfrm>
            <a:off x="1813996" y="11878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6" name="Arc 275">
            <a:extLst>
              <a:ext uri="{FF2B5EF4-FFF2-40B4-BE49-F238E27FC236}">
                <a16:creationId xmlns:a16="http://schemas.microsoft.com/office/drawing/2014/main" id="{A10795ED-FF06-45F2-9994-C23CEC468AA0}"/>
              </a:ext>
            </a:extLst>
          </p:cNvPr>
          <p:cNvSpPr/>
          <p:nvPr/>
        </p:nvSpPr>
        <p:spPr>
          <a:xfrm>
            <a:off x="1793102" y="10809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7" name="Arc 276">
            <a:extLst>
              <a:ext uri="{FF2B5EF4-FFF2-40B4-BE49-F238E27FC236}">
                <a16:creationId xmlns:a16="http://schemas.microsoft.com/office/drawing/2014/main" id="{5B2DAB45-83FD-49C9-8206-AFA4C61D652A}"/>
              </a:ext>
            </a:extLst>
          </p:cNvPr>
          <p:cNvSpPr/>
          <p:nvPr/>
        </p:nvSpPr>
        <p:spPr>
          <a:xfrm rot="10800000">
            <a:off x="1785666" y="1674448"/>
            <a:ext cx="1197990" cy="494132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Arc 277">
            <a:extLst>
              <a:ext uri="{FF2B5EF4-FFF2-40B4-BE49-F238E27FC236}">
                <a16:creationId xmlns:a16="http://schemas.microsoft.com/office/drawing/2014/main" id="{4A729748-6B6D-4F0F-91E6-3D204347553B}"/>
              </a:ext>
            </a:extLst>
          </p:cNvPr>
          <p:cNvSpPr/>
          <p:nvPr/>
        </p:nvSpPr>
        <p:spPr>
          <a:xfrm rot="10800000">
            <a:off x="1788744" y="1674448"/>
            <a:ext cx="1681651" cy="559645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94410D0F-91C4-4FCB-B37F-3513E618EA09}"/>
                  </a:ext>
                </a:extLst>
              </p:cNvPr>
              <p:cNvSpPr/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0" name="Rectangle 3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410D0F-91C4-4FCB-B37F-3513E618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blipFill rotWithShape="0">
                <a:blip r:embed="rId11"/>
                <a:stretch>
                  <a:fillRect l="-19355" r="-14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/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blipFill>
                <a:blip r:embed="rId33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63032EA7-E059-46BB-BCE1-5A0B34445A1A}"/>
              </a:ext>
            </a:extLst>
          </p:cNvPr>
          <p:cNvCxnSpPr/>
          <p:nvPr/>
        </p:nvCxnSpPr>
        <p:spPr>
          <a:xfrm flipH="1">
            <a:off x="1644844" y="3579600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/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blipFill>
                <a:blip r:embed="rId38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/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blipFill>
                <a:blip r:embed="rId39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9" name="Arc 318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556352" y="1842505"/>
            <a:ext cx="1738400" cy="1167055"/>
          </a:xfrm>
          <a:prstGeom prst="arc">
            <a:avLst>
              <a:gd name="adj1" fmla="val 10574923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/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  <a:blipFill>
                <a:blip r:embed="rId9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/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/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/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/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5" name="Arc 394">
            <a:extLst>
              <a:ext uri="{FF2B5EF4-FFF2-40B4-BE49-F238E27FC236}">
                <a16:creationId xmlns:a16="http://schemas.microsoft.com/office/drawing/2014/main" id="{32C09FAE-B7FB-47FC-AC6B-0404674C19EE}"/>
              </a:ext>
            </a:extLst>
          </p:cNvPr>
          <p:cNvSpPr/>
          <p:nvPr/>
        </p:nvSpPr>
        <p:spPr>
          <a:xfrm>
            <a:off x="1821854" y="28667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6" name="Arc 395">
            <a:extLst>
              <a:ext uri="{FF2B5EF4-FFF2-40B4-BE49-F238E27FC236}">
                <a16:creationId xmlns:a16="http://schemas.microsoft.com/office/drawing/2014/main" id="{8358587C-CBDC-4417-94C9-5275E4695F77}"/>
              </a:ext>
            </a:extLst>
          </p:cNvPr>
          <p:cNvSpPr/>
          <p:nvPr/>
        </p:nvSpPr>
        <p:spPr>
          <a:xfrm rot="10800000">
            <a:off x="1813996" y="34416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7" name="Arc 396">
            <a:extLst>
              <a:ext uri="{FF2B5EF4-FFF2-40B4-BE49-F238E27FC236}">
                <a16:creationId xmlns:a16="http://schemas.microsoft.com/office/drawing/2014/main" id="{934255EF-13FF-487D-BFA6-7C2C780A9F14}"/>
              </a:ext>
            </a:extLst>
          </p:cNvPr>
          <p:cNvSpPr/>
          <p:nvPr/>
        </p:nvSpPr>
        <p:spPr>
          <a:xfrm rot="16200000">
            <a:off x="1277920" y="3221453"/>
            <a:ext cx="309639" cy="457200"/>
          </a:xfrm>
          <a:prstGeom prst="arc">
            <a:avLst>
              <a:gd name="adj1" fmla="val 8678828"/>
              <a:gd name="adj2" fmla="val 18988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8" name="Arc 397">
            <a:extLst>
              <a:ext uri="{FF2B5EF4-FFF2-40B4-BE49-F238E27FC236}">
                <a16:creationId xmlns:a16="http://schemas.microsoft.com/office/drawing/2014/main" id="{71CFC5C6-DD37-4C6C-9F98-D0030412FE5B}"/>
              </a:ext>
            </a:extLst>
          </p:cNvPr>
          <p:cNvSpPr/>
          <p:nvPr/>
        </p:nvSpPr>
        <p:spPr>
          <a:xfrm>
            <a:off x="1834890" y="29262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9" name="Arc 398">
            <a:extLst>
              <a:ext uri="{FF2B5EF4-FFF2-40B4-BE49-F238E27FC236}">
                <a16:creationId xmlns:a16="http://schemas.microsoft.com/office/drawing/2014/main" id="{AD899973-3D71-4C26-85B0-0497860996D9}"/>
              </a:ext>
            </a:extLst>
          </p:cNvPr>
          <p:cNvSpPr/>
          <p:nvPr/>
        </p:nvSpPr>
        <p:spPr>
          <a:xfrm>
            <a:off x="1813996" y="28193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00" name="Arc 399">
            <a:extLst>
              <a:ext uri="{FF2B5EF4-FFF2-40B4-BE49-F238E27FC236}">
                <a16:creationId xmlns:a16="http://schemas.microsoft.com/office/drawing/2014/main" id="{C5B65EC3-B010-4E81-ADF2-6B7AEECCCBCB}"/>
              </a:ext>
            </a:extLst>
          </p:cNvPr>
          <p:cNvSpPr/>
          <p:nvPr/>
        </p:nvSpPr>
        <p:spPr>
          <a:xfrm rot="10800000">
            <a:off x="1806561" y="3412849"/>
            <a:ext cx="1159539" cy="521497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1" name="Arc 400">
            <a:extLst>
              <a:ext uri="{FF2B5EF4-FFF2-40B4-BE49-F238E27FC236}">
                <a16:creationId xmlns:a16="http://schemas.microsoft.com/office/drawing/2014/main" id="{1204ED8F-DD85-4706-89BD-45B37F687710}"/>
              </a:ext>
            </a:extLst>
          </p:cNvPr>
          <p:cNvSpPr/>
          <p:nvPr/>
        </p:nvSpPr>
        <p:spPr>
          <a:xfrm rot="10800000">
            <a:off x="1809638" y="3412848"/>
            <a:ext cx="1681651" cy="559645"/>
          </a:xfrm>
          <a:prstGeom prst="arc">
            <a:avLst>
              <a:gd name="adj1" fmla="val 1079048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/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  <a:blipFill>
                <a:blip r:embed="rId10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/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4" name="Picture 403">
            <a:extLst>
              <a:ext uri="{FF2B5EF4-FFF2-40B4-BE49-F238E27FC236}">
                <a16:creationId xmlns:a16="http://schemas.microsoft.com/office/drawing/2014/main" id="{B6836E62-1334-458E-AB30-CB51EE62A41A}"/>
              </a:ext>
            </a:extLst>
          </p:cNvPr>
          <p:cNvPicPr>
            <a:picLocks noChangeAspect="1"/>
          </p:cNvPicPr>
          <p:nvPr/>
        </p:nvPicPr>
        <p:blipFill rotWithShape="1">
          <a:blip r:embed="rId10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1705922" y="4157121"/>
            <a:ext cx="711830" cy="5775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18" name="Rectangle 417">
                <a:extLst>
                  <a:ext uri="{FF2B5EF4-FFF2-40B4-BE49-F238E27FC236}">
                    <a16:creationId xmlns:a16="http://schemas.microsoft.com/office/drawing/2014/main" id="{79375B03-F22B-470B-B02C-A915D7EAB84E}"/>
                  </a:ext>
                </a:extLst>
              </p:cNvPr>
              <p:cNvSpPr/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8" name="Rectangle 4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9375B03-F22B-470B-B02C-A915D7EAB8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blipFill rotWithShape="0">
                <a:blip r:embed="rId105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/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blipFill>
                <a:blip r:embed="rId19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0" name="Rectangle 419">
                <a:extLst>
                  <a:ext uri="{FF2B5EF4-FFF2-40B4-BE49-F238E27FC236}">
                    <a16:creationId xmlns:a16="http://schemas.microsoft.com/office/drawing/2014/main" id="{D5281AB4-48BB-465C-A719-818549A358EB}"/>
                  </a:ext>
                </a:extLst>
              </p:cNvPr>
              <p:cNvSpPr/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0" name="Rectangle 4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5281AB4-48BB-465C-A719-818549A358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blipFill rotWithShape="0">
                <a:blip r:embed="rId199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27865F3A-90CA-42D7-A973-8D208CF3097E}"/>
                  </a:ext>
                </a:extLst>
              </p:cNvPr>
              <p:cNvSpPr/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1" name="Rectangle 4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7865F3A-90CA-42D7-A973-8D208CF309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blipFill rotWithShape="0">
                <a:blip r:embed="rId20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/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blipFill>
                <a:blip r:embed="rId201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/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blipFill>
                <a:blip r:embed="rId202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/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blipFill>
                <a:blip r:embed="rId203"/>
                <a:stretch>
                  <a:fillRect l="-8235" r="-4706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/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blipFill>
                <a:blip r:embed="rId20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/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blipFill>
                <a:blip r:embed="rId205"/>
                <a:stretch>
                  <a:fillRect l="-3571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B766CADF-E332-4E05-9C39-04AD64E455BE}"/>
                  </a:ext>
                </a:extLst>
              </p:cNvPr>
              <p:cNvSpPr/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B766CADF-E332-4E05-9C39-04AD64E455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blipFill>
                <a:blip r:embed="rId206"/>
                <a:stretch>
                  <a:fillRect l="-4762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/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blipFill>
                <a:blip r:embed="rId20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66848AF0-FB70-4B6F-BD3A-4FAC8A2C35C7}"/>
                  </a:ext>
                </a:extLst>
              </p:cNvPr>
              <p:cNvSpPr/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9" name="Rectangle 4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6848AF0-FB70-4B6F-BD3A-4FAC8A2C35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blipFill rotWithShape="0">
                <a:blip r:embed="rId20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0" name="Rectangle 429">
                <a:extLst>
                  <a:ext uri="{FF2B5EF4-FFF2-40B4-BE49-F238E27FC236}">
                    <a16:creationId xmlns:a16="http://schemas.microsoft.com/office/drawing/2014/main" id="{E136F384-0F0F-482A-8F2E-F2618EA3C79A}"/>
                  </a:ext>
                </a:extLst>
              </p:cNvPr>
              <p:cNvSpPr/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0" name="Rectangle 4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136F384-0F0F-482A-8F2E-F2618EA3C7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blipFill rotWithShape="0">
                <a:blip r:embed="rId209"/>
                <a:stretch>
                  <a:fillRect l="-10714" r="-8333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1" name="Rectangle 430">
                <a:extLst>
                  <a:ext uri="{FF2B5EF4-FFF2-40B4-BE49-F238E27FC236}">
                    <a16:creationId xmlns:a16="http://schemas.microsoft.com/office/drawing/2014/main" id="{676F3B1C-4DB2-4265-830E-8725D3A2270A}"/>
                  </a:ext>
                </a:extLst>
              </p:cNvPr>
              <p:cNvSpPr/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1" name="Rectangle 4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F3B1C-4DB2-4265-830E-8725D3A227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blipFill rotWithShape="0">
                <a:blip r:embed="rId210"/>
                <a:stretch>
                  <a:fillRect l="-10588" r="-7059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2" name="Rectangle 431">
                <a:extLst>
                  <a:ext uri="{FF2B5EF4-FFF2-40B4-BE49-F238E27FC236}">
                    <a16:creationId xmlns:a16="http://schemas.microsoft.com/office/drawing/2014/main" id="{817F1550-5554-49AE-BFF5-8B51DF27FBDB}"/>
                  </a:ext>
                </a:extLst>
              </p:cNvPr>
              <p:cNvSpPr/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2" name="Rectangle 4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17F1550-5554-49AE-BFF5-8B51DF27FB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blipFill rotWithShape="0">
                <a:blip r:embed="rId21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3" name="Rectangle 432">
                <a:extLst>
                  <a:ext uri="{FF2B5EF4-FFF2-40B4-BE49-F238E27FC236}">
                    <a16:creationId xmlns:a16="http://schemas.microsoft.com/office/drawing/2014/main" id="{BD42E13E-3D96-4588-9666-01AC435E21B6}"/>
                  </a:ext>
                </a:extLst>
              </p:cNvPr>
              <p:cNvSpPr/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3" name="Rectangle 4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D42E13E-3D96-4588-9666-01AC435E21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blipFill rotWithShape="0">
                <a:blip r:embed="rId21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4" name="Rectangle 433">
                <a:extLst>
                  <a:ext uri="{FF2B5EF4-FFF2-40B4-BE49-F238E27FC236}">
                    <a16:creationId xmlns:a16="http://schemas.microsoft.com/office/drawing/2014/main" id="{07130369-8FBA-4DBC-902D-6C5CB9F07041}"/>
                  </a:ext>
                </a:extLst>
              </p:cNvPr>
              <p:cNvSpPr/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4" name="Rectangle 4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7130369-8FBA-4DBC-902D-6C5CB9F070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blipFill rotWithShape="0">
                <a:blip r:embed="rId21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5" name="Left Brace 434">
            <a:extLst>
              <a:ext uri="{FF2B5EF4-FFF2-40B4-BE49-F238E27FC236}">
                <a16:creationId xmlns:a16="http://schemas.microsoft.com/office/drawing/2014/main" id="{88521940-93D9-422C-9E7B-337F8A99BB6F}"/>
              </a:ext>
            </a:extLst>
          </p:cNvPr>
          <p:cNvSpPr/>
          <p:nvPr/>
        </p:nvSpPr>
        <p:spPr>
          <a:xfrm rot="5400000">
            <a:off x="8695718" y="2623305"/>
            <a:ext cx="199421" cy="99104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/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blipFill>
                <a:blip r:embed="rId122"/>
                <a:stretch>
                  <a:fillRect l="-43333" t="-7895" r="-36667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7" name="Left Brace 436">
            <a:extLst>
              <a:ext uri="{FF2B5EF4-FFF2-40B4-BE49-F238E27FC236}">
                <a16:creationId xmlns:a16="http://schemas.microsoft.com/office/drawing/2014/main" id="{C5329FF4-935B-4E46-9FCC-2CB35D0E8918}"/>
              </a:ext>
            </a:extLst>
          </p:cNvPr>
          <p:cNvSpPr/>
          <p:nvPr/>
        </p:nvSpPr>
        <p:spPr>
          <a:xfrm rot="5400000">
            <a:off x="9955192" y="2367316"/>
            <a:ext cx="199422" cy="150303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/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blipFill>
                <a:blip r:embed="rId123"/>
                <a:stretch>
                  <a:fillRect l="-13043" t="-7895" r="-6522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/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blipFill>
                <a:blip r:embed="rId2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52942915-8EA9-406C-BD5B-DB96F362525B}"/>
                  </a:ext>
                </a:extLst>
              </p:cNvPr>
              <p:cNvSpPr/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3" name="Rectangle 4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942915-8EA9-406C-BD5B-DB96F36252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blipFill rotWithShape="0">
                <a:blip r:embed="rId215"/>
                <a:stretch>
                  <a:fillRect l="-11765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4" name="Rectangle 443">
                <a:extLst>
                  <a:ext uri="{FF2B5EF4-FFF2-40B4-BE49-F238E27FC236}">
                    <a16:creationId xmlns:a16="http://schemas.microsoft.com/office/drawing/2014/main" id="{88DAA2AA-F711-4632-A5E4-B0ADDA0B19FD}"/>
                  </a:ext>
                </a:extLst>
              </p:cNvPr>
              <p:cNvSpPr/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4" name="Rectangle 4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DAA2AA-F711-4632-A5E4-B0ADDA0B19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blipFill rotWithShape="0">
                <a:blip r:embed="rId216"/>
                <a:stretch>
                  <a:fillRect l="-9412" r="-8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5" name="Rectangle 444">
                <a:extLst>
                  <a:ext uri="{FF2B5EF4-FFF2-40B4-BE49-F238E27FC236}">
                    <a16:creationId xmlns:a16="http://schemas.microsoft.com/office/drawing/2014/main" id="{DF94F7FB-3C66-45FF-AA59-195C937A202F}"/>
                  </a:ext>
                </a:extLst>
              </p:cNvPr>
              <p:cNvSpPr/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5" name="Rectangle 4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94F7FB-3C66-45FF-AA59-195C937A20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blipFill rotWithShape="0">
                <a:blip r:embed="rId2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6" name="Rectangle 445">
                <a:extLst>
                  <a:ext uri="{FF2B5EF4-FFF2-40B4-BE49-F238E27FC236}">
                    <a16:creationId xmlns:a16="http://schemas.microsoft.com/office/drawing/2014/main" id="{9D2E50C8-C88F-4D41-BB49-078FFA64A7E7}"/>
                  </a:ext>
                </a:extLst>
              </p:cNvPr>
              <p:cNvSpPr/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6" name="Rectangle 4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D2E50C8-C88F-4D41-BB49-078FFA64A7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blipFill rotWithShape="0">
                <a:blip r:embed="rId218"/>
                <a:stretch>
                  <a:fillRect l="-9412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/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blipFill>
                <a:blip r:embed="rId2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/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blipFill>
                <a:blip r:embed="rId2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/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blipFill>
                <a:blip r:embed="rId2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/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blipFill>
                <a:blip r:embed="rId2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1" name="Rectangle 450">
                <a:extLst>
                  <a:ext uri="{FF2B5EF4-FFF2-40B4-BE49-F238E27FC236}">
                    <a16:creationId xmlns:a16="http://schemas.microsoft.com/office/drawing/2014/main" id="{8B7E8BDF-79CD-453C-B0B7-E3035AB6BB64}"/>
                  </a:ext>
                </a:extLst>
              </p:cNvPr>
              <p:cNvSpPr/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1" name="Rectangle 4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E8BDF-79CD-453C-B0B7-E3035AB6BB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blipFill rotWithShape="0">
                <a:blip r:embed="rId223"/>
                <a:stretch>
                  <a:fillRect l="-10714" r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2" name="Straight Arrow Connector 451">
            <a:extLst>
              <a:ext uri="{FF2B5EF4-FFF2-40B4-BE49-F238E27FC236}">
                <a16:creationId xmlns:a16="http://schemas.microsoft.com/office/drawing/2014/main" id="{9D4EC838-17DC-4E92-8D11-4C188F64D17A}"/>
              </a:ext>
            </a:extLst>
          </p:cNvPr>
          <p:cNvCxnSpPr/>
          <p:nvPr/>
        </p:nvCxnSpPr>
        <p:spPr>
          <a:xfrm>
            <a:off x="1363716" y="1241566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/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  <a:blipFill>
                <a:blip r:embed="rId1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5931533C-75AB-47D4-B7E4-966A23D28CE5}"/>
              </a:ext>
            </a:extLst>
          </p:cNvPr>
          <p:cNvCxnSpPr/>
          <p:nvPr/>
        </p:nvCxnSpPr>
        <p:spPr>
          <a:xfrm>
            <a:off x="1386982" y="2966344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/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  <a:blipFill>
                <a:blip r:embed="rId1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2" name="Arc 461">
            <a:extLst>
              <a:ext uri="{FF2B5EF4-FFF2-40B4-BE49-F238E27FC236}">
                <a16:creationId xmlns:a16="http://schemas.microsoft.com/office/drawing/2014/main" id="{00DBAB69-0AC0-4544-84EB-36E9AA285322}"/>
              </a:ext>
            </a:extLst>
          </p:cNvPr>
          <p:cNvSpPr/>
          <p:nvPr/>
        </p:nvSpPr>
        <p:spPr>
          <a:xfrm rot="5400000" flipV="1">
            <a:off x="1683177" y="2862653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3" name="Arc 462">
            <a:extLst>
              <a:ext uri="{FF2B5EF4-FFF2-40B4-BE49-F238E27FC236}">
                <a16:creationId xmlns:a16="http://schemas.microsoft.com/office/drawing/2014/main" id="{159143D7-ADC8-4F06-9B7F-41BB901E8025}"/>
              </a:ext>
            </a:extLst>
          </p:cNvPr>
          <p:cNvSpPr/>
          <p:nvPr/>
        </p:nvSpPr>
        <p:spPr>
          <a:xfrm rot="5400000" flipV="1">
            <a:off x="2159326" y="2862655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4" name="Arc 463">
            <a:extLst>
              <a:ext uri="{FF2B5EF4-FFF2-40B4-BE49-F238E27FC236}">
                <a16:creationId xmlns:a16="http://schemas.microsoft.com/office/drawing/2014/main" id="{8BC68F31-2416-4C9E-8B3E-13ABC368128B}"/>
              </a:ext>
            </a:extLst>
          </p:cNvPr>
          <p:cNvSpPr/>
          <p:nvPr/>
        </p:nvSpPr>
        <p:spPr>
          <a:xfrm rot="5400000" flipV="1">
            <a:off x="2205678" y="3667604"/>
            <a:ext cx="428170" cy="275309"/>
          </a:xfrm>
          <a:prstGeom prst="arc">
            <a:avLst>
              <a:gd name="adj1" fmla="val 11178144"/>
              <a:gd name="adj2" fmla="val 1579023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5" name="Arc 464">
            <a:extLst>
              <a:ext uri="{FF2B5EF4-FFF2-40B4-BE49-F238E27FC236}">
                <a16:creationId xmlns:a16="http://schemas.microsoft.com/office/drawing/2014/main" id="{FC1E3E2C-94D0-47DB-999D-60BCAC5F9D28}"/>
              </a:ext>
            </a:extLst>
          </p:cNvPr>
          <p:cNvSpPr/>
          <p:nvPr/>
        </p:nvSpPr>
        <p:spPr>
          <a:xfrm rot="5400000" flipV="1">
            <a:off x="2697623" y="3683678"/>
            <a:ext cx="428170" cy="239935"/>
          </a:xfrm>
          <a:prstGeom prst="arc">
            <a:avLst>
              <a:gd name="adj1" fmla="val 11178144"/>
              <a:gd name="adj2" fmla="val 1593576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6" name="Arc 465">
            <a:extLst>
              <a:ext uri="{FF2B5EF4-FFF2-40B4-BE49-F238E27FC236}">
                <a16:creationId xmlns:a16="http://schemas.microsoft.com/office/drawing/2014/main" id="{1D116CAE-60AC-4166-A3D8-9322938CBD66}"/>
              </a:ext>
            </a:extLst>
          </p:cNvPr>
          <p:cNvSpPr/>
          <p:nvPr/>
        </p:nvSpPr>
        <p:spPr>
          <a:xfrm rot="5400000" flipV="1">
            <a:off x="3173774" y="3684947"/>
            <a:ext cx="428170" cy="239935"/>
          </a:xfrm>
          <a:prstGeom prst="arc">
            <a:avLst>
              <a:gd name="adj1" fmla="val 11178144"/>
              <a:gd name="adj2" fmla="val 16311229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/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  <a:blipFill>
                <a:blip r:embed="rId1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/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9" name="Arc 468">
            <a:extLst>
              <a:ext uri="{FF2B5EF4-FFF2-40B4-BE49-F238E27FC236}">
                <a16:creationId xmlns:a16="http://schemas.microsoft.com/office/drawing/2014/main" id="{1AFDE9A7-50CA-446B-9CED-B11C7AE71821}"/>
              </a:ext>
            </a:extLst>
          </p:cNvPr>
          <p:cNvSpPr/>
          <p:nvPr/>
        </p:nvSpPr>
        <p:spPr>
          <a:xfrm rot="5400000" flipV="1">
            <a:off x="1006668" y="3043965"/>
            <a:ext cx="3114761" cy="594360"/>
          </a:xfrm>
          <a:prstGeom prst="arc">
            <a:avLst>
              <a:gd name="adj1" fmla="val 11117704"/>
              <a:gd name="adj2" fmla="val 20529490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/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  <a:blipFill>
                <a:blip r:embed="rId224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/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  <a:blipFill>
                <a:blip r:embed="rId224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/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blipFill>
                <a:blip r:embed="rId22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/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from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blipFill>
                <a:blip r:embed="rId22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/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𝑡𝑜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blipFill>
                <a:blip r:embed="rId22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3" name="Straight Connector 482">
            <a:extLst>
              <a:ext uri="{FF2B5EF4-FFF2-40B4-BE49-F238E27FC236}">
                <a16:creationId xmlns:a16="http://schemas.microsoft.com/office/drawing/2014/main" id="{EC06095D-7DEA-49F5-B840-25385C968284}"/>
              </a:ext>
            </a:extLst>
          </p:cNvPr>
          <p:cNvCxnSpPr/>
          <p:nvPr/>
        </p:nvCxnSpPr>
        <p:spPr>
          <a:xfrm>
            <a:off x="7793575" y="3234442"/>
            <a:ext cx="509409" cy="508919"/>
          </a:xfrm>
          <a:prstGeom prst="line">
            <a:avLst/>
          </a:prstGeom>
          <a:ln w="12700">
            <a:solidFill>
              <a:srgbClr val="417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1" name="Rectangle 370">
                <a:extLst>
                  <a:ext uri="{FF2B5EF4-FFF2-40B4-BE49-F238E27FC236}">
                    <a16:creationId xmlns:a16="http://schemas.microsoft.com/office/drawing/2014/main" id="{ED9E7BED-5350-444A-B9D6-A8B6502C8A7B}"/>
                  </a:ext>
                </a:extLst>
              </p:cNvPr>
              <p:cNvSpPr/>
              <p:nvPr/>
            </p:nvSpPr>
            <p:spPr>
              <a:xfrm>
                <a:off x="4286353" y="2249111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71" name="Rectangle 3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9E7BED-5350-444A-B9D6-A8B6502C8A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6353" y="2249111"/>
                <a:ext cx="502920" cy="502920"/>
              </a:xfrm>
              <a:prstGeom prst="rect">
                <a:avLst/>
              </a:prstGeom>
              <a:blipFill rotWithShape="0">
                <a:blip r:embed="rId228"/>
                <a:stretch>
                  <a:fillRect l="-10588" r="-7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2" name="Rectangle 651">
                <a:extLst>
                  <a:ext uri="{FF2B5EF4-FFF2-40B4-BE49-F238E27FC236}">
                    <a16:creationId xmlns:a16="http://schemas.microsoft.com/office/drawing/2014/main" id="{622ACC3F-BAEC-46FE-8784-C917FB5C73B0}"/>
                  </a:ext>
                </a:extLst>
              </p:cNvPr>
              <p:cNvSpPr/>
              <p:nvPr/>
            </p:nvSpPr>
            <p:spPr>
              <a:xfrm>
                <a:off x="4791348" y="174916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52" name="Rectangle 6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2ACC3F-BAEC-46FE-8784-C917FB5C73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1348" y="1749161"/>
                <a:ext cx="502920" cy="502920"/>
              </a:xfrm>
              <a:prstGeom prst="rect">
                <a:avLst/>
              </a:prstGeom>
              <a:blipFill rotWithShape="0">
                <a:blip r:embed="rId22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3" name="Rectangle 652">
                <a:extLst>
                  <a:ext uri="{FF2B5EF4-FFF2-40B4-BE49-F238E27FC236}">
                    <a16:creationId xmlns:a16="http://schemas.microsoft.com/office/drawing/2014/main" id="{56590702-D4ED-44FE-8129-94E9FBAFB9ED}"/>
                  </a:ext>
                </a:extLst>
              </p:cNvPr>
              <p:cNvSpPr/>
              <p:nvPr/>
            </p:nvSpPr>
            <p:spPr>
              <a:xfrm>
                <a:off x="5295399" y="1749449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rgbClr val="FAFAFA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700" dirty="0">
                  <a:solidFill>
                    <a:srgbClr val="FAFAFA"/>
                  </a:solidFill>
                </a:endParaRPr>
              </a:p>
            </p:txBody>
          </p:sp>
        </mc:Choice>
        <mc:Fallback xmlns="">
          <p:sp>
            <p:nvSpPr>
              <p:cNvPr id="653" name="Rectangle 6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590702-D4ED-44FE-8129-94E9FBAFB9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5399" y="1749449"/>
                <a:ext cx="502920" cy="502920"/>
              </a:xfrm>
              <a:prstGeom prst="rect">
                <a:avLst/>
              </a:prstGeom>
              <a:blipFill rotWithShape="0">
                <a:blip r:embed="rId23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4" name="Rectangle 653">
                <a:extLst>
                  <a:ext uri="{FF2B5EF4-FFF2-40B4-BE49-F238E27FC236}">
                    <a16:creationId xmlns:a16="http://schemas.microsoft.com/office/drawing/2014/main" id="{6AEC2B4A-6BC9-43C8-B68F-AC476D135AA2}"/>
                  </a:ext>
                </a:extLst>
              </p:cNvPr>
              <p:cNvSpPr/>
              <p:nvPr/>
            </p:nvSpPr>
            <p:spPr>
              <a:xfrm>
                <a:off x="4791577" y="124651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4" name="Rectangle 6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AEC2B4A-6BC9-43C8-B68F-AC476D135A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1577" y="1246518"/>
                <a:ext cx="502920" cy="502920"/>
              </a:xfrm>
              <a:prstGeom prst="rect">
                <a:avLst/>
              </a:prstGeom>
              <a:blipFill rotWithShape="0">
                <a:blip r:embed="rId23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5" name="Rectangle 654">
                <a:extLst>
                  <a:ext uri="{FF2B5EF4-FFF2-40B4-BE49-F238E27FC236}">
                    <a16:creationId xmlns:a16="http://schemas.microsoft.com/office/drawing/2014/main" id="{9F0557D4-EF6A-446F-BB1A-DAE7687A0564}"/>
                  </a:ext>
                </a:extLst>
              </p:cNvPr>
              <p:cNvSpPr/>
              <p:nvPr/>
            </p:nvSpPr>
            <p:spPr>
              <a:xfrm>
                <a:off x="5296634" y="1246970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5" name="Rectangle 6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F0557D4-EF6A-446F-BB1A-DAE7687A05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6634" y="1246970"/>
                <a:ext cx="502920" cy="502920"/>
              </a:xfrm>
              <a:prstGeom prst="rect">
                <a:avLst/>
              </a:prstGeom>
              <a:blipFill rotWithShape="0">
                <a:blip r:embed="rId23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6" name="Rectangle 655">
                <a:extLst>
                  <a:ext uri="{FF2B5EF4-FFF2-40B4-BE49-F238E27FC236}">
                    <a16:creationId xmlns:a16="http://schemas.microsoft.com/office/drawing/2014/main" id="{7A37D6E7-A91C-4C6F-BE29-ECD265FEC55C}"/>
                  </a:ext>
                </a:extLst>
              </p:cNvPr>
              <p:cNvSpPr/>
              <p:nvPr/>
            </p:nvSpPr>
            <p:spPr>
              <a:xfrm>
                <a:off x="5802251" y="124651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6" name="Rectangle 6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A37D6E7-A91C-4C6F-BE29-ECD265FEC5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2251" y="1246518"/>
                <a:ext cx="502920" cy="502920"/>
              </a:xfrm>
              <a:prstGeom prst="rect">
                <a:avLst/>
              </a:prstGeom>
              <a:blipFill rotWithShape="0">
                <a:blip r:embed="rId23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7" name="Rectangle 656">
                <a:extLst>
                  <a:ext uri="{FF2B5EF4-FFF2-40B4-BE49-F238E27FC236}">
                    <a16:creationId xmlns:a16="http://schemas.microsoft.com/office/drawing/2014/main" id="{3D57FA0A-AE62-45D6-9D5D-F0E5D1DD16BC}"/>
                  </a:ext>
                </a:extLst>
              </p:cNvPr>
              <p:cNvSpPr/>
              <p:nvPr/>
            </p:nvSpPr>
            <p:spPr>
              <a:xfrm>
                <a:off x="6305776" y="1246970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57" name="Rectangle 6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7FA0A-AE62-45D6-9D5D-F0E5D1DD16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5776" y="1246970"/>
                <a:ext cx="502920" cy="502920"/>
              </a:xfrm>
              <a:prstGeom prst="rect">
                <a:avLst/>
              </a:prstGeom>
              <a:blipFill rotWithShape="0">
                <a:blip r:embed="rId2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8" name="Rectangle 657">
                <a:extLst>
                  <a:ext uri="{FF2B5EF4-FFF2-40B4-BE49-F238E27FC236}">
                    <a16:creationId xmlns:a16="http://schemas.microsoft.com/office/drawing/2014/main" id="{B0729D94-2D72-4F87-A665-99D5BC38B5AD}"/>
                  </a:ext>
                </a:extLst>
              </p:cNvPr>
              <p:cNvSpPr/>
              <p:nvPr/>
            </p:nvSpPr>
            <p:spPr>
              <a:xfrm>
                <a:off x="5800201" y="174916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58" name="Rectangle 6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0729D94-2D72-4F87-A665-99D5BC38B5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0201" y="1749161"/>
                <a:ext cx="502920" cy="502920"/>
              </a:xfrm>
              <a:prstGeom prst="rect">
                <a:avLst/>
              </a:prstGeom>
              <a:blipFill rotWithShape="0">
                <a:blip r:embed="rId23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9" name="Rectangle 658">
                <a:extLst>
                  <a:ext uri="{FF2B5EF4-FFF2-40B4-BE49-F238E27FC236}">
                    <a16:creationId xmlns:a16="http://schemas.microsoft.com/office/drawing/2014/main" id="{CE07EFDD-49A2-4580-8112-4BCD56D904E8}"/>
                  </a:ext>
                </a:extLst>
              </p:cNvPr>
              <p:cNvSpPr/>
              <p:nvPr/>
            </p:nvSpPr>
            <p:spPr>
              <a:xfrm>
                <a:off x="6305534" y="1749613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659" name="Rectangle 6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E07EFDD-49A2-4580-8112-4BCD56D904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5534" y="1749613"/>
                <a:ext cx="502920" cy="502920"/>
              </a:xfrm>
              <a:prstGeom prst="rect">
                <a:avLst/>
              </a:prstGeom>
              <a:blipFill rotWithShape="0">
                <a:blip r:embed="rId2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0" name="Rectangle 659">
                <a:extLst>
                  <a:ext uri="{FF2B5EF4-FFF2-40B4-BE49-F238E27FC236}">
                    <a16:creationId xmlns:a16="http://schemas.microsoft.com/office/drawing/2014/main" id="{33D9F061-6CBF-4F1E-BDFE-2518630E508D}"/>
                  </a:ext>
                </a:extLst>
              </p:cNvPr>
              <p:cNvSpPr/>
              <p:nvPr/>
            </p:nvSpPr>
            <p:spPr>
              <a:xfrm>
                <a:off x="4287332" y="1745632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60" name="Rectangle 6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3D9F061-6CBF-4F1E-BDFE-2518630E50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332" y="1745632"/>
                <a:ext cx="502920" cy="502920"/>
              </a:xfrm>
              <a:prstGeom prst="rect">
                <a:avLst/>
              </a:prstGeom>
              <a:blipFill rotWithShape="0">
                <a:blip r:embed="rId237"/>
                <a:stretch>
                  <a:fillRect l="-11765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61" name="Group 660">
            <a:extLst>
              <a:ext uri="{FF2B5EF4-FFF2-40B4-BE49-F238E27FC236}">
                <a16:creationId xmlns:a16="http://schemas.microsoft.com/office/drawing/2014/main" id="{D96BB440-655D-4991-B87B-97D3C27548AC}"/>
              </a:ext>
            </a:extLst>
          </p:cNvPr>
          <p:cNvGrpSpPr/>
          <p:nvPr/>
        </p:nvGrpSpPr>
        <p:grpSpPr>
          <a:xfrm>
            <a:off x="4236363" y="1198946"/>
            <a:ext cx="556879" cy="551396"/>
            <a:chOff x="9312547" y="2787886"/>
            <a:chExt cx="556879" cy="55139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2" name="Rectangle 661">
                  <a:extLst>
                    <a:ext uri="{FF2B5EF4-FFF2-40B4-BE49-F238E27FC236}">
                      <a16:creationId xmlns:a16="http://schemas.microsoft.com/office/drawing/2014/main" id="{61A6742E-149A-4C61-9D64-AFE270731575}"/>
                    </a:ext>
                  </a:extLst>
                </p:cNvPr>
                <p:cNvSpPr/>
                <p:nvPr/>
              </p:nvSpPr>
              <p:spPr>
                <a:xfrm>
                  <a:off x="9364343" y="2834784"/>
                  <a:ext cx="502920" cy="50292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4" name="Rectangle 1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64343" y="2834784"/>
                  <a:ext cx="502920" cy="502920"/>
                </a:xfrm>
                <a:prstGeom prst="rect">
                  <a:avLst/>
                </a:prstGeom>
                <a:blipFill rotWithShape="0">
                  <a:blip r:embed="rId6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3" name="Rectangle 662">
                  <a:extLst>
                    <a:ext uri="{FF2B5EF4-FFF2-40B4-BE49-F238E27FC236}">
                      <a16:creationId xmlns:a16="http://schemas.microsoft.com/office/drawing/2014/main" id="{FC003647-ED71-4E32-8242-6A1C1DC5940A}"/>
                    </a:ext>
                  </a:extLst>
                </p:cNvPr>
                <p:cNvSpPr/>
                <p:nvPr/>
              </p:nvSpPr>
              <p:spPr>
                <a:xfrm rot="2640031">
                  <a:off x="9312547" y="3037670"/>
                  <a:ext cx="502920" cy="24366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05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105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𝑖𝑑𝑑𝑒𝑛</m:t>
                        </m:r>
                      </m:oMath>
                    </m:oMathPara>
                  </a14:m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5" name="Rectangle 13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640031">
                  <a:off x="9312547" y="3037670"/>
                  <a:ext cx="502920" cy="243663"/>
                </a:xfrm>
                <a:prstGeom prst="rect">
                  <a:avLst/>
                </a:prstGeom>
                <a:blipFill rotWithShape="0">
                  <a:blip r:embed="rId6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4" name="Rectangle 663">
                  <a:extLst>
                    <a:ext uri="{FF2B5EF4-FFF2-40B4-BE49-F238E27FC236}">
                      <a16:creationId xmlns:a16="http://schemas.microsoft.com/office/drawing/2014/main" id="{447AD0C4-F27D-4D59-80AC-149DDF5C2816}"/>
                    </a:ext>
                  </a:extLst>
                </p:cNvPr>
                <p:cNvSpPr/>
                <p:nvPr/>
              </p:nvSpPr>
              <p:spPr>
                <a:xfrm rot="2709129">
                  <a:off x="9415488" y="2946492"/>
                  <a:ext cx="502920" cy="185708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𝑜𝑏𝑠𝑒𝑟𝑣𝑒𝑑</m:t>
                        </m:r>
                      </m:oMath>
                    </m:oMathPara>
                  </a14:m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6" name="Rectangle 13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709129">
                  <a:off x="9415488" y="2946492"/>
                  <a:ext cx="502920" cy="185708"/>
                </a:xfrm>
                <a:prstGeom prst="rect">
                  <a:avLst/>
                </a:prstGeom>
                <a:blipFill rotWithShape="0">
                  <a:blip r:embed="rId65"/>
                  <a:stretch>
                    <a:fillRect l="-11111" t="-6173" r="-1235" b="-4938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65" name="Straight Connector 664">
              <a:extLst>
                <a:ext uri="{FF2B5EF4-FFF2-40B4-BE49-F238E27FC236}">
                  <a16:creationId xmlns:a16="http://schemas.microsoft.com/office/drawing/2014/main" id="{A3627285-32E2-4A8E-A432-B22825BF702E}"/>
                </a:ext>
              </a:extLst>
            </p:cNvPr>
            <p:cNvCxnSpPr/>
            <p:nvPr/>
          </p:nvCxnSpPr>
          <p:spPr>
            <a:xfrm>
              <a:off x="9360017" y="2830363"/>
              <a:ext cx="509409" cy="508919"/>
            </a:xfrm>
            <a:prstGeom prst="line">
              <a:avLst/>
            </a:prstGeom>
            <a:ln w="1270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75" name="Rectangle 674">
                <a:extLst>
                  <a:ext uri="{FF2B5EF4-FFF2-40B4-BE49-F238E27FC236}">
                    <a16:creationId xmlns:a16="http://schemas.microsoft.com/office/drawing/2014/main" id="{CCB29971-2476-45C2-B41B-68ED17027A17}"/>
                  </a:ext>
                </a:extLst>
              </p:cNvPr>
              <p:cNvSpPr/>
              <p:nvPr/>
            </p:nvSpPr>
            <p:spPr>
              <a:xfrm>
                <a:off x="4790480" y="2249111"/>
                <a:ext cx="502920" cy="50292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75" name="Rectangle 67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CB29971-2476-45C2-B41B-68ED17027A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0480" y="2249111"/>
                <a:ext cx="502920" cy="502920"/>
              </a:xfrm>
              <a:prstGeom prst="rect">
                <a:avLst/>
              </a:prstGeom>
              <a:blipFill rotWithShape="0">
                <a:blip r:embed="rId23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6" name="Rectangle 675">
                <a:extLst>
                  <a:ext uri="{FF2B5EF4-FFF2-40B4-BE49-F238E27FC236}">
                    <a16:creationId xmlns:a16="http://schemas.microsoft.com/office/drawing/2014/main" id="{8BC15854-07F0-4DED-AB8E-53487E848F9F}"/>
                  </a:ext>
                </a:extLst>
              </p:cNvPr>
              <p:cNvSpPr/>
              <p:nvPr/>
            </p:nvSpPr>
            <p:spPr>
              <a:xfrm>
                <a:off x="5294531" y="2249111"/>
                <a:ext cx="502920" cy="5029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676" name="Rectangle 67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C15854-07F0-4DED-AB8E-53487E848F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4531" y="2249111"/>
                <a:ext cx="502920" cy="502920"/>
              </a:xfrm>
              <a:prstGeom prst="rect">
                <a:avLst/>
              </a:prstGeom>
              <a:blipFill rotWithShape="0">
                <a:blip r:embed="rId23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7" name="Rectangle 676">
                <a:extLst>
                  <a:ext uri="{FF2B5EF4-FFF2-40B4-BE49-F238E27FC236}">
                    <a16:creationId xmlns:a16="http://schemas.microsoft.com/office/drawing/2014/main" id="{016EB04F-7E0B-4B9F-9045-120BA9E9AA0F}"/>
                  </a:ext>
                </a:extLst>
              </p:cNvPr>
              <p:cNvSpPr/>
              <p:nvPr/>
            </p:nvSpPr>
            <p:spPr>
              <a:xfrm>
                <a:off x="5799333" y="224911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77" name="Rectangle 67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16EB04F-7E0B-4B9F-9045-120BA9E9AA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9333" y="2249111"/>
                <a:ext cx="502920" cy="502920"/>
              </a:xfrm>
              <a:prstGeom prst="rect">
                <a:avLst/>
              </a:prstGeom>
              <a:blipFill rotWithShape="0">
                <a:blip r:embed="rId2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8" name="Rectangle 677">
                <a:extLst>
                  <a:ext uri="{FF2B5EF4-FFF2-40B4-BE49-F238E27FC236}">
                    <a16:creationId xmlns:a16="http://schemas.microsoft.com/office/drawing/2014/main" id="{EA839753-62A5-489E-96BC-43DBEB6E08A2}"/>
                  </a:ext>
                </a:extLst>
              </p:cNvPr>
              <p:cNvSpPr/>
              <p:nvPr/>
            </p:nvSpPr>
            <p:spPr>
              <a:xfrm>
                <a:off x="6304666" y="224911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678" name="Rectangle 67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A839753-62A5-489E-96BC-43DBEB6E08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4666" y="2249111"/>
                <a:ext cx="502920" cy="502920"/>
              </a:xfrm>
              <a:prstGeom prst="rect">
                <a:avLst/>
              </a:prstGeom>
              <a:blipFill rotWithShape="0">
                <a:blip r:embed="rId24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1" name="Picture 200">
            <a:extLst>
              <a:ext uri="{FF2B5EF4-FFF2-40B4-BE49-F238E27FC236}">
                <a16:creationId xmlns:a16="http://schemas.microsoft.com/office/drawing/2014/main" id="{7913C45A-7D13-48D2-9AD4-3A63E05A0343}"/>
              </a:ext>
            </a:extLst>
          </p:cNvPr>
          <p:cNvPicPr>
            <a:picLocks noChangeAspect="1"/>
          </p:cNvPicPr>
          <p:nvPr/>
        </p:nvPicPr>
        <p:blipFill rotWithShape="1">
          <a:blip r:embed="rId24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2338" r="27148" b="1936"/>
          <a:stretch/>
        </p:blipFill>
        <p:spPr>
          <a:xfrm>
            <a:off x="3302292" y="4147664"/>
            <a:ext cx="855463" cy="580554"/>
          </a:xfrm>
          <a:prstGeom prst="rect">
            <a:avLst/>
          </a:prstGeom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070F6845-C85F-4EE9-8EFE-34C6149A73D3}"/>
              </a:ext>
            </a:extLst>
          </p:cNvPr>
          <p:cNvSpPr txBox="1"/>
          <p:nvPr/>
        </p:nvSpPr>
        <p:spPr>
          <a:xfrm>
            <a:off x="4260032" y="4157121"/>
            <a:ext cx="1018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PWMs</a:t>
            </a:r>
          </a:p>
        </p:txBody>
      </p:sp>
      <p:pic>
        <p:nvPicPr>
          <p:cNvPr id="200" name="Picture 199">
            <a:extLst>
              <a:ext uri="{FF2B5EF4-FFF2-40B4-BE49-F238E27FC236}">
                <a16:creationId xmlns:a16="http://schemas.microsoft.com/office/drawing/2014/main" id="{68EB58B4-A919-492A-B4D2-C1E336B3FF04}"/>
              </a:ext>
            </a:extLst>
          </p:cNvPr>
          <p:cNvPicPr>
            <a:picLocks noChangeAspect="1"/>
          </p:cNvPicPr>
          <p:nvPr/>
        </p:nvPicPr>
        <p:blipFill rotWithShape="1">
          <a:blip r:embed="rId24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9" t="3002" r="3959" b="2568"/>
          <a:stretch/>
        </p:blipFill>
        <p:spPr>
          <a:xfrm>
            <a:off x="2482197" y="4162774"/>
            <a:ext cx="718861" cy="572917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4098A828-7D78-45E6-96D3-F435F2896E39}"/>
              </a:ext>
            </a:extLst>
          </p:cNvPr>
          <p:cNvCxnSpPr/>
          <p:nvPr/>
        </p:nvCxnSpPr>
        <p:spPr>
          <a:xfrm>
            <a:off x="7456960" y="5973456"/>
            <a:ext cx="6694" cy="1828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62247F4E-ABFE-447B-9BD3-D62C2AD8938A}"/>
              </a:ext>
            </a:extLst>
          </p:cNvPr>
          <p:cNvCxnSpPr/>
          <p:nvPr/>
        </p:nvCxnSpPr>
        <p:spPr>
          <a:xfrm>
            <a:off x="7798396" y="5976729"/>
            <a:ext cx="0" cy="1856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1D471C66-5E18-4616-A7BD-3CB703F9A882}"/>
              </a:ext>
            </a:extLst>
          </p:cNvPr>
          <p:cNvCxnSpPr/>
          <p:nvPr/>
        </p:nvCxnSpPr>
        <p:spPr>
          <a:xfrm flipH="1">
            <a:off x="8163832" y="5970385"/>
            <a:ext cx="0" cy="1818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9E6143C0-0CDE-4DEF-990E-A1A209FE343D}"/>
              </a:ext>
            </a:extLst>
          </p:cNvPr>
          <p:cNvCxnSpPr/>
          <p:nvPr/>
        </p:nvCxnSpPr>
        <p:spPr>
          <a:xfrm>
            <a:off x="8515313" y="5971627"/>
            <a:ext cx="0" cy="1805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74E52253-9722-40A2-9B35-100A89A55F7C}"/>
              </a:ext>
            </a:extLst>
          </p:cNvPr>
          <p:cNvCxnSpPr/>
          <p:nvPr/>
        </p:nvCxnSpPr>
        <p:spPr>
          <a:xfrm>
            <a:off x="7112351" y="5970385"/>
            <a:ext cx="2991" cy="1828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Arrow Connector 213">
            <a:extLst>
              <a:ext uri="{FF2B5EF4-FFF2-40B4-BE49-F238E27FC236}">
                <a16:creationId xmlns:a16="http://schemas.microsoft.com/office/drawing/2014/main" id="{583D58CA-82B5-4051-9462-DE857A7DBF75}"/>
              </a:ext>
            </a:extLst>
          </p:cNvPr>
          <p:cNvCxnSpPr/>
          <p:nvPr/>
        </p:nvCxnSpPr>
        <p:spPr>
          <a:xfrm>
            <a:off x="6753316" y="5970385"/>
            <a:ext cx="0" cy="1818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D17D0375-1447-496E-B5A9-E6E29C8784BF}"/>
              </a:ext>
            </a:extLst>
          </p:cNvPr>
          <p:cNvCxnSpPr>
            <a:cxnSpLocks/>
          </p:cNvCxnSpPr>
          <p:nvPr/>
        </p:nvCxnSpPr>
        <p:spPr>
          <a:xfrm flipV="1">
            <a:off x="7632120" y="6487636"/>
            <a:ext cx="0" cy="31952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6" name="TextBox 215">
                <a:extLst>
                  <a:ext uri="{FF2B5EF4-FFF2-40B4-BE49-F238E27FC236}">
                    <a16:creationId xmlns:a16="http://schemas.microsoft.com/office/drawing/2014/main" id="{A859516B-C25D-4A70-9EEA-C0CD9FF2CD9A}"/>
                  </a:ext>
                </a:extLst>
              </p:cNvPr>
              <p:cNvSpPr txBox="1"/>
              <p:nvPr/>
            </p:nvSpPr>
            <p:spPr>
              <a:xfrm>
                <a:off x="3351958" y="4896635"/>
                <a:ext cx="3977020" cy="5033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+|</m:t>
                              </m:r>
                              <m:sSub>
                                <m:sSubPr>
                                  <m:ctrlPr>
                                    <a:rPr lang="en-US" sz="22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dirty="0" smtClean="0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200" b="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+|</m:t>
                              </m:r>
                              <m:sSub>
                                <m:sSubPr>
                                  <m:ctrlPr>
                                    <a:rPr lang="en-US" sz="22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dirty="0" smtClean="0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200" b="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sub>
                          </m:sSub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sSubSup>
                            <m:sSubSupPr>
                              <m:ctrlP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sz="22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216" name="TextBox 2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859516B-C25D-4A70-9EEA-C0CD9FF2CD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1958" y="4896635"/>
                <a:ext cx="3977020" cy="503343"/>
              </a:xfrm>
              <a:prstGeom prst="rect">
                <a:avLst/>
              </a:prstGeom>
              <a:blipFill rotWithShape="0">
                <a:blip r:embed="rId284"/>
                <a:stretch>
                  <a:fillRect l="-153" b="-48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AF623A01-63E3-4375-A2CA-15353A7DCA02}"/>
              </a:ext>
            </a:extLst>
          </p:cNvPr>
          <p:cNvCxnSpPr>
            <a:cxnSpLocks/>
          </p:cNvCxnSpPr>
          <p:nvPr/>
        </p:nvCxnSpPr>
        <p:spPr>
          <a:xfrm>
            <a:off x="3200015" y="4811024"/>
            <a:ext cx="137644" cy="170686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8840275D-34C4-4F6D-AE00-43E14F1F6048}"/>
                  </a:ext>
                </a:extLst>
              </p:cNvPr>
              <p:cNvSpPr/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8" name="Rectangle 2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40275D-34C4-4F6D-AE00-43E14F1F60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blipFill rotWithShape="0">
                <a:blip r:embed="rId285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02971112-BA61-401D-85B9-7A506A46577E}"/>
              </a:ext>
            </a:extLst>
          </p:cNvPr>
          <p:cNvCxnSpPr/>
          <p:nvPr/>
        </p:nvCxnSpPr>
        <p:spPr>
          <a:xfrm>
            <a:off x="112793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75B99265-23DB-4EC1-A08A-7F8E5ECF314C}"/>
                  </a:ext>
                </a:extLst>
              </p:cNvPr>
              <p:cNvSpPr/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0" name="Rectangle 2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5B99265-23DB-4EC1-A08A-7F8E5ECF31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blipFill rotWithShape="0">
                <a:blip r:embed="rId286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A2827C3A-AEF6-4374-A8BF-B94D66EB9604}"/>
              </a:ext>
            </a:extLst>
          </p:cNvPr>
          <p:cNvCxnSpPr/>
          <p:nvPr/>
        </p:nvCxnSpPr>
        <p:spPr>
          <a:xfrm flipH="1">
            <a:off x="984824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3D5E40AE-A173-45FF-B0BF-434EA0E76674}"/>
                  </a:ext>
                </a:extLst>
              </p:cNvPr>
              <p:cNvSpPr/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2" name="Rectangle 2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E40AE-A173-45FF-B0BF-434EA0E766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blipFill rotWithShape="0">
                <a:blip r:embed="rId287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97D89FF0-8D1B-44D7-9ED0-7C25FF59B8E4}"/>
              </a:ext>
            </a:extLst>
          </p:cNvPr>
          <p:cNvCxnSpPr/>
          <p:nvPr/>
        </p:nvCxnSpPr>
        <p:spPr>
          <a:xfrm>
            <a:off x="142969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9BE6DDF3-F644-4D4B-BC22-7C8FC0A0A748}"/>
                  </a:ext>
                </a:extLst>
              </p:cNvPr>
              <p:cNvSpPr/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4" name="Rectangle 2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BE6DDF3-F644-4D4B-BC22-7C8FC0A0A7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blipFill rotWithShape="0">
                <a:blip r:embed="rId288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6E9BF151-2300-4631-AB57-34F21F53AC47}"/>
              </a:ext>
            </a:extLst>
          </p:cNvPr>
          <p:cNvCxnSpPr/>
          <p:nvPr/>
        </p:nvCxnSpPr>
        <p:spPr>
          <a:xfrm>
            <a:off x="1566851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383AE25D-B9B7-47F2-ABDA-B433D9091E02}"/>
                  </a:ext>
                </a:extLst>
              </p:cNvPr>
              <p:cNvSpPr/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83AE25D-B9B7-47F2-ABDA-B433D9091E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blipFill rotWithShape="0">
                <a:blip r:embed="rId289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A7624DC8-1F63-4272-BE5F-D0F713916AFF}"/>
              </a:ext>
            </a:extLst>
          </p:cNvPr>
          <p:cNvCxnSpPr/>
          <p:nvPr/>
        </p:nvCxnSpPr>
        <p:spPr>
          <a:xfrm>
            <a:off x="187286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67C75351-CE3E-4A2B-9D0E-BCFABBFA4A20}"/>
                  </a:ext>
                </a:extLst>
              </p:cNvPr>
              <p:cNvSpPr/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8" name="Rectangle 22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C75351-CE3E-4A2B-9D0E-BCFABBFA4A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blipFill rotWithShape="0">
                <a:blip r:embed="rId290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C35B5CE6-DAD9-4120-91D6-11C2D4C26F05}"/>
              </a:ext>
            </a:extLst>
          </p:cNvPr>
          <p:cNvCxnSpPr/>
          <p:nvPr/>
        </p:nvCxnSpPr>
        <p:spPr>
          <a:xfrm>
            <a:off x="2010028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F4A01E93-33AE-4AC0-B6AD-90C50465A5C6}"/>
                  </a:ext>
                </a:extLst>
              </p:cNvPr>
              <p:cNvSpPr/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0" name="Rectangle 2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4A01E93-33AE-4AC0-B6AD-90C50465A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blipFill rotWithShape="0">
                <a:blip r:embed="rId291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12712F62-5865-47F9-AAB6-79BC0544381D}"/>
              </a:ext>
            </a:extLst>
          </p:cNvPr>
          <p:cNvCxnSpPr/>
          <p:nvPr/>
        </p:nvCxnSpPr>
        <p:spPr>
          <a:xfrm>
            <a:off x="232160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2D5AE1F5-28FD-4D0B-AD8E-EAED6C0E5584}"/>
                  </a:ext>
                </a:extLst>
              </p:cNvPr>
              <p:cNvSpPr/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2" name="Rectangle 2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D5AE1F5-28FD-4D0B-AD8E-EAED6C0E55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blipFill rotWithShape="0">
                <a:blip r:embed="rId292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25A988AB-DAB8-4933-B8E0-C2740B08ED9B}"/>
                  </a:ext>
                </a:extLst>
              </p:cNvPr>
              <p:cNvSpPr/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3" name="Rectangle 2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5A988AB-DAB8-4933-B8E0-C2740B08E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blipFill rotWithShape="0">
                <a:blip r:embed="rId25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1003959B-941D-4E9D-AC77-C62CCE369B49}"/>
                  </a:ext>
                </a:extLst>
              </p:cNvPr>
              <p:cNvSpPr/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4" name="Rectangle 2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03959B-941D-4E9D-AC77-C62CCE369B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blipFill rotWithShape="0">
                <a:blip r:embed="rId293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877B8523-81F3-4723-A1D1-E40CA2AA5488}"/>
                  </a:ext>
                </a:extLst>
              </p:cNvPr>
              <p:cNvSpPr/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5" name="Rectangle 2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77B8523-81F3-4723-A1D1-E40CA2AA5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blipFill rotWithShape="0">
                <a:blip r:embed="rId294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02A867A1-2E6B-4F07-B82F-B6BB5B4E152F}"/>
                  </a:ext>
                </a:extLst>
              </p:cNvPr>
              <p:cNvSpPr/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6" name="Rectangle 2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A867A1-2E6B-4F07-B82F-B6BB5B4E15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blipFill rotWithShape="0">
                <a:blip r:embed="rId295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41A82E47-32AE-4470-B175-1347B5BBC3E3}"/>
                  </a:ext>
                </a:extLst>
              </p:cNvPr>
              <p:cNvSpPr/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7" name="Rectangle 2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1A82E47-32AE-4470-B175-1347B5BB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blipFill rotWithShape="0">
                <a:blip r:embed="rId296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2C13A085-B43C-4533-9E56-1BE873195C1F}"/>
                  </a:ext>
                </a:extLst>
              </p:cNvPr>
              <p:cNvSpPr/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8" name="Rectangle 23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C13A085-B43C-4533-9E56-1BE873195C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blipFill rotWithShape="0">
                <a:blip r:embed="rId297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E9FD5368-4C82-41B5-8813-E4A68C2044A1}"/>
                  </a:ext>
                </a:extLst>
              </p:cNvPr>
              <p:cNvSpPr/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9" name="Rectangle 2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9FD5368-4C82-41B5-8813-E4A68C2044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blipFill rotWithShape="0">
                <a:blip r:embed="rId298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EED0792F-C2B2-4807-8766-F638372F6730}"/>
                  </a:ext>
                </a:extLst>
              </p:cNvPr>
              <p:cNvSpPr/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0" name="Rectangle 2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D0792F-C2B2-4807-8766-F638372F6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blipFill rotWithShape="0">
                <a:blip r:embed="rId299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5C847BC3-DA9A-4C1E-BDAF-6FFF7D913886}"/>
                  </a:ext>
                </a:extLst>
              </p:cNvPr>
              <p:cNvSpPr/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1" name="Rectangle 24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C847BC3-DA9A-4C1E-BDAF-6FFF7D9138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blipFill rotWithShape="0">
                <a:blip r:embed="rId30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98912B4F-17E8-4B03-9A6F-9B025440C356}"/>
                  </a:ext>
                </a:extLst>
              </p:cNvPr>
              <p:cNvSpPr/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2" name="Rectangle 2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8912B4F-17E8-4B03-9A6F-9B025440C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blipFill rotWithShape="0">
                <a:blip r:embed="rId301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B9C64F9-F6DD-44B2-ACD8-2B353B3BBD76}"/>
                  </a:ext>
                </a:extLst>
              </p:cNvPr>
              <p:cNvSpPr/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3" name="Rectangle 2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B9C64F9-F6DD-44B2-ACD8-2B353B3BBD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blipFill rotWithShape="0">
                <a:blip r:embed="rId302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56EBD56E-CDB5-4954-9BD9-75D2579A33C5}"/>
              </a:ext>
            </a:extLst>
          </p:cNvPr>
          <p:cNvCxnSpPr/>
          <p:nvPr/>
        </p:nvCxnSpPr>
        <p:spPr>
          <a:xfrm>
            <a:off x="34516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484BFE89-0F09-433C-A1F3-F2049AD2502A}"/>
                  </a:ext>
                </a:extLst>
              </p:cNvPr>
              <p:cNvSpPr/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5" name="Rectangle 2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4BFE89-0F09-433C-A1F3-F2049AD250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blipFill rotWithShape="0">
                <a:blip r:embed="rId30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22B6716C-A20D-44E3-8BDE-A46486E8AF4E}"/>
              </a:ext>
            </a:extLst>
          </p:cNvPr>
          <p:cNvCxnSpPr/>
          <p:nvPr/>
        </p:nvCxnSpPr>
        <p:spPr>
          <a:xfrm>
            <a:off x="495340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3BD7A7FC-A552-470A-9963-BD05B60355D2}"/>
              </a:ext>
            </a:extLst>
          </p:cNvPr>
          <p:cNvCxnSpPr/>
          <p:nvPr/>
        </p:nvCxnSpPr>
        <p:spPr>
          <a:xfrm>
            <a:off x="539658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Arrow Connector 257">
            <a:extLst>
              <a:ext uri="{FF2B5EF4-FFF2-40B4-BE49-F238E27FC236}">
                <a16:creationId xmlns:a16="http://schemas.microsoft.com/office/drawing/2014/main" id="{15E843A5-D803-41F8-9EED-8BD01E1C8A93}"/>
              </a:ext>
            </a:extLst>
          </p:cNvPr>
          <p:cNvCxnSpPr/>
          <p:nvPr/>
        </p:nvCxnSpPr>
        <p:spPr>
          <a:xfrm>
            <a:off x="584531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Arrow Connector 258">
            <a:extLst>
              <a:ext uri="{FF2B5EF4-FFF2-40B4-BE49-F238E27FC236}">
                <a16:creationId xmlns:a16="http://schemas.microsoft.com/office/drawing/2014/main" id="{EA40F44C-539C-469A-BD69-59DCE064807D}"/>
              </a:ext>
            </a:extLst>
          </p:cNvPr>
          <p:cNvCxnSpPr/>
          <p:nvPr/>
        </p:nvCxnSpPr>
        <p:spPr>
          <a:xfrm>
            <a:off x="8636271" y="5832000"/>
            <a:ext cx="17200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C958BF6E-4126-4EBB-86F0-2E6069D51B9C}"/>
                  </a:ext>
                </a:extLst>
              </p:cNvPr>
              <p:cNvSpPr/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60" name="Rectangle 2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958BF6E-4126-4EBB-86F0-2E6069D51B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blipFill rotWithShape="0">
                <a:blip r:embed="rId304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1" name="Straight Arrow Connector 260">
            <a:extLst>
              <a:ext uri="{FF2B5EF4-FFF2-40B4-BE49-F238E27FC236}">
                <a16:creationId xmlns:a16="http://schemas.microsoft.com/office/drawing/2014/main" id="{333D92C0-2C45-4B5A-A8C9-60DD35C47828}"/>
              </a:ext>
            </a:extLst>
          </p:cNvPr>
          <p:cNvCxnSpPr/>
          <p:nvPr/>
        </p:nvCxnSpPr>
        <p:spPr>
          <a:xfrm>
            <a:off x="894543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932EACC1-30CA-4AEC-9DBC-7BD6CE0D121E}"/>
              </a:ext>
            </a:extLst>
          </p:cNvPr>
          <p:cNvCxnSpPr/>
          <p:nvPr/>
        </p:nvCxnSpPr>
        <p:spPr>
          <a:xfrm>
            <a:off x="6445247" y="5832000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1A85A918-1AD6-4EB7-9491-B308A4D0D621}"/>
              </a:ext>
            </a:extLst>
          </p:cNvPr>
          <p:cNvCxnSpPr/>
          <p:nvPr/>
        </p:nvCxnSpPr>
        <p:spPr>
          <a:xfrm>
            <a:off x="4652176" y="5832000"/>
            <a:ext cx="16406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06E85A81-A1FF-4F71-94D0-965F81A3495D}"/>
              </a:ext>
            </a:extLst>
          </p:cNvPr>
          <p:cNvCxnSpPr/>
          <p:nvPr/>
        </p:nvCxnSpPr>
        <p:spPr>
          <a:xfrm>
            <a:off x="2458763" y="5832000"/>
            <a:ext cx="16554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CC40CCC7-09AA-4616-91AE-9F9A58E11189}"/>
              </a:ext>
            </a:extLst>
          </p:cNvPr>
          <p:cNvCxnSpPr/>
          <p:nvPr/>
        </p:nvCxnSpPr>
        <p:spPr>
          <a:xfrm>
            <a:off x="908853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8B705FB9-A5E4-4A1F-BF7C-5C0E9455CD1D}"/>
                  </a:ext>
                </a:extLst>
              </p:cNvPr>
              <p:cNvSpPr/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66" name="Rectangle 2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05FB9-A5E4-4A1F-BF7C-5C0E9455CD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blipFill rotWithShape="0">
                <a:blip r:embed="rId305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0EDAA9EC-B93E-4748-8ED0-8FC16DC5797C}"/>
              </a:ext>
            </a:extLst>
          </p:cNvPr>
          <p:cNvCxnSpPr/>
          <p:nvPr/>
        </p:nvCxnSpPr>
        <p:spPr>
          <a:xfrm>
            <a:off x="939028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EEFB6204-5727-4514-A5EB-694BEAECFF2C}"/>
                  </a:ext>
                </a:extLst>
              </p:cNvPr>
              <p:cNvSpPr/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8" name="Rectangle 2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FB6204-5727-4514-A5EB-694BEAECFF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blipFill rotWithShape="0">
                <a:blip r:embed="rId306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0ED37A84-6F51-4EA3-A7BC-1BE800DC43B1}"/>
                  </a:ext>
                </a:extLst>
              </p:cNvPr>
              <p:cNvSpPr/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69" name="Rectangle 2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ED37A84-6F51-4EA3-A7BC-1BE800DC43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blipFill rotWithShape="0">
                <a:blip r:embed="rId307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7056565C-2C48-420B-932E-05F2CC828016}"/>
              </a:ext>
            </a:extLst>
          </p:cNvPr>
          <p:cNvCxnSpPr/>
          <p:nvPr/>
        </p:nvCxnSpPr>
        <p:spPr>
          <a:xfrm>
            <a:off x="5090565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9CD6722E-8D55-4A3E-8216-362746BABD43}"/>
                  </a:ext>
                </a:extLst>
              </p:cNvPr>
              <p:cNvSpPr/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1" name="Rectangle 2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D6722E-8D55-4A3E-8216-362746BABD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blipFill rotWithShape="0">
                <a:blip r:embed="rId308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85C09750-84E8-4FF8-B52E-08AFAA44CD60}"/>
              </a:ext>
            </a:extLst>
          </p:cNvPr>
          <p:cNvCxnSpPr/>
          <p:nvPr/>
        </p:nvCxnSpPr>
        <p:spPr>
          <a:xfrm>
            <a:off x="5533742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50E2ED6E-5F0E-421D-9508-197F4A220244}"/>
                  </a:ext>
                </a:extLst>
              </p:cNvPr>
              <p:cNvSpPr/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9" name="Rectangle 27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E2ED6E-5F0E-421D-9508-197F4A2202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blipFill rotWithShape="0">
                <a:blip r:embed="rId309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E1D2F4EB-96F5-4977-9155-39E513B47B57}"/>
              </a:ext>
            </a:extLst>
          </p:cNvPr>
          <p:cNvCxnSpPr>
            <a:cxnSpLocks/>
          </p:cNvCxnSpPr>
          <p:nvPr/>
        </p:nvCxnSpPr>
        <p:spPr>
          <a:xfrm>
            <a:off x="5996810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1" name="Rectangle 280">
                <a:extLst>
                  <a:ext uri="{FF2B5EF4-FFF2-40B4-BE49-F238E27FC236}">
                    <a16:creationId xmlns:a16="http://schemas.microsoft.com/office/drawing/2014/main" id="{3DF8D482-2A8F-4B09-9773-6FE298264E87}"/>
                  </a:ext>
                </a:extLst>
              </p:cNvPr>
              <p:cNvSpPr/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1" name="Rectangle 28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F8D482-2A8F-4B09-9773-6FE298264E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blipFill rotWithShape="0">
                <a:blip r:embed="rId289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6BAA21B2-5609-498C-9A80-784B53CA6372}"/>
              </a:ext>
            </a:extLst>
          </p:cNvPr>
          <p:cNvCxnSpPr/>
          <p:nvPr/>
        </p:nvCxnSpPr>
        <p:spPr>
          <a:xfrm>
            <a:off x="629856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10389713-5DBF-42B4-8B7C-936C341E0AE6}"/>
                  </a:ext>
                </a:extLst>
              </p:cNvPr>
              <p:cNvSpPr/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3" name="Rectangle 28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389713-5DBF-42B4-8B7C-936C341E0A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blipFill rotWithShape="0">
                <a:blip r:embed="rId31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92437750-C312-4CCE-96A1-5B809F99810A}"/>
              </a:ext>
            </a:extLst>
          </p:cNvPr>
          <p:cNvCxnSpPr/>
          <p:nvPr/>
        </p:nvCxnSpPr>
        <p:spPr>
          <a:xfrm>
            <a:off x="953485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5" name="Rectangle 284">
                <a:extLst>
                  <a:ext uri="{FF2B5EF4-FFF2-40B4-BE49-F238E27FC236}">
                    <a16:creationId xmlns:a16="http://schemas.microsoft.com/office/drawing/2014/main" id="{52500FE2-56FD-4DCF-B571-4800035F973B}"/>
                  </a:ext>
                </a:extLst>
              </p:cNvPr>
              <p:cNvSpPr/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85" name="Rectangle 28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500FE2-56FD-4DCF-B571-4800035F97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blipFill rotWithShape="0">
                <a:blip r:embed="rId311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01ACB789-31A0-4FA0-9D2F-853DCFE0E196}"/>
              </a:ext>
            </a:extLst>
          </p:cNvPr>
          <p:cNvCxnSpPr/>
          <p:nvPr/>
        </p:nvCxnSpPr>
        <p:spPr>
          <a:xfrm>
            <a:off x="983661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92C8CF05-F50C-4790-BF89-4FB2387B4112}"/>
                  </a:ext>
                </a:extLst>
              </p:cNvPr>
              <p:cNvSpPr/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7" name="Rectangle 28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2C8CF05-F50C-4790-BF89-4FB2387B41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blipFill rotWithShape="0">
                <a:blip r:embed="rId312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8" name="Rectangle 287">
                <a:extLst>
                  <a:ext uri="{FF2B5EF4-FFF2-40B4-BE49-F238E27FC236}">
                    <a16:creationId xmlns:a16="http://schemas.microsoft.com/office/drawing/2014/main" id="{56A51F6A-613A-4E41-94C0-D17BBEF5D65C}"/>
                  </a:ext>
                </a:extLst>
              </p:cNvPr>
              <p:cNvSpPr/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8" name="Rectangle 28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A51F6A-613A-4E41-94C0-D17BBEF5D6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blipFill rotWithShape="0">
                <a:blip r:embed="rId313"/>
                <a:stretch>
                  <a:fillRect l="-15686" r="-11765" b="-17647"/>
                </a:stretch>
              </a:blipFill>
              <a:ln w="3810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788149C7-3BA6-493A-A14A-7D14028442DC}"/>
                  </a:ext>
                </a:extLst>
              </p:cNvPr>
              <p:cNvSpPr/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9" name="Rectangle 28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88149C7-3BA6-493A-A14A-7D14028442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blipFill rotWithShape="0">
                <a:blip r:embed="rId314"/>
                <a:stretch>
                  <a:fillRect l="-15686" r="-15686" b="-17647"/>
                </a:stretch>
              </a:blipFill>
              <a:ln w="3810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0" name="Rectangle 289">
                <a:extLst>
                  <a:ext uri="{FF2B5EF4-FFF2-40B4-BE49-F238E27FC236}">
                    <a16:creationId xmlns:a16="http://schemas.microsoft.com/office/drawing/2014/main" id="{676A876C-0FA0-4DF3-9953-383CAAC5A19D}"/>
                  </a:ext>
                </a:extLst>
              </p:cNvPr>
              <p:cNvSpPr/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0" name="Rectangle 28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A876C-0FA0-4DF3-9953-383CAAC5A1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blipFill rotWithShape="0">
                <a:blip r:embed="rId315"/>
                <a:stretch>
                  <a:fillRect l="-17647" r="-9804" b="-17647"/>
                </a:stretch>
              </a:blipFill>
              <a:ln w="3810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B8C6F4AD-7F03-443C-B852-1577D54E559B}"/>
                  </a:ext>
                </a:extLst>
              </p:cNvPr>
              <p:cNvSpPr/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1" name="Rectangle 29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C6F4AD-7F03-443C-B852-1577D54E55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blipFill rotWithShape="0">
                <a:blip r:embed="rId316"/>
                <a:stretch>
                  <a:fillRect l="-17647" r="-13725" b="-17647"/>
                </a:stretch>
              </a:blipFill>
              <a:ln w="3810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id="{7C90DC71-4CF9-491D-A3E1-18F3C8330471}"/>
                  </a:ext>
                </a:extLst>
              </p:cNvPr>
              <p:cNvSpPr/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2" name="Rectangle 29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C90DC71-4CF9-491D-A3E1-18F3C83304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blipFill rotWithShape="0">
                <a:blip r:embed="rId317"/>
                <a:stretch>
                  <a:fillRect l="-13725" r="-13725" b="-17647"/>
                </a:stretch>
              </a:blipFill>
              <a:ln w="3810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3" name="Rectangle 292">
                <a:extLst>
                  <a:ext uri="{FF2B5EF4-FFF2-40B4-BE49-F238E27FC236}">
                    <a16:creationId xmlns:a16="http://schemas.microsoft.com/office/drawing/2014/main" id="{DF7D09F6-A6E6-45D5-99CF-25E826C4EC50}"/>
                  </a:ext>
                </a:extLst>
              </p:cNvPr>
              <p:cNvSpPr/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3" name="Rectangle 29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7D09F6-A6E6-45D5-99CF-25E826C4EC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blipFill rotWithShape="0">
                <a:blip r:embed="rId318"/>
                <a:stretch>
                  <a:fillRect l="-17647" r="-13725" b="-17647"/>
                </a:stretch>
              </a:blipFill>
              <a:ln w="3810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70403821-D7EB-4E68-A788-53B31D1FC1EB}"/>
              </a:ext>
            </a:extLst>
          </p:cNvPr>
          <p:cNvCxnSpPr/>
          <p:nvPr/>
        </p:nvCxnSpPr>
        <p:spPr>
          <a:xfrm>
            <a:off x="379305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>
            <a:extLst>
              <a:ext uri="{FF2B5EF4-FFF2-40B4-BE49-F238E27FC236}">
                <a16:creationId xmlns:a16="http://schemas.microsoft.com/office/drawing/2014/main" id="{DB675D9A-4C82-4322-9112-CD56396C034E}"/>
              </a:ext>
            </a:extLst>
          </p:cNvPr>
          <p:cNvCxnSpPr/>
          <p:nvPr/>
        </p:nvCxnSpPr>
        <p:spPr>
          <a:xfrm flipH="1">
            <a:off x="415848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>
            <a:extLst>
              <a:ext uri="{FF2B5EF4-FFF2-40B4-BE49-F238E27FC236}">
                <a16:creationId xmlns:a16="http://schemas.microsoft.com/office/drawing/2014/main" id="{B001BC3A-E32C-4275-8B0F-3AC13918DD52}"/>
              </a:ext>
            </a:extLst>
          </p:cNvPr>
          <p:cNvCxnSpPr/>
          <p:nvPr/>
        </p:nvCxnSpPr>
        <p:spPr>
          <a:xfrm>
            <a:off x="4509969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>
            <a:extLst>
              <a:ext uri="{FF2B5EF4-FFF2-40B4-BE49-F238E27FC236}">
                <a16:creationId xmlns:a16="http://schemas.microsoft.com/office/drawing/2014/main" id="{D94379DC-A9E9-40BE-B0B5-16FA924FF59F}"/>
              </a:ext>
            </a:extLst>
          </p:cNvPr>
          <p:cNvCxnSpPr/>
          <p:nvPr/>
        </p:nvCxnSpPr>
        <p:spPr>
          <a:xfrm>
            <a:off x="310700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>
            <a:extLst>
              <a:ext uri="{FF2B5EF4-FFF2-40B4-BE49-F238E27FC236}">
                <a16:creationId xmlns:a16="http://schemas.microsoft.com/office/drawing/2014/main" id="{9B23ABED-56CA-4FF7-BE22-F51CFA04CD0D}"/>
              </a:ext>
            </a:extLst>
          </p:cNvPr>
          <p:cNvCxnSpPr/>
          <p:nvPr/>
        </p:nvCxnSpPr>
        <p:spPr>
          <a:xfrm>
            <a:off x="274797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>
            <a:extLst>
              <a:ext uri="{FF2B5EF4-FFF2-40B4-BE49-F238E27FC236}">
                <a16:creationId xmlns:a16="http://schemas.microsoft.com/office/drawing/2014/main" id="{4098A828-7D78-45E6-96D3-F435F2896E39}"/>
              </a:ext>
            </a:extLst>
          </p:cNvPr>
          <p:cNvCxnSpPr/>
          <p:nvPr/>
        </p:nvCxnSpPr>
        <p:spPr>
          <a:xfrm>
            <a:off x="7456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62247F4E-ABFE-447B-9BD3-D62C2AD8938A}"/>
              </a:ext>
            </a:extLst>
          </p:cNvPr>
          <p:cNvCxnSpPr/>
          <p:nvPr/>
        </p:nvCxnSpPr>
        <p:spPr>
          <a:xfrm>
            <a:off x="779839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>
            <a:extLst>
              <a:ext uri="{FF2B5EF4-FFF2-40B4-BE49-F238E27FC236}">
                <a16:creationId xmlns:a16="http://schemas.microsoft.com/office/drawing/2014/main" id="{1D471C66-5E18-4616-A7BD-3CB703F9A882}"/>
              </a:ext>
            </a:extLst>
          </p:cNvPr>
          <p:cNvCxnSpPr/>
          <p:nvPr/>
        </p:nvCxnSpPr>
        <p:spPr>
          <a:xfrm flipH="1">
            <a:off x="816383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Arrow Connector 301">
            <a:extLst>
              <a:ext uri="{FF2B5EF4-FFF2-40B4-BE49-F238E27FC236}">
                <a16:creationId xmlns:a16="http://schemas.microsoft.com/office/drawing/2014/main" id="{9E6143C0-0CDE-4DEF-990E-A1A209FE343D}"/>
              </a:ext>
            </a:extLst>
          </p:cNvPr>
          <p:cNvCxnSpPr/>
          <p:nvPr/>
        </p:nvCxnSpPr>
        <p:spPr>
          <a:xfrm>
            <a:off x="851531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302">
            <a:extLst>
              <a:ext uri="{FF2B5EF4-FFF2-40B4-BE49-F238E27FC236}">
                <a16:creationId xmlns:a16="http://schemas.microsoft.com/office/drawing/2014/main" id="{74E52253-9722-40A2-9B35-100A89A55F7C}"/>
              </a:ext>
            </a:extLst>
          </p:cNvPr>
          <p:cNvCxnSpPr/>
          <p:nvPr/>
        </p:nvCxnSpPr>
        <p:spPr>
          <a:xfrm>
            <a:off x="711235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Straight Arrow Connector 303">
            <a:extLst>
              <a:ext uri="{FF2B5EF4-FFF2-40B4-BE49-F238E27FC236}">
                <a16:creationId xmlns:a16="http://schemas.microsoft.com/office/drawing/2014/main" id="{583D58CA-82B5-4051-9462-DE857A7DBF75}"/>
              </a:ext>
            </a:extLst>
          </p:cNvPr>
          <p:cNvCxnSpPr/>
          <p:nvPr/>
        </p:nvCxnSpPr>
        <p:spPr>
          <a:xfrm>
            <a:off x="67533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AC3C8FC7-51A4-4B94-A314-3E738CD267ED}"/>
                  </a:ext>
                </a:extLst>
              </p:cNvPr>
              <p:cNvSpPr/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5" name="Rectangle 30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C3C8FC7-51A4-4B94-A314-3E738CD267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blipFill rotWithShape="0">
                <a:blip r:embed="rId319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6" name="Straight Arrow Connector 305">
            <a:extLst>
              <a:ext uri="{FF2B5EF4-FFF2-40B4-BE49-F238E27FC236}">
                <a16:creationId xmlns:a16="http://schemas.microsoft.com/office/drawing/2014/main" id="{678E3925-6618-4C0C-A30A-702BB0AE0EE8}"/>
              </a:ext>
            </a:extLst>
          </p:cNvPr>
          <p:cNvCxnSpPr/>
          <p:nvPr/>
        </p:nvCxnSpPr>
        <p:spPr>
          <a:xfrm>
            <a:off x="68707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46FA724B-C6F6-4E60-B13A-C630C4720A07}"/>
                  </a:ext>
                </a:extLst>
              </p:cNvPr>
              <p:cNvSpPr/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07" name="Rectangle 30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FA724B-C6F6-4E60-B13A-C630C4720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blipFill rotWithShape="0">
                <a:blip r:embed="rId320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405411EA-A0C9-4E1E-ADF2-63B30998EEC1}"/>
              </a:ext>
            </a:extLst>
          </p:cNvPr>
          <p:cNvCxnSpPr/>
          <p:nvPr/>
        </p:nvCxnSpPr>
        <p:spPr>
          <a:xfrm flipH="1">
            <a:off x="543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>
            <a:extLst>
              <a:ext uri="{FF2B5EF4-FFF2-40B4-BE49-F238E27FC236}">
                <a16:creationId xmlns:a16="http://schemas.microsoft.com/office/drawing/2014/main" id="{8C5EC953-A353-4F3F-9162-1BBD006D2C8E}"/>
              </a:ext>
            </a:extLst>
          </p:cNvPr>
          <p:cNvCxnSpPr/>
          <p:nvPr/>
        </p:nvCxnSpPr>
        <p:spPr>
          <a:xfrm>
            <a:off x="98882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Straight Arrow Connector 319">
            <a:extLst>
              <a:ext uri="{FF2B5EF4-FFF2-40B4-BE49-F238E27FC236}">
                <a16:creationId xmlns:a16="http://schemas.microsoft.com/office/drawing/2014/main" id="{02D7436B-8F99-4EAC-B3EF-36CFB09AECC9}"/>
              </a:ext>
            </a:extLst>
          </p:cNvPr>
          <p:cNvCxnSpPr/>
          <p:nvPr/>
        </p:nvCxnSpPr>
        <p:spPr>
          <a:xfrm>
            <a:off x="9985663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34A0C2F1-1C6E-4FD3-A56B-C6492ABC9D37}"/>
                  </a:ext>
                </a:extLst>
              </p:cNvPr>
              <p:cNvSpPr/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solidFill>
                <a:srgbClr val="843C0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1" name="Rectangle 3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4A0C2F1-1C6E-4FD3-A56B-C6492ABC9D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blipFill rotWithShape="0">
                <a:blip r:embed="rId321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2" name="Straight Arrow Connector 321">
            <a:extLst>
              <a:ext uri="{FF2B5EF4-FFF2-40B4-BE49-F238E27FC236}">
                <a16:creationId xmlns:a16="http://schemas.microsoft.com/office/drawing/2014/main" id="{0F1EE46C-BDE8-4088-B878-FA5F2BD3A2F5}"/>
              </a:ext>
            </a:extLst>
          </p:cNvPr>
          <p:cNvCxnSpPr/>
          <p:nvPr/>
        </p:nvCxnSpPr>
        <p:spPr>
          <a:xfrm>
            <a:off x="1028741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A88FE35F-C8F5-472C-8434-0F9773B453E8}"/>
                  </a:ext>
                </a:extLst>
              </p:cNvPr>
              <p:cNvSpPr/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3" name="Rectangle 3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88FE35F-C8F5-472C-8434-0F9773B453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blipFill rotWithShape="0">
                <a:blip r:embed="rId275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24" name="Group 323"/>
          <p:cNvGrpSpPr/>
          <p:nvPr/>
        </p:nvGrpSpPr>
        <p:grpSpPr>
          <a:xfrm>
            <a:off x="10541029" y="5587200"/>
            <a:ext cx="1938528" cy="931214"/>
            <a:chOff x="10541029" y="5587200"/>
            <a:chExt cx="1938528" cy="93121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6" name="TextBox 325">
                  <a:extLst>
                    <a:ext uri="{FF2B5EF4-FFF2-40B4-BE49-F238E27FC236}">
                      <a16:creationId xmlns:a16="http://schemas.microsoft.com/office/drawing/2014/main" id="{F52BA3E8-42CD-49E4-949B-F283B3F73E62}"/>
                    </a:ext>
                  </a:extLst>
                </p:cNvPr>
                <p:cNvSpPr txBox="1"/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326" name="TextBox 325">
                  <a:extLst>
                    <a:ext uri="{FF2B5EF4-FFF2-40B4-BE49-F238E27FC236}">
                      <a16:creationId xmlns="" xmlns:a16="http://schemas.microsoft.com/office/drawing/2014/main" id="{F52BA3E8-42CD-49E4-949B-F283B3F73E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blipFill rotWithShape="0">
                  <a:blip r:embed="rId322"/>
                  <a:stretch>
                    <a:fillRect l="-94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7" name="TextBox 326">
                  <a:extLst>
                    <a:ext uri="{FF2B5EF4-FFF2-40B4-BE49-F238E27FC236}">
                      <a16:creationId xmlns:a16="http://schemas.microsoft.com/office/drawing/2014/main" id="{767A9896-5F02-4E55-811B-278136F4A098}"/>
                    </a:ext>
                  </a:extLst>
                </p:cNvPr>
                <p:cNvSpPr txBox="1"/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400" dirty="0"/>
                </a:p>
              </p:txBody>
            </p:sp>
          </mc:Choice>
          <mc:Fallback xmlns="">
            <p:sp>
              <p:nvSpPr>
                <p:cNvPr id="327" name="TextBox 326">
                  <a:extLst>
                    <a:ext uri="{FF2B5EF4-FFF2-40B4-BE49-F238E27FC236}">
                      <a16:creationId xmlns="" xmlns:a16="http://schemas.microsoft.com/office/drawing/2014/main" id="{767A9896-5F02-4E55-811B-278136F4A0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blipFill rotWithShape="0">
                  <a:blip r:embed="rId323"/>
                  <a:stretch>
                    <a:fillRect b="-1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28" name="TextBox 327">
                <a:extLst>
                  <a:ext uri="{FF2B5EF4-FFF2-40B4-BE49-F238E27FC236}">
                    <a16:creationId xmlns:a16="http://schemas.microsoft.com/office/drawing/2014/main" id="{D083C9B7-7CEF-49E5-A34B-47E9595F1C7B}"/>
                  </a:ext>
                </a:extLst>
              </p:cNvPr>
              <p:cNvSpPr txBox="1"/>
              <p:nvPr/>
            </p:nvSpPr>
            <p:spPr>
              <a:xfrm>
                <a:off x="3921853" y="647049"/>
                <a:ext cx="3444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Emission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  <a:p>
                <a:pPr algn="ctr"/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28" name="TextBox 327">
                <a:extLst>
                  <a:ext uri="{FF2B5EF4-FFF2-40B4-BE49-F238E27FC236}">
                    <a16:creationId xmlns:a16="http://schemas.microsoft.com/office/drawing/2014/main" id="{D083C9B7-7CEF-49E5-A34B-47E9595F1C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1853" y="647049"/>
                <a:ext cx="3444866" cy="830997"/>
              </a:xfrm>
              <a:prstGeom prst="rect">
                <a:avLst/>
              </a:prstGeom>
              <a:blipFill>
                <a:blip r:embed="rId324"/>
                <a:stretch>
                  <a:fillRect t="-588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9" name="TextBox 328">
                <a:extLst>
                  <a:ext uri="{FF2B5EF4-FFF2-40B4-BE49-F238E27FC236}">
                    <a16:creationId xmlns:a16="http://schemas.microsoft.com/office/drawing/2014/main" id="{294D93D3-A3EB-459A-83F0-CC81C82C7750}"/>
                  </a:ext>
                </a:extLst>
              </p:cNvPr>
              <p:cNvSpPr txBox="1"/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Start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29" name="TextBox 328">
                <a:extLst>
                  <a:ext uri="{FF2B5EF4-FFF2-40B4-BE49-F238E27FC236}">
                    <a16:creationId xmlns:a16="http://schemas.microsoft.com/office/drawing/2014/main" id="{294D93D3-A3EB-459A-83F0-CC81C82C77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blipFill>
                <a:blip r:embed="rId325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0" name="TextBox 329">
                <a:extLst>
                  <a:ext uri="{FF2B5EF4-FFF2-40B4-BE49-F238E27FC236}">
                    <a16:creationId xmlns:a16="http://schemas.microsoft.com/office/drawing/2014/main" id="{2E38B79D-CA63-428D-80D1-32E5E459625E}"/>
                  </a:ext>
                </a:extLst>
              </p:cNvPr>
              <p:cNvSpPr txBox="1"/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Transition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30" name="TextBox 329">
                <a:extLst>
                  <a:ext uri="{FF2B5EF4-FFF2-40B4-BE49-F238E27FC236}">
                    <a16:creationId xmlns:a16="http://schemas.microsoft.com/office/drawing/2014/main" id="{2E38B79D-CA63-428D-80D1-32E5E45962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blipFill>
                <a:blip r:embed="rId326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4" name="Slide Number Placeholder 1">
            <a:extLst>
              <a:ext uri="{FF2B5EF4-FFF2-40B4-BE49-F238E27FC236}">
                <a16:creationId xmlns:a16="http://schemas.microsoft.com/office/drawing/2014/main" id="{CAFD448A-2CF9-4837-A51B-4EB9D15D1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4070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5" name="Rectangle 2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blipFill rotWithShape="0">
                <a:blip r:embed="rId3"/>
                <a:stretch>
                  <a:fillRect l="-20968" r="-17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/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blipFill>
                <a:blip r:embed="rId4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7" name="Arc 246">
            <a:extLst>
              <a:ext uri="{FF2B5EF4-FFF2-40B4-BE49-F238E27FC236}">
                <a16:creationId xmlns:a16="http://schemas.microsoft.com/office/drawing/2014/main" id="{6C04B47C-C85C-4A50-81C8-59A0A506E096}"/>
              </a:ext>
            </a:extLst>
          </p:cNvPr>
          <p:cNvSpPr/>
          <p:nvPr/>
        </p:nvSpPr>
        <p:spPr>
          <a:xfrm>
            <a:off x="1800960" y="11283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48" name="Arc 247">
            <a:extLst>
              <a:ext uri="{FF2B5EF4-FFF2-40B4-BE49-F238E27FC236}">
                <a16:creationId xmlns:a16="http://schemas.microsoft.com/office/drawing/2014/main" id="{E0F67272-15BE-4542-9C93-3B7AF863AC3B}"/>
              </a:ext>
            </a:extLst>
          </p:cNvPr>
          <p:cNvSpPr/>
          <p:nvPr/>
        </p:nvSpPr>
        <p:spPr>
          <a:xfrm rot="10800000">
            <a:off x="1793102" y="17032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9" name="Arc 248">
            <a:extLst>
              <a:ext uri="{FF2B5EF4-FFF2-40B4-BE49-F238E27FC236}">
                <a16:creationId xmlns:a16="http://schemas.microsoft.com/office/drawing/2014/main" id="{52E86D83-1E62-4417-AD7E-6E01D65B4459}"/>
              </a:ext>
            </a:extLst>
          </p:cNvPr>
          <p:cNvSpPr/>
          <p:nvPr/>
        </p:nvSpPr>
        <p:spPr>
          <a:xfrm rot="16200000">
            <a:off x="1257026" y="1483053"/>
            <a:ext cx="309639" cy="457200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/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309512FF-F6A6-4A4F-B26B-4AA6F4C53EE7}"/>
              </a:ext>
            </a:extLst>
          </p:cNvPr>
          <p:cNvCxnSpPr/>
          <p:nvPr/>
        </p:nvCxnSpPr>
        <p:spPr>
          <a:xfrm flipH="1">
            <a:off x="1625879" y="1846378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/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/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/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/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blipFill>
                <a:blip r:embed="rId9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/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blipFill>
                <a:blip r:embed="rId10"/>
                <a:stretch>
                  <a:fillRect l="-16129" r="-967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5" name="Arc 274">
            <a:extLst>
              <a:ext uri="{FF2B5EF4-FFF2-40B4-BE49-F238E27FC236}">
                <a16:creationId xmlns:a16="http://schemas.microsoft.com/office/drawing/2014/main" id="{F86E585A-8AA7-45EE-A1C7-A4CB8CACF924}"/>
              </a:ext>
            </a:extLst>
          </p:cNvPr>
          <p:cNvSpPr/>
          <p:nvPr/>
        </p:nvSpPr>
        <p:spPr>
          <a:xfrm>
            <a:off x="1813996" y="11878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6" name="Arc 275">
            <a:extLst>
              <a:ext uri="{FF2B5EF4-FFF2-40B4-BE49-F238E27FC236}">
                <a16:creationId xmlns:a16="http://schemas.microsoft.com/office/drawing/2014/main" id="{A10795ED-FF06-45F2-9994-C23CEC468AA0}"/>
              </a:ext>
            </a:extLst>
          </p:cNvPr>
          <p:cNvSpPr/>
          <p:nvPr/>
        </p:nvSpPr>
        <p:spPr>
          <a:xfrm>
            <a:off x="1793102" y="10809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7" name="Arc 276">
            <a:extLst>
              <a:ext uri="{FF2B5EF4-FFF2-40B4-BE49-F238E27FC236}">
                <a16:creationId xmlns:a16="http://schemas.microsoft.com/office/drawing/2014/main" id="{5B2DAB45-83FD-49C9-8206-AFA4C61D652A}"/>
              </a:ext>
            </a:extLst>
          </p:cNvPr>
          <p:cNvSpPr/>
          <p:nvPr/>
        </p:nvSpPr>
        <p:spPr>
          <a:xfrm rot="10800000">
            <a:off x="1785666" y="1674448"/>
            <a:ext cx="1197990" cy="494132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Arc 277">
            <a:extLst>
              <a:ext uri="{FF2B5EF4-FFF2-40B4-BE49-F238E27FC236}">
                <a16:creationId xmlns:a16="http://schemas.microsoft.com/office/drawing/2014/main" id="{4A729748-6B6D-4F0F-91E6-3D204347553B}"/>
              </a:ext>
            </a:extLst>
          </p:cNvPr>
          <p:cNvSpPr/>
          <p:nvPr/>
        </p:nvSpPr>
        <p:spPr>
          <a:xfrm rot="10800000">
            <a:off x="1788744" y="1674448"/>
            <a:ext cx="1681651" cy="559645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94410D0F-91C4-4FCB-B37F-3513E618EA09}"/>
                  </a:ext>
                </a:extLst>
              </p:cNvPr>
              <p:cNvSpPr/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0" name="Rectangle 3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410D0F-91C4-4FCB-B37F-3513E618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blipFill rotWithShape="0">
                <a:blip r:embed="rId11"/>
                <a:stretch>
                  <a:fillRect l="-19355" r="-14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/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blipFill>
                <a:blip r:embed="rId33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63032EA7-E059-46BB-BCE1-5A0B34445A1A}"/>
              </a:ext>
            </a:extLst>
          </p:cNvPr>
          <p:cNvCxnSpPr/>
          <p:nvPr/>
        </p:nvCxnSpPr>
        <p:spPr>
          <a:xfrm flipH="1">
            <a:off x="1644844" y="3579600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/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blipFill>
                <a:blip r:embed="rId38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/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blipFill>
                <a:blip r:embed="rId39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9" name="Arc 318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556352" y="1842505"/>
            <a:ext cx="1738400" cy="1167055"/>
          </a:xfrm>
          <a:prstGeom prst="arc">
            <a:avLst>
              <a:gd name="adj1" fmla="val 10574923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/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  <a:blipFill>
                <a:blip r:embed="rId9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/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/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/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/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5" name="Arc 394">
            <a:extLst>
              <a:ext uri="{FF2B5EF4-FFF2-40B4-BE49-F238E27FC236}">
                <a16:creationId xmlns:a16="http://schemas.microsoft.com/office/drawing/2014/main" id="{32C09FAE-B7FB-47FC-AC6B-0404674C19EE}"/>
              </a:ext>
            </a:extLst>
          </p:cNvPr>
          <p:cNvSpPr/>
          <p:nvPr/>
        </p:nvSpPr>
        <p:spPr>
          <a:xfrm>
            <a:off x="1821854" y="28667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6" name="Arc 395">
            <a:extLst>
              <a:ext uri="{FF2B5EF4-FFF2-40B4-BE49-F238E27FC236}">
                <a16:creationId xmlns:a16="http://schemas.microsoft.com/office/drawing/2014/main" id="{8358587C-CBDC-4417-94C9-5275E4695F77}"/>
              </a:ext>
            </a:extLst>
          </p:cNvPr>
          <p:cNvSpPr/>
          <p:nvPr/>
        </p:nvSpPr>
        <p:spPr>
          <a:xfrm rot="10800000">
            <a:off x="1813996" y="34416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7" name="Arc 396">
            <a:extLst>
              <a:ext uri="{FF2B5EF4-FFF2-40B4-BE49-F238E27FC236}">
                <a16:creationId xmlns:a16="http://schemas.microsoft.com/office/drawing/2014/main" id="{934255EF-13FF-487D-BFA6-7C2C780A9F14}"/>
              </a:ext>
            </a:extLst>
          </p:cNvPr>
          <p:cNvSpPr/>
          <p:nvPr/>
        </p:nvSpPr>
        <p:spPr>
          <a:xfrm rot="16200000">
            <a:off x="1277920" y="3221453"/>
            <a:ext cx="309639" cy="457200"/>
          </a:xfrm>
          <a:prstGeom prst="arc">
            <a:avLst>
              <a:gd name="adj1" fmla="val 8678828"/>
              <a:gd name="adj2" fmla="val 18988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8" name="Arc 397">
            <a:extLst>
              <a:ext uri="{FF2B5EF4-FFF2-40B4-BE49-F238E27FC236}">
                <a16:creationId xmlns:a16="http://schemas.microsoft.com/office/drawing/2014/main" id="{71CFC5C6-DD37-4C6C-9F98-D0030412FE5B}"/>
              </a:ext>
            </a:extLst>
          </p:cNvPr>
          <p:cNvSpPr/>
          <p:nvPr/>
        </p:nvSpPr>
        <p:spPr>
          <a:xfrm>
            <a:off x="1834890" y="29262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9" name="Arc 398">
            <a:extLst>
              <a:ext uri="{FF2B5EF4-FFF2-40B4-BE49-F238E27FC236}">
                <a16:creationId xmlns:a16="http://schemas.microsoft.com/office/drawing/2014/main" id="{AD899973-3D71-4C26-85B0-0497860996D9}"/>
              </a:ext>
            </a:extLst>
          </p:cNvPr>
          <p:cNvSpPr/>
          <p:nvPr/>
        </p:nvSpPr>
        <p:spPr>
          <a:xfrm>
            <a:off x="1813996" y="28193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00" name="Arc 399">
            <a:extLst>
              <a:ext uri="{FF2B5EF4-FFF2-40B4-BE49-F238E27FC236}">
                <a16:creationId xmlns:a16="http://schemas.microsoft.com/office/drawing/2014/main" id="{C5B65EC3-B010-4E81-ADF2-6B7AEECCCBCB}"/>
              </a:ext>
            </a:extLst>
          </p:cNvPr>
          <p:cNvSpPr/>
          <p:nvPr/>
        </p:nvSpPr>
        <p:spPr>
          <a:xfrm rot="10800000">
            <a:off x="1806561" y="3412849"/>
            <a:ext cx="1159539" cy="521497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1" name="Arc 400">
            <a:extLst>
              <a:ext uri="{FF2B5EF4-FFF2-40B4-BE49-F238E27FC236}">
                <a16:creationId xmlns:a16="http://schemas.microsoft.com/office/drawing/2014/main" id="{1204ED8F-DD85-4706-89BD-45B37F687710}"/>
              </a:ext>
            </a:extLst>
          </p:cNvPr>
          <p:cNvSpPr/>
          <p:nvPr/>
        </p:nvSpPr>
        <p:spPr>
          <a:xfrm rot="10800000">
            <a:off x="1809638" y="3412848"/>
            <a:ext cx="1681651" cy="559645"/>
          </a:xfrm>
          <a:prstGeom prst="arc">
            <a:avLst>
              <a:gd name="adj1" fmla="val 1079048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/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  <a:blipFill>
                <a:blip r:embed="rId10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/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4" name="Picture 403">
            <a:extLst>
              <a:ext uri="{FF2B5EF4-FFF2-40B4-BE49-F238E27FC236}">
                <a16:creationId xmlns:a16="http://schemas.microsoft.com/office/drawing/2014/main" id="{B6836E62-1334-458E-AB30-CB51EE62A41A}"/>
              </a:ext>
            </a:extLst>
          </p:cNvPr>
          <p:cNvPicPr>
            <a:picLocks noChangeAspect="1"/>
          </p:cNvPicPr>
          <p:nvPr/>
        </p:nvPicPr>
        <p:blipFill rotWithShape="1">
          <a:blip r:embed="rId10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1705922" y="4157121"/>
            <a:ext cx="711830" cy="577574"/>
          </a:xfrm>
          <a:prstGeom prst="rect">
            <a:avLst/>
          </a:prstGeom>
        </p:spPr>
      </p:pic>
      <p:cxnSp>
        <p:nvCxnSpPr>
          <p:cNvPr id="452" name="Straight Arrow Connector 451">
            <a:extLst>
              <a:ext uri="{FF2B5EF4-FFF2-40B4-BE49-F238E27FC236}">
                <a16:creationId xmlns:a16="http://schemas.microsoft.com/office/drawing/2014/main" id="{9D4EC838-17DC-4E92-8D11-4C188F64D17A}"/>
              </a:ext>
            </a:extLst>
          </p:cNvPr>
          <p:cNvCxnSpPr/>
          <p:nvPr/>
        </p:nvCxnSpPr>
        <p:spPr>
          <a:xfrm>
            <a:off x="1363716" y="1241566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/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  <a:blipFill>
                <a:blip r:embed="rId1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5931533C-75AB-47D4-B7E4-966A23D28CE5}"/>
              </a:ext>
            </a:extLst>
          </p:cNvPr>
          <p:cNvCxnSpPr/>
          <p:nvPr/>
        </p:nvCxnSpPr>
        <p:spPr>
          <a:xfrm>
            <a:off x="1386982" y="2966344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/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  <a:blipFill>
                <a:blip r:embed="rId1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0" name="Picture 459">
            <a:extLst>
              <a:ext uri="{FF2B5EF4-FFF2-40B4-BE49-F238E27FC236}">
                <a16:creationId xmlns:a16="http://schemas.microsoft.com/office/drawing/2014/main" id="{68EB58B4-A919-492A-B4D2-C1E336B3FF04}"/>
              </a:ext>
            </a:extLst>
          </p:cNvPr>
          <p:cNvPicPr>
            <a:picLocks noChangeAspect="1"/>
          </p:cNvPicPr>
          <p:nvPr/>
        </p:nvPicPr>
        <p:blipFill rotWithShape="1">
          <a:blip r:embed="rId13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9" t="3002" r="3959" b="2568"/>
          <a:stretch/>
        </p:blipFill>
        <p:spPr>
          <a:xfrm>
            <a:off x="2482197" y="4162774"/>
            <a:ext cx="718861" cy="572917"/>
          </a:xfrm>
          <a:prstGeom prst="rect">
            <a:avLst/>
          </a:prstGeom>
        </p:spPr>
      </p:pic>
      <p:sp>
        <p:nvSpPr>
          <p:cNvPr id="462" name="Arc 461">
            <a:extLst>
              <a:ext uri="{FF2B5EF4-FFF2-40B4-BE49-F238E27FC236}">
                <a16:creationId xmlns:a16="http://schemas.microsoft.com/office/drawing/2014/main" id="{00DBAB69-0AC0-4544-84EB-36E9AA285322}"/>
              </a:ext>
            </a:extLst>
          </p:cNvPr>
          <p:cNvSpPr/>
          <p:nvPr/>
        </p:nvSpPr>
        <p:spPr>
          <a:xfrm rot="5400000" flipV="1">
            <a:off x="1683177" y="2862653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3" name="Arc 462">
            <a:extLst>
              <a:ext uri="{FF2B5EF4-FFF2-40B4-BE49-F238E27FC236}">
                <a16:creationId xmlns:a16="http://schemas.microsoft.com/office/drawing/2014/main" id="{159143D7-ADC8-4F06-9B7F-41BB901E8025}"/>
              </a:ext>
            </a:extLst>
          </p:cNvPr>
          <p:cNvSpPr/>
          <p:nvPr/>
        </p:nvSpPr>
        <p:spPr>
          <a:xfrm rot="5400000" flipV="1">
            <a:off x="2159326" y="2862655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4" name="Arc 463">
            <a:extLst>
              <a:ext uri="{FF2B5EF4-FFF2-40B4-BE49-F238E27FC236}">
                <a16:creationId xmlns:a16="http://schemas.microsoft.com/office/drawing/2014/main" id="{8BC68F31-2416-4C9E-8B3E-13ABC368128B}"/>
              </a:ext>
            </a:extLst>
          </p:cNvPr>
          <p:cNvSpPr/>
          <p:nvPr/>
        </p:nvSpPr>
        <p:spPr>
          <a:xfrm rot="5400000" flipV="1">
            <a:off x="2205678" y="3667604"/>
            <a:ext cx="428170" cy="275309"/>
          </a:xfrm>
          <a:prstGeom prst="arc">
            <a:avLst>
              <a:gd name="adj1" fmla="val 11178144"/>
              <a:gd name="adj2" fmla="val 1579023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5" name="Arc 464">
            <a:extLst>
              <a:ext uri="{FF2B5EF4-FFF2-40B4-BE49-F238E27FC236}">
                <a16:creationId xmlns:a16="http://schemas.microsoft.com/office/drawing/2014/main" id="{FC1E3E2C-94D0-47DB-999D-60BCAC5F9D28}"/>
              </a:ext>
            </a:extLst>
          </p:cNvPr>
          <p:cNvSpPr/>
          <p:nvPr/>
        </p:nvSpPr>
        <p:spPr>
          <a:xfrm rot="5400000" flipV="1">
            <a:off x="2697623" y="3683678"/>
            <a:ext cx="428170" cy="239935"/>
          </a:xfrm>
          <a:prstGeom prst="arc">
            <a:avLst>
              <a:gd name="adj1" fmla="val 11178144"/>
              <a:gd name="adj2" fmla="val 1593576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6" name="Arc 465">
            <a:extLst>
              <a:ext uri="{FF2B5EF4-FFF2-40B4-BE49-F238E27FC236}">
                <a16:creationId xmlns:a16="http://schemas.microsoft.com/office/drawing/2014/main" id="{1D116CAE-60AC-4166-A3D8-9322938CBD66}"/>
              </a:ext>
            </a:extLst>
          </p:cNvPr>
          <p:cNvSpPr/>
          <p:nvPr/>
        </p:nvSpPr>
        <p:spPr>
          <a:xfrm rot="5400000" flipV="1">
            <a:off x="3173774" y="3684947"/>
            <a:ext cx="428170" cy="239935"/>
          </a:xfrm>
          <a:prstGeom prst="arc">
            <a:avLst>
              <a:gd name="adj1" fmla="val 11178144"/>
              <a:gd name="adj2" fmla="val 16311229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/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  <a:blipFill>
                <a:blip r:embed="rId1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/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9" name="Arc 468">
            <a:extLst>
              <a:ext uri="{FF2B5EF4-FFF2-40B4-BE49-F238E27FC236}">
                <a16:creationId xmlns:a16="http://schemas.microsoft.com/office/drawing/2014/main" id="{1AFDE9A7-50CA-446B-9CED-B11C7AE71821}"/>
              </a:ext>
            </a:extLst>
          </p:cNvPr>
          <p:cNvSpPr/>
          <p:nvPr/>
        </p:nvSpPr>
        <p:spPr>
          <a:xfrm rot="5400000" flipV="1">
            <a:off x="1006668" y="3043965"/>
            <a:ext cx="3114761" cy="594360"/>
          </a:xfrm>
          <a:prstGeom prst="arc">
            <a:avLst>
              <a:gd name="adj1" fmla="val 11117704"/>
              <a:gd name="adj2" fmla="val 20529490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grpSp>
        <p:nvGrpSpPr>
          <p:cNvPr id="4" name="Group 3"/>
          <p:cNvGrpSpPr/>
          <p:nvPr/>
        </p:nvGrpSpPr>
        <p:grpSpPr>
          <a:xfrm>
            <a:off x="4236363" y="1162800"/>
            <a:ext cx="6576957" cy="3579440"/>
            <a:chOff x="4236363" y="1162800"/>
            <a:chExt cx="6576957" cy="3579440"/>
          </a:xfrm>
        </p:grpSpPr>
        <p:grpSp>
          <p:nvGrpSpPr>
            <p:cNvPr id="3" name="Group 2"/>
            <p:cNvGrpSpPr/>
            <p:nvPr/>
          </p:nvGrpSpPr>
          <p:grpSpPr>
            <a:xfrm>
              <a:off x="7745037" y="1162800"/>
              <a:ext cx="3068283" cy="3579440"/>
              <a:chOff x="7745037" y="1162800"/>
              <a:chExt cx="3068283" cy="3579440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8" name="Rectangle 417">
                    <a:extLst>
                      <a:ext uri="{FF2B5EF4-FFF2-40B4-BE49-F238E27FC236}">
                        <a16:creationId xmlns:a16="http://schemas.microsoft.com/office/drawing/2014/main" id="{79375B03-F22B-470B-B02C-A915D7EAB84E}"/>
                      </a:ext>
                    </a:extLst>
                  </p:cNvPr>
                  <p:cNvSpPr/>
                  <p:nvPr/>
                </p:nvSpPr>
                <p:spPr>
                  <a:xfrm>
                    <a:off x="7790400" y="3740400"/>
                    <a:ext cx="502920" cy="50292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GB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𝐸𝑁</m:t>
                          </m:r>
                        </m:oMath>
                      </m:oMathPara>
                    </a14:m>
                    <a:endParaRPr lang="en-US" sz="24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18" name="Rectangle 417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79375B03-F22B-470B-B02C-A915D7EAB84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90400" y="374040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105"/>
                    <a:stretch>
                      <a:fillRect l="-11905" r="-10714"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9" name="Rectangle 418">
                    <a:extLst>
                      <a:ext uri="{FF2B5EF4-FFF2-40B4-BE49-F238E27FC236}">
                        <a16:creationId xmlns:a16="http://schemas.microsoft.com/office/drawing/2014/main" id="{408C08C6-DA6C-49FE-8650-FD8197E07CF2}"/>
                      </a:ext>
                    </a:extLst>
                  </p:cNvPr>
                  <p:cNvSpPr/>
                  <p:nvPr/>
                </p:nvSpPr>
                <p:spPr>
                  <a:xfrm>
                    <a:off x="8294400" y="3740400"/>
                    <a:ext cx="502920" cy="502920"/>
                  </a:xfrm>
                  <a:prstGeom prst="rect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19" name="Rectangle 418">
                    <a:extLst>
                      <a:ext uri="{FF2B5EF4-FFF2-40B4-BE49-F238E27FC236}">
                        <a16:creationId xmlns:a16="http://schemas.microsoft.com/office/drawing/2014/main" id="{408C08C6-DA6C-49FE-8650-FD8197E07CF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294400" y="3740400"/>
                    <a:ext cx="502920" cy="502920"/>
                  </a:xfrm>
                  <a:prstGeom prst="rect">
                    <a:avLst/>
                  </a:prstGeom>
                  <a:blipFill>
                    <a:blip r:embed="rId198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0" name="Rectangle 419">
                    <a:extLst>
                      <a:ext uri="{FF2B5EF4-FFF2-40B4-BE49-F238E27FC236}">
                        <a16:creationId xmlns:a16="http://schemas.microsoft.com/office/drawing/2014/main" id="{D5281AB4-48BB-465C-A719-818549A358EB}"/>
                      </a:ext>
                    </a:extLst>
                  </p:cNvPr>
                  <p:cNvSpPr/>
                  <p:nvPr/>
                </p:nvSpPr>
                <p:spPr>
                  <a:xfrm>
                    <a:off x="8294400" y="3236400"/>
                    <a:ext cx="502920" cy="50292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GB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𝐸𝑁</m:t>
                          </m:r>
                        </m:oMath>
                      </m:oMathPara>
                    </a14:m>
                    <a:endParaRPr lang="en-US" sz="24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0" name="Rectangle 419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D5281AB4-48BB-465C-A719-818549A358E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294400" y="323640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199"/>
                    <a:stretch>
                      <a:fillRect l="-11905" r="-10714"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1" name="Rectangle 420">
                    <a:extLst>
                      <a:ext uri="{FF2B5EF4-FFF2-40B4-BE49-F238E27FC236}">
                        <a16:creationId xmlns:a16="http://schemas.microsoft.com/office/drawing/2014/main" id="{27865F3A-90CA-42D7-A973-8D208CF3097E}"/>
                      </a:ext>
                    </a:extLst>
                  </p:cNvPr>
                  <p:cNvSpPr/>
                  <p:nvPr/>
                </p:nvSpPr>
                <p:spPr>
                  <a:xfrm>
                    <a:off x="8294400" y="4239320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1" name="Rectangle 420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27865F3A-90CA-42D7-A973-8D208CF3097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294400" y="423932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00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2" name="Rectangle 421">
                    <a:extLst>
                      <a:ext uri="{FF2B5EF4-FFF2-40B4-BE49-F238E27FC236}">
                        <a16:creationId xmlns:a16="http://schemas.microsoft.com/office/drawing/2014/main" id="{EB6A98F9-219A-425D-8EB6-5194BB3A13F7}"/>
                      </a:ext>
                    </a:extLst>
                  </p:cNvPr>
                  <p:cNvSpPr/>
                  <p:nvPr/>
                </p:nvSpPr>
                <p:spPr>
                  <a:xfrm>
                    <a:off x="9302400" y="3236400"/>
                    <a:ext cx="502920" cy="502920"/>
                  </a:xfrm>
                  <a:prstGeom prst="rect">
                    <a:avLst/>
                  </a:prstGeom>
                  <a:solidFill>
                    <a:srgbClr val="FFC000"/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2" name="Rectangle 421">
                    <a:extLst>
                      <a:ext uri="{FF2B5EF4-FFF2-40B4-BE49-F238E27FC236}">
                        <a16:creationId xmlns:a16="http://schemas.microsoft.com/office/drawing/2014/main" id="{EB6A98F9-219A-425D-8EB6-5194BB3A13F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302400" y="3236400"/>
                    <a:ext cx="502920" cy="502920"/>
                  </a:xfrm>
                  <a:prstGeom prst="rect">
                    <a:avLst/>
                  </a:prstGeom>
                  <a:blipFill>
                    <a:blip r:embed="rId201"/>
                    <a:stretch>
                      <a:fillRect l="-8333" r="-5952"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3" name="Rectangle 422">
                    <a:extLst>
                      <a:ext uri="{FF2B5EF4-FFF2-40B4-BE49-F238E27FC236}">
                        <a16:creationId xmlns:a16="http://schemas.microsoft.com/office/drawing/2014/main" id="{2786BB1D-41CD-4339-9ECA-58B09A8CE6CB}"/>
                      </a:ext>
                    </a:extLst>
                  </p:cNvPr>
                  <p:cNvSpPr/>
                  <p:nvPr/>
                </p:nvSpPr>
                <p:spPr>
                  <a:xfrm>
                    <a:off x="9806400" y="3236400"/>
                    <a:ext cx="502920" cy="502920"/>
                  </a:xfrm>
                  <a:prstGeom prst="rect">
                    <a:avLst/>
                  </a:prstGeom>
                  <a:solidFill>
                    <a:srgbClr val="FFC000"/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3" name="Rectangle 422">
                    <a:extLst>
                      <a:ext uri="{FF2B5EF4-FFF2-40B4-BE49-F238E27FC236}">
                        <a16:creationId xmlns:a16="http://schemas.microsoft.com/office/drawing/2014/main" id="{2786BB1D-41CD-4339-9ECA-58B09A8CE6C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806400" y="3236400"/>
                    <a:ext cx="502920" cy="502920"/>
                  </a:xfrm>
                  <a:prstGeom prst="rect">
                    <a:avLst/>
                  </a:prstGeom>
                  <a:blipFill>
                    <a:blip r:embed="rId202"/>
                    <a:stretch>
                      <a:fillRect l="-8333" r="-5952"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4" name="Rectangle 423">
                    <a:extLst>
                      <a:ext uri="{FF2B5EF4-FFF2-40B4-BE49-F238E27FC236}">
                        <a16:creationId xmlns:a16="http://schemas.microsoft.com/office/drawing/2014/main" id="{77C6D6E2-2190-4F22-ADC3-977236143BD0}"/>
                      </a:ext>
                    </a:extLst>
                  </p:cNvPr>
                  <p:cNvSpPr/>
                  <p:nvPr/>
                </p:nvSpPr>
                <p:spPr>
                  <a:xfrm>
                    <a:off x="10310400" y="3236400"/>
                    <a:ext cx="502920" cy="502920"/>
                  </a:xfrm>
                  <a:prstGeom prst="rect">
                    <a:avLst/>
                  </a:prstGeom>
                  <a:solidFill>
                    <a:srgbClr val="FFC000"/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4" name="Rectangle 423">
                    <a:extLst>
                      <a:ext uri="{FF2B5EF4-FFF2-40B4-BE49-F238E27FC236}">
                        <a16:creationId xmlns:a16="http://schemas.microsoft.com/office/drawing/2014/main" id="{77C6D6E2-2190-4F22-ADC3-977236143BD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310400" y="3236400"/>
                    <a:ext cx="502920" cy="502920"/>
                  </a:xfrm>
                  <a:prstGeom prst="rect">
                    <a:avLst/>
                  </a:prstGeom>
                  <a:blipFill>
                    <a:blip r:embed="rId203"/>
                    <a:stretch>
                      <a:fillRect l="-8235" r="-4706"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5" name="Rectangle 424">
                    <a:extLst>
                      <a:ext uri="{FF2B5EF4-FFF2-40B4-BE49-F238E27FC236}">
                        <a16:creationId xmlns:a16="http://schemas.microsoft.com/office/drawing/2014/main" id="{34BF183A-F7C8-4067-8864-2F72ADC4D90F}"/>
                      </a:ext>
                    </a:extLst>
                  </p:cNvPr>
                  <p:cNvSpPr/>
                  <p:nvPr/>
                </p:nvSpPr>
                <p:spPr>
                  <a:xfrm>
                    <a:off x="8798400" y="3740400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5" name="Rectangle 424">
                    <a:extLst>
                      <a:ext uri="{FF2B5EF4-FFF2-40B4-BE49-F238E27FC236}">
                        <a16:creationId xmlns:a16="http://schemas.microsoft.com/office/drawing/2014/main" id="{34BF183A-F7C8-4067-8864-2F72ADC4D90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98400" y="3740400"/>
                    <a:ext cx="502920" cy="502920"/>
                  </a:xfrm>
                  <a:prstGeom prst="rect">
                    <a:avLst/>
                  </a:prstGeom>
                  <a:blipFill>
                    <a:blip r:embed="rId204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6" name="Rectangle 425">
                    <a:extLst>
                      <a:ext uri="{FF2B5EF4-FFF2-40B4-BE49-F238E27FC236}">
                        <a16:creationId xmlns:a16="http://schemas.microsoft.com/office/drawing/2014/main" id="{777B0621-2E75-40F6-8B44-9A9B4B82625D}"/>
                      </a:ext>
                    </a:extLst>
                  </p:cNvPr>
                  <p:cNvSpPr/>
                  <p:nvPr/>
                </p:nvSpPr>
                <p:spPr>
                  <a:xfrm>
                    <a:off x="9302400" y="3740400"/>
                    <a:ext cx="502920" cy="502920"/>
                  </a:xfrm>
                  <a:prstGeom prst="rect">
                    <a:avLst/>
                  </a:prstGeom>
                  <a:solidFill>
                    <a:srgbClr val="F2F2F2"/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05</m:t>
                          </m:r>
                        </m:oMath>
                      </m:oMathPara>
                    </a14:m>
                    <a:endParaRPr lang="en-US" sz="1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6" name="Rectangle 425">
                    <a:extLst>
                      <a:ext uri="{FF2B5EF4-FFF2-40B4-BE49-F238E27FC236}">
                        <a16:creationId xmlns:a16="http://schemas.microsoft.com/office/drawing/2014/main" id="{777B0621-2E75-40F6-8B44-9A9B4B82625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302400" y="3740400"/>
                    <a:ext cx="502920" cy="502920"/>
                  </a:xfrm>
                  <a:prstGeom prst="rect">
                    <a:avLst/>
                  </a:prstGeom>
                  <a:blipFill>
                    <a:blip r:embed="rId205"/>
                    <a:stretch>
                      <a:fillRect l="-3571" r="-3571"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7" name="Rectangle 426">
                    <a:extLst>
                      <a:ext uri="{FF2B5EF4-FFF2-40B4-BE49-F238E27FC236}">
                        <a16:creationId xmlns:a16="http://schemas.microsoft.com/office/drawing/2014/main" id="{B766CADF-E332-4E05-9C39-04AD64E455BE}"/>
                      </a:ext>
                    </a:extLst>
                  </p:cNvPr>
                  <p:cNvSpPr/>
                  <p:nvPr/>
                </p:nvSpPr>
                <p:spPr>
                  <a:xfrm>
                    <a:off x="9806400" y="3740400"/>
                    <a:ext cx="502920" cy="502920"/>
                  </a:xfrm>
                  <a:prstGeom prst="rect">
                    <a:avLst/>
                  </a:prstGeom>
                  <a:solidFill>
                    <a:srgbClr val="F2F2F2"/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05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7" name="Rectangle 426">
                    <a:extLst>
                      <a:ext uri="{FF2B5EF4-FFF2-40B4-BE49-F238E27FC236}">
                        <a16:creationId xmlns:a16="http://schemas.microsoft.com/office/drawing/2014/main" id="{B766CADF-E332-4E05-9C39-04AD64E455B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806400" y="3740400"/>
                    <a:ext cx="502920" cy="502920"/>
                  </a:xfrm>
                  <a:prstGeom prst="rect">
                    <a:avLst/>
                  </a:prstGeom>
                  <a:blipFill>
                    <a:blip r:embed="rId206"/>
                    <a:stretch>
                      <a:fillRect l="-4762" r="-3571"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8" name="Rectangle 427">
                    <a:extLst>
                      <a:ext uri="{FF2B5EF4-FFF2-40B4-BE49-F238E27FC236}">
                        <a16:creationId xmlns:a16="http://schemas.microsoft.com/office/drawing/2014/main" id="{8F48034A-F8BF-4E85-A1E8-C3174EB8DB68}"/>
                      </a:ext>
                    </a:extLst>
                  </p:cNvPr>
                  <p:cNvSpPr/>
                  <p:nvPr/>
                </p:nvSpPr>
                <p:spPr>
                  <a:xfrm>
                    <a:off x="10310400" y="3740400"/>
                    <a:ext cx="502920" cy="50292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oMath>
                      </m:oMathPara>
                    </a14:m>
                    <a:endParaRPr lang="en-US" sz="1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8" name="Rectangle 427">
                    <a:extLst>
                      <a:ext uri="{FF2B5EF4-FFF2-40B4-BE49-F238E27FC236}">
                        <a16:creationId xmlns:a16="http://schemas.microsoft.com/office/drawing/2014/main" id="{8F48034A-F8BF-4E85-A1E8-C3174EB8DB6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310400" y="3740400"/>
                    <a:ext cx="502920" cy="502920"/>
                  </a:xfrm>
                  <a:prstGeom prst="rect">
                    <a:avLst/>
                  </a:prstGeom>
                  <a:blipFill>
                    <a:blip r:embed="rId207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9" name="Rectangle 428">
                    <a:extLst>
                      <a:ext uri="{FF2B5EF4-FFF2-40B4-BE49-F238E27FC236}">
                        <a16:creationId xmlns:a16="http://schemas.microsoft.com/office/drawing/2014/main" id="{66848AF0-FB70-4B6F-BD3A-4FAC8A2C35C7}"/>
                      </a:ext>
                    </a:extLst>
                  </p:cNvPr>
                  <p:cNvSpPr/>
                  <p:nvPr/>
                </p:nvSpPr>
                <p:spPr>
                  <a:xfrm>
                    <a:off x="8798400" y="4239320"/>
                    <a:ext cx="502920" cy="502920"/>
                  </a:xfrm>
                  <a:prstGeom prst="rect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29" name="Rectangle 42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66848AF0-FB70-4B6F-BD3A-4FAC8A2C35C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98400" y="423932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08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30" name="Rectangle 429">
                    <a:extLst>
                      <a:ext uri="{FF2B5EF4-FFF2-40B4-BE49-F238E27FC236}">
                        <a16:creationId xmlns:a16="http://schemas.microsoft.com/office/drawing/2014/main" id="{E136F384-0F0F-482A-8F2E-F2618EA3C79A}"/>
                      </a:ext>
                    </a:extLst>
                  </p:cNvPr>
                  <p:cNvSpPr/>
                  <p:nvPr/>
                </p:nvSpPr>
                <p:spPr>
                  <a:xfrm>
                    <a:off x="7790400" y="4239320"/>
                    <a:ext cx="502920" cy="502920"/>
                  </a:xfrm>
                  <a:prstGeom prst="rect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𝐵𝐺</m:t>
                          </m:r>
                        </m:oMath>
                      </m:oMathPara>
                    </a14:m>
                    <a:endParaRPr lang="en-US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30" name="Rectangle 429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E136F384-0F0F-482A-8F2E-F2618EA3C79A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90400" y="423932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09"/>
                    <a:stretch>
                      <a:fillRect l="-10714" r="-8333"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31" name="Rectangle 430">
                    <a:extLst>
                      <a:ext uri="{FF2B5EF4-FFF2-40B4-BE49-F238E27FC236}">
                        <a16:creationId xmlns:a16="http://schemas.microsoft.com/office/drawing/2014/main" id="{676F3B1C-4DB2-4265-830E-8725D3A2270A}"/>
                      </a:ext>
                    </a:extLst>
                  </p:cNvPr>
                  <p:cNvSpPr/>
                  <p:nvPr/>
                </p:nvSpPr>
                <p:spPr>
                  <a:xfrm>
                    <a:off x="8798400" y="3236400"/>
                    <a:ext cx="502920" cy="502920"/>
                  </a:xfrm>
                  <a:prstGeom prst="rect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𝐵𝐺</m:t>
                          </m:r>
                        </m:oMath>
                      </m:oMathPara>
                    </a14:m>
                    <a:endParaRPr lang="en-US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31" name="Rectangle 430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676F3B1C-4DB2-4265-830E-8725D3A2270A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98400" y="323640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10"/>
                    <a:stretch>
                      <a:fillRect l="-10588" r="-7059"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32" name="Rectangle 431">
                    <a:extLst>
                      <a:ext uri="{FF2B5EF4-FFF2-40B4-BE49-F238E27FC236}">
                        <a16:creationId xmlns:a16="http://schemas.microsoft.com/office/drawing/2014/main" id="{817F1550-5554-49AE-BFF5-8B51DF27FBDB}"/>
                      </a:ext>
                    </a:extLst>
                  </p:cNvPr>
                  <p:cNvSpPr/>
                  <p:nvPr/>
                </p:nvSpPr>
                <p:spPr>
                  <a:xfrm>
                    <a:off x="9302400" y="4239320"/>
                    <a:ext cx="502920" cy="50292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oMath>
                      </m:oMathPara>
                    </a14:m>
                    <a:endParaRPr lang="en-US" sz="1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32" name="Rectangle 431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817F1550-5554-49AE-BFF5-8B51DF27FBD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302400" y="423932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11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33" name="Rectangle 432">
                    <a:extLst>
                      <a:ext uri="{FF2B5EF4-FFF2-40B4-BE49-F238E27FC236}">
                        <a16:creationId xmlns:a16="http://schemas.microsoft.com/office/drawing/2014/main" id="{BD42E13E-3D96-4588-9666-01AC435E21B6}"/>
                      </a:ext>
                    </a:extLst>
                  </p:cNvPr>
                  <p:cNvSpPr/>
                  <p:nvPr/>
                </p:nvSpPr>
                <p:spPr>
                  <a:xfrm>
                    <a:off x="9806400" y="4239320"/>
                    <a:ext cx="502920" cy="50292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33" name="Rectangle 432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D42E13E-3D96-4588-9666-01AC435E21B6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806400" y="423932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12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34" name="Rectangle 433">
                    <a:extLst>
                      <a:ext uri="{FF2B5EF4-FFF2-40B4-BE49-F238E27FC236}">
                        <a16:creationId xmlns:a16="http://schemas.microsoft.com/office/drawing/2014/main" id="{07130369-8FBA-4DBC-902D-6C5CB9F07041}"/>
                      </a:ext>
                    </a:extLst>
                  </p:cNvPr>
                  <p:cNvSpPr/>
                  <p:nvPr/>
                </p:nvSpPr>
                <p:spPr>
                  <a:xfrm>
                    <a:off x="10310400" y="4239320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34" name="Rectangle 433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07130369-8FBA-4DBC-902D-6C5CB9F07041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310400" y="423932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13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435" name="Left Brace 434">
                <a:extLst>
                  <a:ext uri="{FF2B5EF4-FFF2-40B4-BE49-F238E27FC236}">
                    <a16:creationId xmlns:a16="http://schemas.microsoft.com/office/drawing/2014/main" id="{88521940-93D9-422C-9E7B-337F8A99BB6F}"/>
                  </a:ext>
                </a:extLst>
              </p:cNvPr>
              <p:cNvSpPr/>
              <p:nvPr/>
            </p:nvSpPr>
            <p:spPr>
              <a:xfrm rot="5400000">
                <a:off x="8695718" y="2623305"/>
                <a:ext cx="199421" cy="991049"/>
              </a:xfrm>
              <a:prstGeom prst="leftBrac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36" name="Rectangle 435">
                    <a:extLst>
                      <a:ext uri="{FF2B5EF4-FFF2-40B4-BE49-F238E27FC236}">
                        <a16:creationId xmlns:a16="http://schemas.microsoft.com/office/drawing/2014/main" id="{4EB2434A-5178-4F04-977A-187E797BBEC6}"/>
                      </a:ext>
                    </a:extLst>
                  </p:cNvPr>
                  <p:cNvSpPr/>
                  <p:nvPr/>
                </p:nvSpPr>
                <p:spPr>
                  <a:xfrm>
                    <a:off x="8723141" y="2790916"/>
                    <a:ext cx="182807" cy="23310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oMath>
                      </m:oMathPara>
                    </a14:m>
                    <a:endParaRPr lang="en-US" sz="2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36" name="Rectangle 435">
                    <a:extLst>
                      <a:ext uri="{FF2B5EF4-FFF2-40B4-BE49-F238E27FC236}">
                        <a16:creationId xmlns:a16="http://schemas.microsoft.com/office/drawing/2014/main" id="{4EB2434A-5178-4F04-977A-187E797BBEC6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23141" y="2790916"/>
                    <a:ext cx="182807" cy="233107"/>
                  </a:xfrm>
                  <a:prstGeom prst="rect">
                    <a:avLst/>
                  </a:prstGeom>
                  <a:blipFill>
                    <a:blip r:embed="rId122"/>
                    <a:stretch>
                      <a:fillRect l="-43333" t="-7895" r="-36667" b="-2368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437" name="Left Brace 436">
                <a:extLst>
                  <a:ext uri="{FF2B5EF4-FFF2-40B4-BE49-F238E27FC236}">
                    <a16:creationId xmlns:a16="http://schemas.microsoft.com/office/drawing/2014/main" id="{C5329FF4-935B-4E46-9FCC-2CB35D0E8918}"/>
                  </a:ext>
                </a:extLst>
              </p:cNvPr>
              <p:cNvSpPr/>
              <p:nvPr/>
            </p:nvSpPr>
            <p:spPr>
              <a:xfrm rot="5400000">
                <a:off x="9955192" y="2367316"/>
                <a:ext cx="199422" cy="1503034"/>
              </a:xfrm>
              <a:prstGeom prst="leftBrac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38" name="Rectangle 437">
                    <a:extLst>
                      <a:ext uri="{FF2B5EF4-FFF2-40B4-BE49-F238E27FC236}">
                        <a16:creationId xmlns:a16="http://schemas.microsoft.com/office/drawing/2014/main" id="{5E4F7D02-3017-4D42-86F5-C2187C12B92A}"/>
                      </a:ext>
                    </a:extLst>
                  </p:cNvPr>
                  <p:cNvSpPr/>
                  <p:nvPr/>
                </p:nvSpPr>
                <p:spPr>
                  <a:xfrm>
                    <a:off x="9907909" y="2790916"/>
                    <a:ext cx="277247" cy="23310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oMath>
                      </m:oMathPara>
                    </a14:m>
                    <a:endParaRPr lang="en-US" sz="2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38" name="Rectangle 437">
                    <a:extLst>
                      <a:ext uri="{FF2B5EF4-FFF2-40B4-BE49-F238E27FC236}">
                        <a16:creationId xmlns:a16="http://schemas.microsoft.com/office/drawing/2014/main" id="{5E4F7D02-3017-4D42-86F5-C2187C12B92A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907909" y="2790916"/>
                    <a:ext cx="277247" cy="233107"/>
                  </a:xfrm>
                  <a:prstGeom prst="rect">
                    <a:avLst/>
                  </a:prstGeom>
                  <a:blipFill>
                    <a:blip r:embed="rId123"/>
                    <a:stretch>
                      <a:fillRect l="-13043" t="-7895" r="-6522" b="-2368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2" name="Rectangle 441">
                    <a:extLst>
                      <a:ext uri="{FF2B5EF4-FFF2-40B4-BE49-F238E27FC236}">
                        <a16:creationId xmlns:a16="http://schemas.microsoft.com/office/drawing/2014/main" id="{4C0FAD8C-6DDB-4C06-9578-239AEB7B95C4}"/>
                      </a:ext>
                    </a:extLst>
                  </p:cNvPr>
                  <p:cNvSpPr/>
                  <p:nvPr/>
                </p:nvSpPr>
                <p:spPr>
                  <a:xfrm>
                    <a:off x="7792635" y="1663200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5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42" name="Rectangle 441">
                    <a:extLst>
                      <a:ext uri="{FF2B5EF4-FFF2-40B4-BE49-F238E27FC236}">
                        <a16:creationId xmlns:a16="http://schemas.microsoft.com/office/drawing/2014/main" id="{4C0FAD8C-6DDB-4C06-9578-239AEB7B95C4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92635" y="1663200"/>
                    <a:ext cx="502920" cy="502920"/>
                  </a:xfrm>
                  <a:prstGeom prst="rect">
                    <a:avLst/>
                  </a:prstGeom>
                  <a:blipFill>
                    <a:blip r:embed="rId2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3" name="Rectangle 442">
                    <a:extLst>
                      <a:ext uri="{FF2B5EF4-FFF2-40B4-BE49-F238E27FC236}">
                        <a16:creationId xmlns:a16="http://schemas.microsoft.com/office/drawing/2014/main" id="{52942915-8EA9-406C-BD5B-DB96F362525B}"/>
                      </a:ext>
                    </a:extLst>
                  </p:cNvPr>
                  <p:cNvSpPr/>
                  <p:nvPr/>
                </p:nvSpPr>
                <p:spPr>
                  <a:xfrm>
                    <a:off x="7793305" y="1162800"/>
                    <a:ext cx="502920" cy="50292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GB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𝐸𝑁</m:t>
                          </m:r>
                        </m:oMath>
                      </m:oMathPara>
                    </a14:m>
                    <a:endParaRPr lang="en-US" sz="24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43" name="Rectangle 442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52942915-8EA9-406C-BD5B-DB96F362525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93305" y="116280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15"/>
                    <a:stretch>
                      <a:fillRect l="-11765" r="-941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4" name="Rectangle 443">
                    <a:extLst>
                      <a:ext uri="{FF2B5EF4-FFF2-40B4-BE49-F238E27FC236}">
                        <a16:creationId xmlns:a16="http://schemas.microsoft.com/office/drawing/2014/main" id="{88DAA2AA-F711-4632-A5E4-B0ADDA0B19FD}"/>
                      </a:ext>
                    </a:extLst>
                  </p:cNvPr>
                  <p:cNvSpPr/>
                  <p:nvPr/>
                </p:nvSpPr>
                <p:spPr>
                  <a:xfrm>
                    <a:off x="8798791" y="1162800"/>
                    <a:ext cx="502920" cy="502920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44" name="Rectangle 443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88DAA2AA-F711-4632-A5E4-B0ADDA0B19F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98791" y="116280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16"/>
                    <a:stretch>
                      <a:fillRect l="-9412" r="-823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5" name="Rectangle 444">
                    <a:extLst>
                      <a:ext uri="{FF2B5EF4-FFF2-40B4-BE49-F238E27FC236}">
                        <a16:creationId xmlns:a16="http://schemas.microsoft.com/office/drawing/2014/main" id="{DF94F7FB-3C66-45FF-AA59-195C937A202F}"/>
                      </a:ext>
                    </a:extLst>
                  </p:cNvPr>
                  <p:cNvSpPr/>
                  <p:nvPr/>
                </p:nvSpPr>
                <p:spPr>
                  <a:xfrm>
                    <a:off x="9300076" y="1162800"/>
                    <a:ext cx="661921" cy="502920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…</m:t>
                          </m:r>
                        </m:oMath>
                      </m:oMathPara>
                    </a14:m>
                    <a:endParaRPr lang="en-US" sz="2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45" name="Rectangle 444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DF94F7FB-3C66-45FF-AA59-195C937A202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300076" y="1162800"/>
                    <a:ext cx="661921" cy="502920"/>
                  </a:xfrm>
                  <a:prstGeom prst="rect">
                    <a:avLst/>
                  </a:prstGeom>
                  <a:blipFill rotWithShape="0">
                    <a:blip r:embed="rId21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6" name="Rectangle 445">
                    <a:extLst>
                      <a:ext uri="{FF2B5EF4-FFF2-40B4-BE49-F238E27FC236}">
                        <a16:creationId xmlns:a16="http://schemas.microsoft.com/office/drawing/2014/main" id="{9D2E50C8-C88F-4D41-BB49-078FFA64A7E7}"/>
                      </a:ext>
                    </a:extLst>
                  </p:cNvPr>
                  <p:cNvSpPr/>
                  <p:nvPr/>
                </p:nvSpPr>
                <p:spPr>
                  <a:xfrm>
                    <a:off x="9962476" y="1162800"/>
                    <a:ext cx="502920" cy="502920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46" name="Rectangle 445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9D2E50C8-C88F-4D41-BB49-078FFA64A7E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962476" y="116280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18"/>
                    <a:stretch>
                      <a:fillRect l="-9412" r="-941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7" name="Rectangle 446">
                    <a:extLst>
                      <a:ext uri="{FF2B5EF4-FFF2-40B4-BE49-F238E27FC236}">
                        <a16:creationId xmlns:a16="http://schemas.microsoft.com/office/drawing/2014/main" id="{289F4D83-4B58-4818-81A7-15359578DB5D}"/>
                      </a:ext>
                    </a:extLst>
                  </p:cNvPr>
                  <p:cNvSpPr/>
                  <p:nvPr/>
                </p:nvSpPr>
                <p:spPr>
                  <a:xfrm>
                    <a:off x="8295367" y="1663200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5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47" name="Rectangle 446">
                    <a:extLst>
                      <a:ext uri="{FF2B5EF4-FFF2-40B4-BE49-F238E27FC236}">
                        <a16:creationId xmlns:a16="http://schemas.microsoft.com/office/drawing/2014/main" id="{289F4D83-4B58-4818-81A7-15359578DB5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295367" y="1663200"/>
                    <a:ext cx="502920" cy="502920"/>
                  </a:xfrm>
                  <a:prstGeom prst="rect">
                    <a:avLst/>
                  </a:prstGeom>
                  <a:blipFill>
                    <a:blip r:embed="rId21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8" name="Rectangle 447">
                    <a:extLst>
                      <a:ext uri="{FF2B5EF4-FFF2-40B4-BE49-F238E27FC236}">
                        <a16:creationId xmlns:a16="http://schemas.microsoft.com/office/drawing/2014/main" id="{04988FC1-AC16-4910-8D22-7E318B3EB612}"/>
                      </a:ext>
                    </a:extLst>
                  </p:cNvPr>
                  <p:cNvSpPr/>
                  <p:nvPr/>
                </p:nvSpPr>
                <p:spPr>
                  <a:xfrm>
                    <a:off x="8798466" y="1663200"/>
                    <a:ext cx="502920" cy="50292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oMath>
                      </m:oMathPara>
                    </a14:m>
                    <a:endParaRPr lang="en-US" sz="1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48" name="Rectangle 447">
                    <a:extLst>
                      <a:ext uri="{FF2B5EF4-FFF2-40B4-BE49-F238E27FC236}">
                        <a16:creationId xmlns:a16="http://schemas.microsoft.com/office/drawing/2014/main" id="{04988FC1-AC16-4910-8D22-7E318B3EB61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98466" y="1663200"/>
                    <a:ext cx="502920" cy="502920"/>
                  </a:xfrm>
                  <a:prstGeom prst="rect">
                    <a:avLst/>
                  </a:prstGeom>
                  <a:blipFill>
                    <a:blip r:embed="rId22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9" name="Rectangle 448">
                    <a:extLst>
                      <a:ext uri="{FF2B5EF4-FFF2-40B4-BE49-F238E27FC236}">
                        <a16:creationId xmlns:a16="http://schemas.microsoft.com/office/drawing/2014/main" id="{1B6F205C-3D9F-4D4B-81C1-77B3B6A5C30B}"/>
                      </a:ext>
                    </a:extLst>
                  </p:cNvPr>
                  <p:cNvSpPr/>
                  <p:nvPr/>
                </p:nvSpPr>
                <p:spPr>
                  <a:xfrm>
                    <a:off x="9298505" y="1663200"/>
                    <a:ext cx="661921" cy="50292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…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49" name="Rectangle 448">
                    <a:extLst>
                      <a:ext uri="{FF2B5EF4-FFF2-40B4-BE49-F238E27FC236}">
                        <a16:creationId xmlns:a16="http://schemas.microsoft.com/office/drawing/2014/main" id="{1B6F205C-3D9F-4D4B-81C1-77B3B6A5C30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298505" y="1663200"/>
                    <a:ext cx="661921" cy="502920"/>
                  </a:xfrm>
                  <a:prstGeom prst="rect">
                    <a:avLst/>
                  </a:prstGeom>
                  <a:blipFill>
                    <a:blip r:embed="rId22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50" name="Rectangle 449">
                    <a:extLst>
                      <a:ext uri="{FF2B5EF4-FFF2-40B4-BE49-F238E27FC236}">
                        <a16:creationId xmlns:a16="http://schemas.microsoft.com/office/drawing/2014/main" id="{A7869206-AB50-48E8-BD2C-D41BB7525729}"/>
                      </a:ext>
                    </a:extLst>
                  </p:cNvPr>
                  <p:cNvSpPr/>
                  <p:nvPr/>
                </p:nvSpPr>
                <p:spPr>
                  <a:xfrm>
                    <a:off x="9962972" y="1663200"/>
                    <a:ext cx="502920" cy="50292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oMath>
                      </m:oMathPara>
                    </a14:m>
                    <a:endParaRPr lang="en-US" sz="1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50" name="Rectangle 449">
                    <a:extLst>
                      <a:ext uri="{FF2B5EF4-FFF2-40B4-BE49-F238E27FC236}">
                        <a16:creationId xmlns:a16="http://schemas.microsoft.com/office/drawing/2014/main" id="{A7869206-AB50-48E8-BD2C-D41BB752572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962972" y="1663200"/>
                    <a:ext cx="502920" cy="502920"/>
                  </a:xfrm>
                  <a:prstGeom prst="rect">
                    <a:avLst/>
                  </a:prstGeom>
                  <a:blipFill>
                    <a:blip r:embed="rId22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51" name="Rectangle 450">
                    <a:extLst>
                      <a:ext uri="{FF2B5EF4-FFF2-40B4-BE49-F238E27FC236}">
                        <a16:creationId xmlns:a16="http://schemas.microsoft.com/office/drawing/2014/main" id="{8B7E8BDF-79CD-453C-B0B7-E3035AB6BB64}"/>
                      </a:ext>
                    </a:extLst>
                  </p:cNvPr>
                  <p:cNvSpPr/>
                  <p:nvPr/>
                </p:nvSpPr>
                <p:spPr>
                  <a:xfrm>
                    <a:off x="8296642" y="1162800"/>
                    <a:ext cx="502920" cy="502920"/>
                  </a:xfrm>
                  <a:prstGeom prst="rect">
                    <a:avLst/>
                  </a:prstGeom>
                  <a:solidFill>
                    <a:schemeClr val="accent2">
                      <a:lumMod val="5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𝐵𝐺</m:t>
                          </m:r>
                        </m:oMath>
                      </m:oMathPara>
                    </a14:m>
                    <a:endParaRPr lang="en-US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51" name="Rectangle 450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8B7E8BDF-79CD-453C-B0B7-E3035AB6BB64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296642" y="116280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23"/>
                    <a:stretch>
                      <a:fillRect l="-10714" r="-833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0" name="Rectangle 469">
                    <a:extLst>
                      <a:ext uri="{FF2B5EF4-FFF2-40B4-BE49-F238E27FC236}">
                        <a16:creationId xmlns:a16="http://schemas.microsoft.com/office/drawing/2014/main" id="{C61E5C7C-D6DA-48EB-89D6-A05AFBA20B08}"/>
                      </a:ext>
                    </a:extLst>
                  </p:cNvPr>
                  <p:cNvSpPr/>
                  <p:nvPr/>
                </p:nvSpPr>
                <p:spPr>
                  <a:xfrm>
                    <a:off x="8847919" y="1644148"/>
                    <a:ext cx="407125" cy="246221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0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n-US" sz="10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𝐼𝑋𝐸𝐷</m:t>
                          </m:r>
                        </m:oMath>
                      </m:oMathPara>
                    </a14:m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70" name="Rectangle 469">
                    <a:extLst>
                      <a:ext uri="{FF2B5EF4-FFF2-40B4-BE49-F238E27FC236}">
                        <a16:creationId xmlns:a16="http://schemas.microsoft.com/office/drawing/2014/main" id="{C61E5C7C-D6DA-48EB-89D6-A05AFBA20B0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847919" y="1644148"/>
                    <a:ext cx="407125" cy="246221"/>
                  </a:xfrm>
                  <a:prstGeom prst="rect">
                    <a:avLst/>
                  </a:prstGeom>
                  <a:blipFill>
                    <a:blip r:embed="rId225"/>
                    <a:stretch>
                      <a:fillRect l="-10448" r="-4478"/>
                    </a:stretch>
                  </a:blipFill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1" name="Rectangle 470">
                    <a:extLst>
                      <a:ext uri="{FF2B5EF4-FFF2-40B4-BE49-F238E27FC236}">
                        <a16:creationId xmlns:a16="http://schemas.microsoft.com/office/drawing/2014/main" id="{ACC7B51B-72A8-4774-AD80-C81286B18EEB}"/>
                      </a:ext>
                    </a:extLst>
                  </p:cNvPr>
                  <p:cNvSpPr/>
                  <p:nvPr/>
                </p:nvSpPr>
                <p:spPr>
                  <a:xfrm>
                    <a:off x="10010869" y="1644148"/>
                    <a:ext cx="407125" cy="246221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0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n-US" sz="10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𝐼𝑋𝐸𝐷</m:t>
                          </m:r>
                        </m:oMath>
                      </m:oMathPara>
                    </a14:m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71" name="Rectangle 470">
                    <a:extLst>
                      <a:ext uri="{FF2B5EF4-FFF2-40B4-BE49-F238E27FC236}">
                        <a16:creationId xmlns:a16="http://schemas.microsoft.com/office/drawing/2014/main" id="{ACC7B51B-72A8-4774-AD80-C81286B18EE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010869" y="1644148"/>
                    <a:ext cx="407125" cy="246221"/>
                  </a:xfrm>
                  <a:prstGeom prst="rect">
                    <a:avLst/>
                  </a:prstGeom>
                  <a:blipFill>
                    <a:blip r:embed="rId225"/>
                    <a:stretch>
                      <a:fillRect l="-10448" r="-4478"/>
                    </a:stretch>
                  </a:blipFill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0" name="Rectangle 479">
                    <a:extLst>
                      <a:ext uri="{FF2B5EF4-FFF2-40B4-BE49-F238E27FC236}">
                        <a16:creationId xmlns:a16="http://schemas.microsoft.com/office/drawing/2014/main" id="{E0EC9973-2976-420A-880D-E707FB73F972}"/>
                      </a:ext>
                    </a:extLst>
                  </p:cNvPr>
                  <p:cNvSpPr/>
                  <p:nvPr/>
                </p:nvSpPr>
                <p:spPr>
                  <a:xfrm>
                    <a:off x="7790400" y="3236400"/>
                    <a:ext cx="502920" cy="50292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oMath>
                      </m:oMathPara>
                    </a14:m>
                    <a:endParaRPr lang="en-US" sz="2400" dirty="0">
                      <a:solidFill>
                        <a:schemeClr val="tx1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480" name="Rectangle 479">
                    <a:extLst>
                      <a:ext uri="{FF2B5EF4-FFF2-40B4-BE49-F238E27FC236}">
                        <a16:creationId xmlns:a16="http://schemas.microsoft.com/office/drawing/2014/main" id="{E0EC9973-2976-420A-880D-E707FB73F97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90400" y="3236400"/>
                    <a:ext cx="502920" cy="502920"/>
                  </a:xfrm>
                  <a:prstGeom prst="rect">
                    <a:avLst/>
                  </a:prstGeom>
                  <a:blipFill>
                    <a:blip r:embed="rId226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1" name="Rectangle 480">
                    <a:extLst>
                      <a:ext uri="{FF2B5EF4-FFF2-40B4-BE49-F238E27FC236}">
                        <a16:creationId xmlns:a16="http://schemas.microsoft.com/office/drawing/2014/main" id="{7DF01386-CAAF-42CA-9C3E-EFAC73B283D0}"/>
                      </a:ext>
                    </a:extLst>
                  </p:cNvPr>
                  <p:cNvSpPr/>
                  <p:nvPr/>
                </p:nvSpPr>
                <p:spPr>
                  <a:xfrm>
                    <a:off x="7745037" y="3392138"/>
                    <a:ext cx="502920" cy="50292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1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from</m:t>
                          </m:r>
                        </m:oMath>
                      </m:oMathPara>
                    </a14:m>
                    <a:endParaRPr lang="en-US" sz="1400" dirty="0">
                      <a:solidFill>
                        <a:schemeClr val="tx1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481" name="Rectangle 480">
                    <a:extLst>
                      <a:ext uri="{FF2B5EF4-FFF2-40B4-BE49-F238E27FC236}">
                        <a16:creationId xmlns:a16="http://schemas.microsoft.com/office/drawing/2014/main" id="{7DF01386-CAAF-42CA-9C3E-EFAC73B283D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45037" y="3392138"/>
                    <a:ext cx="502920" cy="502920"/>
                  </a:xfrm>
                  <a:prstGeom prst="rect">
                    <a:avLst/>
                  </a:prstGeom>
                  <a:blipFill>
                    <a:blip r:embed="rId227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2" name="Rectangle 481">
                    <a:extLst>
                      <a:ext uri="{FF2B5EF4-FFF2-40B4-BE49-F238E27FC236}">
                        <a16:creationId xmlns:a16="http://schemas.microsoft.com/office/drawing/2014/main" id="{1E3238E0-AD3A-4FE3-A570-02120C6E6BC8}"/>
                      </a:ext>
                    </a:extLst>
                  </p:cNvPr>
                  <p:cNvSpPr/>
                  <p:nvPr/>
                </p:nvSpPr>
                <p:spPr>
                  <a:xfrm>
                    <a:off x="7916668" y="3131202"/>
                    <a:ext cx="502920" cy="50292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</m:t>
                          </m:r>
                        </m:oMath>
                      </m:oMathPara>
                    </a14:m>
                    <a:endParaRPr lang="en-US" sz="1400" dirty="0">
                      <a:solidFill>
                        <a:schemeClr val="tx1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482" name="Rectangle 481">
                    <a:extLst>
                      <a:ext uri="{FF2B5EF4-FFF2-40B4-BE49-F238E27FC236}">
                        <a16:creationId xmlns:a16="http://schemas.microsoft.com/office/drawing/2014/main" id="{1E3238E0-AD3A-4FE3-A570-02120C6E6BC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916668" y="3131202"/>
                    <a:ext cx="502920" cy="502920"/>
                  </a:xfrm>
                  <a:prstGeom prst="rect">
                    <a:avLst/>
                  </a:prstGeom>
                  <a:blipFill>
                    <a:blip r:embed="rId228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483" name="Straight Connector 482">
                <a:extLst>
                  <a:ext uri="{FF2B5EF4-FFF2-40B4-BE49-F238E27FC236}">
                    <a16:creationId xmlns:a16="http://schemas.microsoft.com/office/drawing/2014/main" id="{EC06095D-7DEA-49F5-B840-25385C968284}"/>
                  </a:ext>
                </a:extLst>
              </p:cNvPr>
              <p:cNvCxnSpPr/>
              <p:nvPr/>
            </p:nvCxnSpPr>
            <p:spPr>
              <a:xfrm>
                <a:off x="7793575" y="3234442"/>
                <a:ext cx="509409" cy="508919"/>
              </a:xfrm>
              <a:prstGeom prst="line">
                <a:avLst/>
              </a:prstGeom>
              <a:ln w="12700">
                <a:solidFill>
                  <a:srgbClr val="41719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" name="Group 1"/>
            <p:cNvGrpSpPr/>
            <p:nvPr/>
          </p:nvGrpSpPr>
          <p:grpSpPr>
            <a:xfrm>
              <a:off x="4236363" y="1198946"/>
              <a:ext cx="2572333" cy="1553085"/>
              <a:chOff x="4236363" y="1198946"/>
              <a:chExt cx="2572333" cy="1553085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71" name="Rectangle 370">
                    <a:extLst>
                      <a:ext uri="{FF2B5EF4-FFF2-40B4-BE49-F238E27FC236}">
                        <a16:creationId xmlns:a16="http://schemas.microsoft.com/office/drawing/2014/main" id="{ED9E7BED-5350-444A-B9D6-A8B6502C8A7B}"/>
                      </a:ext>
                    </a:extLst>
                  </p:cNvPr>
                  <p:cNvSpPr/>
                  <p:nvPr/>
                </p:nvSpPr>
                <p:spPr>
                  <a:xfrm>
                    <a:off x="4286353" y="2249111"/>
                    <a:ext cx="502920" cy="502920"/>
                  </a:xfrm>
                  <a:prstGeom prst="rect">
                    <a:avLst/>
                  </a:prstGeom>
                  <a:solidFill>
                    <a:schemeClr val="accent2">
                      <a:lumMod val="5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𝐵𝐺</m:t>
                          </m:r>
                        </m:oMath>
                      </m:oMathPara>
                    </a14:m>
                    <a:endParaRPr lang="en-US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71" name="Rectangle 370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ED9E7BED-5350-444A-B9D6-A8B6502C8A7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86353" y="2249111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29"/>
                    <a:stretch>
                      <a:fillRect l="-10588" r="-705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2" name="Rectangle 651">
                    <a:extLst>
                      <a:ext uri="{FF2B5EF4-FFF2-40B4-BE49-F238E27FC236}">
                        <a16:creationId xmlns:a16="http://schemas.microsoft.com/office/drawing/2014/main" id="{622ACC3F-BAEC-46FE-8784-C917FB5C73B0}"/>
                      </a:ext>
                    </a:extLst>
                  </p:cNvPr>
                  <p:cNvSpPr/>
                  <p:nvPr/>
                </p:nvSpPr>
                <p:spPr>
                  <a:xfrm>
                    <a:off x="4791348" y="1749161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52" name="Rectangle 651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622ACC3F-BAEC-46FE-8784-C917FB5C73B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91348" y="1749161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3" name="Rectangle 652">
                    <a:extLst>
                      <a:ext uri="{FF2B5EF4-FFF2-40B4-BE49-F238E27FC236}">
                        <a16:creationId xmlns:a16="http://schemas.microsoft.com/office/drawing/2014/main" id="{56590702-D4ED-44FE-8129-94E9FBAFB9ED}"/>
                      </a:ext>
                    </a:extLst>
                  </p:cNvPr>
                  <p:cNvSpPr/>
                  <p:nvPr/>
                </p:nvSpPr>
                <p:spPr>
                  <a:xfrm>
                    <a:off x="5295399" y="1749449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5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rgbClr val="FAFAF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rgbClr val="FAFAF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rgbClr val="FAFAFA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rgbClr val="FAFAFA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</m:oMath>
                      </m:oMathPara>
                    </a14:m>
                    <a:endParaRPr lang="en-US" sz="1700" dirty="0">
                      <a:solidFill>
                        <a:srgbClr val="FAFAFA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53" name="Rectangle 652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56590702-D4ED-44FE-8129-94E9FBAFB9E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295399" y="1749449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4" name="Rectangle 653">
                    <a:extLst>
                      <a:ext uri="{FF2B5EF4-FFF2-40B4-BE49-F238E27FC236}">
                        <a16:creationId xmlns:a16="http://schemas.microsoft.com/office/drawing/2014/main" id="{6AEC2B4A-6BC9-43C8-B68F-AC476D135AA2}"/>
                      </a:ext>
                    </a:extLst>
                  </p:cNvPr>
                  <p:cNvSpPr/>
                  <p:nvPr/>
                </p:nvSpPr>
                <p:spPr>
                  <a:xfrm>
                    <a:off x="4791577" y="1246518"/>
                    <a:ext cx="502920" cy="502920"/>
                  </a:xfrm>
                  <a:prstGeom prst="rect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oMath>
                      </m:oMathPara>
                    </a14:m>
                    <a:endParaRPr lang="en-US" sz="32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54" name="Rectangle 653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6AEC2B4A-6BC9-43C8-B68F-AC476D135AA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91577" y="1246518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2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5" name="Rectangle 654">
                    <a:extLst>
                      <a:ext uri="{FF2B5EF4-FFF2-40B4-BE49-F238E27FC236}">
                        <a16:creationId xmlns:a16="http://schemas.microsoft.com/office/drawing/2014/main" id="{9F0557D4-EF6A-446F-BB1A-DAE7687A0564}"/>
                      </a:ext>
                    </a:extLst>
                  </p:cNvPr>
                  <p:cNvSpPr/>
                  <p:nvPr/>
                </p:nvSpPr>
                <p:spPr>
                  <a:xfrm>
                    <a:off x="5296634" y="1246970"/>
                    <a:ext cx="502920" cy="502920"/>
                  </a:xfrm>
                  <a:prstGeom prst="rect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oMath>
                      </m:oMathPara>
                    </a14:m>
                    <a:endParaRPr lang="en-US" sz="32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55" name="Rectangle 654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9F0557D4-EF6A-446F-BB1A-DAE7687A0564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296634" y="124697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3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6" name="Rectangle 655">
                    <a:extLst>
                      <a:ext uri="{FF2B5EF4-FFF2-40B4-BE49-F238E27FC236}">
                        <a16:creationId xmlns:a16="http://schemas.microsoft.com/office/drawing/2014/main" id="{7A37D6E7-A91C-4C6F-BE29-ECD265FEC55C}"/>
                      </a:ext>
                    </a:extLst>
                  </p:cNvPr>
                  <p:cNvSpPr/>
                  <p:nvPr/>
                </p:nvSpPr>
                <p:spPr>
                  <a:xfrm>
                    <a:off x="5802251" y="1246518"/>
                    <a:ext cx="502920" cy="502920"/>
                  </a:xfrm>
                  <a:prstGeom prst="rect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oMath>
                      </m:oMathPara>
                    </a14:m>
                    <a:endParaRPr lang="en-US" sz="32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56" name="Rectangle 655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7A37D6E7-A91C-4C6F-BE29-ECD265FEC55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02251" y="1246518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4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7" name="Rectangle 656">
                    <a:extLst>
                      <a:ext uri="{FF2B5EF4-FFF2-40B4-BE49-F238E27FC236}">
                        <a16:creationId xmlns:a16="http://schemas.microsoft.com/office/drawing/2014/main" id="{3D57FA0A-AE62-45D6-9D5D-F0E5D1DD16BC}"/>
                      </a:ext>
                    </a:extLst>
                  </p:cNvPr>
                  <p:cNvSpPr/>
                  <p:nvPr/>
                </p:nvSpPr>
                <p:spPr>
                  <a:xfrm>
                    <a:off x="6305776" y="1246970"/>
                    <a:ext cx="502920" cy="502920"/>
                  </a:xfrm>
                  <a:prstGeom prst="rect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solidFill>
                      <a:srgbClr val="41719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oMath>
                      </m:oMathPara>
                    </a14:m>
                    <a:endParaRPr lang="en-US" sz="32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57" name="Rectangle 656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3D57FA0A-AE62-45D6-9D5D-F0E5D1DD16B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05776" y="1246970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5"/>
                    <a:stretch>
                      <a:fillRect/>
                    </a:stretch>
                  </a:blipFill>
                  <a:ln>
                    <a:solidFill>
                      <a:srgbClr val="41719C"/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8" name="Rectangle 657">
                    <a:extLst>
                      <a:ext uri="{FF2B5EF4-FFF2-40B4-BE49-F238E27FC236}">
                        <a16:creationId xmlns:a16="http://schemas.microsoft.com/office/drawing/2014/main" id="{B0729D94-2D72-4F87-A665-99D5BC38B5AD}"/>
                      </a:ext>
                    </a:extLst>
                  </p:cNvPr>
                  <p:cNvSpPr/>
                  <p:nvPr/>
                </p:nvSpPr>
                <p:spPr>
                  <a:xfrm>
                    <a:off x="5800201" y="1749161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. 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58" name="Rectangle 657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0729D94-2D72-4F87-A665-99D5BC38B5A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00201" y="1749161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9" name="Rectangle 658">
                    <a:extLst>
                      <a:ext uri="{FF2B5EF4-FFF2-40B4-BE49-F238E27FC236}">
                        <a16:creationId xmlns:a16="http://schemas.microsoft.com/office/drawing/2014/main" id="{CE07EFDD-49A2-4580-8112-4BCD56D904E8}"/>
                      </a:ext>
                    </a:extLst>
                  </p:cNvPr>
                  <p:cNvSpPr/>
                  <p:nvPr/>
                </p:nvSpPr>
                <p:spPr>
                  <a:xfrm>
                    <a:off x="6305534" y="1749613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oMath>
                      </m:oMathPara>
                    </a14:m>
                    <a:endParaRPr lang="en-US" sz="1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59" name="Rectangle 65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CE07EFDD-49A2-4580-8112-4BCD56D904E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05534" y="1749613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60" name="Rectangle 659">
                    <a:extLst>
                      <a:ext uri="{FF2B5EF4-FFF2-40B4-BE49-F238E27FC236}">
                        <a16:creationId xmlns:a16="http://schemas.microsoft.com/office/drawing/2014/main" id="{33D9F061-6CBF-4F1E-BDFE-2518630E508D}"/>
                      </a:ext>
                    </a:extLst>
                  </p:cNvPr>
                  <p:cNvSpPr/>
                  <p:nvPr/>
                </p:nvSpPr>
                <p:spPr>
                  <a:xfrm>
                    <a:off x="4287332" y="1745632"/>
                    <a:ext cx="502920" cy="50292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GB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𝐸𝑁</m:t>
                          </m:r>
                        </m:oMath>
                      </m:oMathPara>
                    </a14:m>
                    <a:endParaRPr lang="en-US" sz="24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60" name="Rectangle 659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33D9F061-6CBF-4F1E-BDFE-2518630E508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87332" y="1745632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8"/>
                    <a:stretch>
                      <a:fillRect l="-11765" r="-941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grpSp>
            <p:nvGrpSpPr>
              <p:cNvPr id="661" name="Group 660">
                <a:extLst>
                  <a:ext uri="{FF2B5EF4-FFF2-40B4-BE49-F238E27FC236}">
                    <a16:creationId xmlns:a16="http://schemas.microsoft.com/office/drawing/2014/main" id="{D96BB440-655D-4991-B87B-97D3C27548AC}"/>
                  </a:ext>
                </a:extLst>
              </p:cNvPr>
              <p:cNvGrpSpPr/>
              <p:nvPr/>
            </p:nvGrpSpPr>
            <p:grpSpPr>
              <a:xfrm>
                <a:off x="4236363" y="1198946"/>
                <a:ext cx="556879" cy="551396"/>
                <a:chOff x="9312547" y="2787886"/>
                <a:chExt cx="556879" cy="551396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62" name="Rectangle 661">
                      <a:extLst>
                        <a:ext uri="{FF2B5EF4-FFF2-40B4-BE49-F238E27FC236}">
                          <a16:creationId xmlns:a16="http://schemas.microsoft.com/office/drawing/2014/main" id="{61A6742E-149A-4C61-9D64-AFE2707315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64343" y="2834784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oMath>
                        </m:oMathPara>
                      </a14:m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34" name="Rectangle 133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364343" y="2834784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6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63" name="Rectangle 662">
                      <a:extLst>
                        <a:ext uri="{FF2B5EF4-FFF2-40B4-BE49-F238E27FC236}">
                          <a16:creationId xmlns:a16="http://schemas.microsoft.com/office/drawing/2014/main" id="{FC003647-ED71-4E32-8242-6A1C1DC5940A}"/>
                        </a:ext>
                      </a:extLst>
                    </p:cNvPr>
                    <p:cNvSpPr/>
                    <p:nvPr/>
                  </p:nvSpPr>
                  <p:spPr>
                    <a:xfrm rot="2640031">
                      <a:off x="9312547" y="3037670"/>
                      <a:ext cx="502920" cy="243663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05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sz="105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𝑖𝑑𝑑𝑒𝑛</m:t>
                            </m:r>
                          </m:oMath>
                        </m:oMathPara>
                      </a14:m>
                      <a:endParaRPr lang="en-US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35" name="Rectangle 134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2640031">
                      <a:off x="9312547" y="3037670"/>
                      <a:ext cx="502920" cy="243663"/>
                    </a:xfrm>
                    <a:prstGeom prst="rect">
                      <a:avLst/>
                    </a:prstGeom>
                    <a:blipFill rotWithShape="0">
                      <a:blip r:embed="rId64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64" name="Rectangle 663">
                      <a:extLst>
                        <a:ext uri="{FF2B5EF4-FFF2-40B4-BE49-F238E27FC236}">
                          <a16:creationId xmlns:a16="http://schemas.microsoft.com/office/drawing/2014/main" id="{447AD0C4-F27D-4D59-80AC-149DDF5C2816}"/>
                        </a:ext>
                      </a:extLst>
                    </p:cNvPr>
                    <p:cNvSpPr/>
                    <p:nvPr/>
                  </p:nvSpPr>
                  <p:spPr>
                    <a:xfrm rot="2709129">
                      <a:off x="9415488" y="2946492"/>
                      <a:ext cx="502920" cy="18570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𝑜𝑏𝑠𝑒𝑟𝑣𝑒𝑑</m:t>
                            </m:r>
                          </m:oMath>
                        </m:oMathPara>
                      </a14:m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36" name="Rectangle 135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2709129">
                      <a:off x="9415488" y="2946492"/>
                      <a:ext cx="502920" cy="185708"/>
                    </a:xfrm>
                    <a:prstGeom prst="rect">
                      <a:avLst/>
                    </a:prstGeom>
                    <a:blipFill rotWithShape="0">
                      <a:blip r:embed="rId65"/>
                      <a:stretch>
                        <a:fillRect l="-11111" t="-6173" r="-1235" b="-4938"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665" name="Straight Connector 664">
                  <a:extLst>
                    <a:ext uri="{FF2B5EF4-FFF2-40B4-BE49-F238E27FC236}">
                      <a16:creationId xmlns:a16="http://schemas.microsoft.com/office/drawing/2014/main" id="{A3627285-32E2-4A8E-A432-B22825BF702E}"/>
                    </a:ext>
                  </a:extLst>
                </p:cNvPr>
                <p:cNvCxnSpPr/>
                <p:nvPr/>
              </p:nvCxnSpPr>
              <p:spPr>
                <a:xfrm>
                  <a:off x="9360017" y="2830363"/>
                  <a:ext cx="509409" cy="508919"/>
                </a:xfrm>
                <a:prstGeom prst="line">
                  <a:avLst/>
                </a:prstGeom>
                <a:ln w="1270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5" name="Rectangle 674">
                    <a:extLst>
                      <a:ext uri="{FF2B5EF4-FFF2-40B4-BE49-F238E27FC236}">
                        <a16:creationId xmlns:a16="http://schemas.microsoft.com/office/drawing/2014/main" id="{CCB29971-2476-45C2-B41B-68ED17027A17}"/>
                      </a:ext>
                    </a:extLst>
                  </p:cNvPr>
                  <p:cNvSpPr/>
                  <p:nvPr/>
                </p:nvSpPr>
                <p:spPr>
                  <a:xfrm>
                    <a:off x="4790480" y="2249111"/>
                    <a:ext cx="502920" cy="502920"/>
                  </a:xfrm>
                  <a:prstGeom prst="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75" name="Rectangle 674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CCB29971-2476-45C2-B41B-68ED17027A1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90480" y="2249111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3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6" name="Rectangle 675">
                    <a:extLst>
                      <a:ext uri="{FF2B5EF4-FFF2-40B4-BE49-F238E27FC236}">
                        <a16:creationId xmlns:a16="http://schemas.microsoft.com/office/drawing/2014/main" id="{8BC15854-07F0-4DED-AB8E-53487E848F9F}"/>
                      </a:ext>
                    </a:extLst>
                  </p:cNvPr>
                  <p:cNvSpPr/>
                  <p:nvPr/>
                </p:nvSpPr>
                <p:spPr>
                  <a:xfrm>
                    <a:off x="5294531" y="2249111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7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oMath>
                      </m:oMathPara>
                    </a14:m>
                    <a:endParaRPr lang="en-US" sz="1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76" name="Rectangle 675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8BC15854-07F0-4DED-AB8E-53487E848F9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294531" y="2249111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4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7" name="Rectangle 676">
                    <a:extLst>
                      <a:ext uri="{FF2B5EF4-FFF2-40B4-BE49-F238E27FC236}">
                        <a16:creationId xmlns:a16="http://schemas.microsoft.com/office/drawing/2014/main" id="{016EB04F-7E0B-4B9F-9045-120BA9E9AA0F}"/>
                      </a:ext>
                    </a:extLst>
                  </p:cNvPr>
                  <p:cNvSpPr/>
                  <p:nvPr/>
                </p:nvSpPr>
                <p:spPr>
                  <a:xfrm>
                    <a:off x="5799333" y="2249111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7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77" name="Rectangle 676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016EB04F-7E0B-4B9F-9045-120BA9E9AA0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99333" y="2249111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4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8" name="Rectangle 677">
                    <a:extLst>
                      <a:ext uri="{FF2B5EF4-FFF2-40B4-BE49-F238E27FC236}">
                        <a16:creationId xmlns:a16="http://schemas.microsoft.com/office/drawing/2014/main" id="{EA839753-62A5-489E-96BC-43DBEB6E08A2}"/>
                      </a:ext>
                    </a:extLst>
                  </p:cNvPr>
                  <p:cNvSpPr/>
                  <p:nvPr/>
                </p:nvSpPr>
                <p:spPr>
                  <a:xfrm>
                    <a:off x="6304666" y="2249111"/>
                    <a:ext cx="502920" cy="50292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7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78" name="Rectangle 677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EA839753-62A5-489E-96BC-43DBEB6E08A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04666" y="2249111"/>
                    <a:ext cx="502920" cy="502920"/>
                  </a:xfrm>
                  <a:prstGeom prst="rect">
                    <a:avLst/>
                  </a:prstGeom>
                  <a:blipFill rotWithShape="0">
                    <a:blip r:embed="rId24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pic>
        <p:nvPicPr>
          <p:cNvPr id="201" name="Picture 200">
            <a:extLst>
              <a:ext uri="{FF2B5EF4-FFF2-40B4-BE49-F238E27FC236}">
                <a16:creationId xmlns:a16="http://schemas.microsoft.com/office/drawing/2014/main" id="{7913C45A-7D13-48D2-9AD4-3A63E05A0343}"/>
              </a:ext>
            </a:extLst>
          </p:cNvPr>
          <p:cNvPicPr>
            <a:picLocks noChangeAspect="1"/>
          </p:cNvPicPr>
          <p:nvPr/>
        </p:nvPicPr>
        <p:blipFill rotWithShape="1">
          <a:blip r:embed="rId24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2338" r="27148" b="1936"/>
          <a:stretch/>
        </p:blipFill>
        <p:spPr>
          <a:xfrm>
            <a:off x="3302292" y="4147664"/>
            <a:ext cx="855463" cy="580554"/>
          </a:xfrm>
          <a:prstGeom prst="rect">
            <a:avLst/>
          </a:prstGeom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070F6845-C85F-4EE9-8EFE-34C6149A73D3}"/>
              </a:ext>
            </a:extLst>
          </p:cNvPr>
          <p:cNvSpPr txBox="1"/>
          <p:nvPr/>
        </p:nvSpPr>
        <p:spPr>
          <a:xfrm>
            <a:off x="4260032" y="4157121"/>
            <a:ext cx="1018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PWMs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8840275D-34C4-4F6D-AE00-43E14F1F6048}"/>
                  </a:ext>
                </a:extLst>
              </p:cNvPr>
              <p:cNvSpPr/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0" name="Rectangle 19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40275D-34C4-4F6D-AE00-43E14F1F60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blipFill rotWithShape="0">
                <a:blip r:embed="rId244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02971112-BA61-401D-85B9-7A506A46577E}"/>
              </a:ext>
            </a:extLst>
          </p:cNvPr>
          <p:cNvCxnSpPr/>
          <p:nvPr/>
        </p:nvCxnSpPr>
        <p:spPr>
          <a:xfrm>
            <a:off x="112793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75B99265-23DB-4EC1-A08A-7F8E5ECF314C}"/>
                  </a:ext>
                </a:extLst>
              </p:cNvPr>
              <p:cNvSpPr/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4" name="Rectangle 20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5B99265-23DB-4EC1-A08A-7F8E5ECF31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blipFill rotWithShape="0">
                <a:blip r:embed="rId245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A2827C3A-AEF6-4374-A8BF-B94D66EB9604}"/>
              </a:ext>
            </a:extLst>
          </p:cNvPr>
          <p:cNvCxnSpPr/>
          <p:nvPr/>
        </p:nvCxnSpPr>
        <p:spPr>
          <a:xfrm flipH="1">
            <a:off x="984824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3D5E40AE-A173-45FF-B0BF-434EA0E76674}"/>
                  </a:ext>
                </a:extLst>
              </p:cNvPr>
              <p:cNvSpPr/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06" name="Rectangle 20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E40AE-A173-45FF-B0BF-434EA0E766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blipFill rotWithShape="0">
                <a:blip r:embed="rId246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97D89FF0-8D1B-44D7-9ED0-7C25FF59B8E4}"/>
              </a:ext>
            </a:extLst>
          </p:cNvPr>
          <p:cNvCxnSpPr/>
          <p:nvPr/>
        </p:nvCxnSpPr>
        <p:spPr>
          <a:xfrm>
            <a:off x="142969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9BE6DDF3-F644-4D4B-BC22-7C8FC0A0A748}"/>
                  </a:ext>
                </a:extLst>
              </p:cNvPr>
              <p:cNvSpPr/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8" name="Rectangle 20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BE6DDF3-F644-4D4B-BC22-7C8FC0A0A7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blipFill rotWithShape="0">
                <a:blip r:embed="rId247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6E9BF151-2300-4631-AB57-34F21F53AC47}"/>
              </a:ext>
            </a:extLst>
          </p:cNvPr>
          <p:cNvCxnSpPr/>
          <p:nvPr/>
        </p:nvCxnSpPr>
        <p:spPr>
          <a:xfrm>
            <a:off x="1566851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383AE25D-B9B7-47F2-ABDA-B433D9091E02}"/>
                  </a:ext>
                </a:extLst>
              </p:cNvPr>
              <p:cNvSpPr/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0" name="Rectangle 2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83AE25D-B9B7-47F2-ABDA-B433D9091E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blipFill rotWithShape="0">
                <a:blip r:embed="rId248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A7624DC8-1F63-4272-BE5F-D0F713916AFF}"/>
              </a:ext>
            </a:extLst>
          </p:cNvPr>
          <p:cNvCxnSpPr/>
          <p:nvPr/>
        </p:nvCxnSpPr>
        <p:spPr>
          <a:xfrm>
            <a:off x="187286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67C75351-CE3E-4A2B-9D0E-BCFABBFA4A20}"/>
                  </a:ext>
                </a:extLst>
              </p:cNvPr>
              <p:cNvSpPr/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2" name="Rectangle 2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C75351-CE3E-4A2B-9D0E-BCFABBFA4A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blipFill rotWithShape="0">
                <a:blip r:embed="rId249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C35B5CE6-DAD9-4120-91D6-11C2D4C26F05}"/>
              </a:ext>
            </a:extLst>
          </p:cNvPr>
          <p:cNvCxnSpPr/>
          <p:nvPr/>
        </p:nvCxnSpPr>
        <p:spPr>
          <a:xfrm>
            <a:off x="2010028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F4A01E93-33AE-4AC0-B6AD-90C50465A5C6}"/>
                  </a:ext>
                </a:extLst>
              </p:cNvPr>
              <p:cNvSpPr/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4" name="Rectangle 2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4A01E93-33AE-4AC0-B6AD-90C50465A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blipFill rotWithShape="0">
                <a:blip r:embed="rId250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12712F62-5865-47F9-AAB6-79BC0544381D}"/>
              </a:ext>
            </a:extLst>
          </p:cNvPr>
          <p:cNvCxnSpPr/>
          <p:nvPr/>
        </p:nvCxnSpPr>
        <p:spPr>
          <a:xfrm>
            <a:off x="232160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2D5AE1F5-28FD-4D0B-AD8E-EAED6C0E5584}"/>
                  </a:ext>
                </a:extLst>
              </p:cNvPr>
              <p:cNvSpPr/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6" name="Rectangle 2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D5AE1F5-28FD-4D0B-AD8E-EAED6C0E55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blipFill rotWithShape="0">
                <a:blip r:embed="rId251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25A988AB-DAB8-4933-B8E0-C2740B08ED9B}"/>
                  </a:ext>
                </a:extLst>
              </p:cNvPr>
              <p:cNvSpPr/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7" name="Rectangle 2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5A988AB-DAB8-4933-B8E0-C2740B08E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blipFill rotWithShape="0">
                <a:blip r:embed="rId25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003959B-941D-4E9D-AC77-C62CCE369B49}"/>
                  </a:ext>
                </a:extLst>
              </p:cNvPr>
              <p:cNvSpPr/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8" name="Rectangle 2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03959B-941D-4E9D-AC77-C62CCE369B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blipFill rotWithShape="0">
                <a:blip r:embed="rId253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877B8523-81F3-4723-A1D1-E40CA2AA5488}"/>
                  </a:ext>
                </a:extLst>
              </p:cNvPr>
              <p:cNvSpPr/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9" name="Rectangle 2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77B8523-81F3-4723-A1D1-E40CA2AA5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blipFill rotWithShape="0">
                <a:blip r:embed="rId254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02A867A1-2E6B-4F07-B82F-B6BB5B4E152F}"/>
                  </a:ext>
                </a:extLst>
              </p:cNvPr>
              <p:cNvSpPr/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0" name="Rectangle 2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A867A1-2E6B-4F07-B82F-B6BB5B4E15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blipFill rotWithShape="0">
                <a:blip r:embed="rId255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41A82E47-32AE-4470-B175-1347B5BBC3E3}"/>
                  </a:ext>
                </a:extLst>
              </p:cNvPr>
              <p:cNvSpPr/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1" name="Rectangle 2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1A82E47-32AE-4470-B175-1347B5BB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blipFill rotWithShape="0">
                <a:blip r:embed="rId256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2C13A085-B43C-4533-9E56-1BE873195C1F}"/>
                  </a:ext>
                </a:extLst>
              </p:cNvPr>
              <p:cNvSpPr/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2" name="Rectangle 2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C13A085-B43C-4533-9E56-1BE873195C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blipFill rotWithShape="0">
                <a:blip r:embed="rId257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E9FD5368-4C82-41B5-8813-E4A68C2044A1}"/>
                  </a:ext>
                </a:extLst>
              </p:cNvPr>
              <p:cNvSpPr/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3" name="Rectangle 2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9FD5368-4C82-41B5-8813-E4A68C2044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blipFill rotWithShape="0">
                <a:blip r:embed="rId258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EED0792F-C2B2-4807-8766-F638372F6730}"/>
                  </a:ext>
                </a:extLst>
              </p:cNvPr>
              <p:cNvSpPr/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4" name="Rectangle 2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D0792F-C2B2-4807-8766-F638372F6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blipFill rotWithShape="0">
                <a:blip r:embed="rId259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5C847BC3-DA9A-4C1E-BDAF-6FFF7D913886}"/>
                  </a:ext>
                </a:extLst>
              </p:cNvPr>
              <p:cNvSpPr/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5" name="Rectangle 2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C847BC3-DA9A-4C1E-BDAF-6FFF7D9138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blipFill rotWithShape="0">
                <a:blip r:embed="rId26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98912B4F-17E8-4B03-9A6F-9B025440C356}"/>
                  </a:ext>
                </a:extLst>
              </p:cNvPr>
              <p:cNvSpPr/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8912B4F-17E8-4B03-9A6F-9B025440C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blipFill rotWithShape="0">
                <a:blip r:embed="rId261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0B9C64F9-F6DD-44B2-ACD8-2B353B3BBD76}"/>
                  </a:ext>
                </a:extLst>
              </p:cNvPr>
              <p:cNvSpPr/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7" name="Rectangle 2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B9C64F9-F6DD-44B2-ACD8-2B353B3BBD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blipFill rotWithShape="0">
                <a:blip r:embed="rId262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56EBD56E-CDB5-4954-9BD9-75D2579A33C5}"/>
              </a:ext>
            </a:extLst>
          </p:cNvPr>
          <p:cNvCxnSpPr/>
          <p:nvPr/>
        </p:nvCxnSpPr>
        <p:spPr>
          <a:xfrm>
            <a:off x="34516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484BFE89-0F09-433C-A1F3-F2049AD2502A}"/>
                  </a:ext>
                </a:extLst>
              </p:cNvPr>
              <p:cNvSpPr/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9" name="Rectangle 2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4BFE89-0F09-433C-A1F3-F2049AD250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blipFill rotWithShape="0">
                <a:blip r:embed="rId26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22B6716C-A20D-44E3-8BDE-A46486E8AF4E}"/>
              </a:ext>
            </a:extLst>
          </p:cNvPr>
          <p:cNvCxnSpPr/>
          <p:nvPr/>
        </p:nvCxnSpPr>
        <p:spPr>
          <a:xfrm>
            <a:off x="495340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3BD7A7FC-A552-470A-9963-BD05B60355D2}"/>
              </a:ext>
            </a:extLst>
          </p:cNvPr>
          <p:cNvCxnSpPr/>
          <p:nvPr/>
        </p:nvCxnSpPr>
        <p:spPr>
          <a:xfrm>
            <a:off x="539658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15E843A5-D803-41F8-9EED-8BD01E1C8A93}"/>
              </a:ext>
            </a:extLst>
          </p:cNvPr>
          <p:cNvCxnSpPr/>
          <p:nvPr/>
        </p:nvCxnSpPr>
        <p:spPr>
          <a:xfrm>
            <a:off x="584531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EA40F44C-539C-469A-BD69-59DCE064807D}"/>
              </a:ext>
            </a:extLst>
          </p:cNvPr>
          <p:cNvCxnSpPr/>
          <p:nvPr/>
        </p:nvCxnSpPr>
        <p:spPr>
          <a:xfrm>
            <a:off x="8636271" y="5832000"/>
            <a:ext cx="17200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C958BF6E-4126-4EBB-86F0-2E6069D51B9C}"/>
                  </a:ext>
                </a:extLst>
              </p:cNvPr>
              <p:cNvSpPr/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4" name="Rectangle 2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958BF6E-4126-4EBB-86F0-2E6069D51B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blipFill rotWithShape="0">
                <a:blip r:embed="rId264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333D92C0-2C45-4B5A-A8C9-60DD35C47828}"/>
              </a:ext>
            </a:extLst>
          </p:cNvPr>
          <p:cNvCxnSpPr/>
          <p:nvPr/>
        </p:nvCxnSpPr>
        <p:spPr>
          <a:xfrm>
            <a:off x="894543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932EACC1-30CA-4AEC-9DBC-7BD6CE0D121E}"/>
              </a:ext>
            </a:extLst>
          </p:cNvPr>
          <p:cNvCxnSpPr/>
          <p:nvPr/>
        </p:nvCxnSpPr>
        <p:spPr>
          <a:xfrm>
            <a:off x="6445247" y="5832000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1A85A918-1AD6-4EB7-9491-B308A4D0D621}"/>
              </a:ext>
            </a:extLst>
          </p:cNvPr>
          <p:cNvCxnSpPr/>
          <p:nvPr/>
        </p:nvCxnSpPr>
        <p:spPr>
          <a:xfrm>
            <a:off x="4652176" y="5832000"/>
            <a:ext cx="16406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06E85A81-A1FF-4F71-94D0-965F81A3495D}"/>
              </a:ext>
            </a:extLst>
          </p:cNvPr>
          <p:cNvCxnSpPr/>
          <p:nvPr/>
        </p:nvCxnSpPr>
        <p:spPr>
          <a:xfrm>
            <a:off x="2458763" y="5832000"/>
            <a:ext cx="16554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C40CCC7-09AA-4616-91AE-9F9A58E11189}"/>
              </a:ext>
            </a:extLst>
          </p:cNvPr>
          <p:cNvCxnSpPr/>
          <p:nvPr/>
        </p:nvCxnSpPr>
        <p:spPr>
          <a:xfrm>
            <a:off x="908853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8B705FB9-A5E4-4A1F-BF7C-5C0E9455CD1D}"/>
                  </a:ext>
                </a:extLst>
              </p:cNvPr>
              <p:cNvSpPr/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0" name="Rectangle 2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05FB9-A5E4-4A1F-BF7C-5C0E9455CD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blipFill rotWithShape="0">
                <a:blip r:embed="rId265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0EDAA9EC-B93E-4748-8ED0-8FC16DC5797C}"/>
              </a:ext>
            </a:extLst>
          </p:cNvPr>
          <p:cNvCxnSpPr/>
          <p:nvPr/>
        </p:nvCxnSpPr>
        <p:spPr>
          <a:xfrm>
            <a:off x="939028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EEFB6204-5727-4514-A5EB-694BEAECFF2C}"/>
                  </a:ext>
                </a:extLst>
              </p:cNvPr>
              <p:cNvSpPr/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2" name="Rectangle 2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FB6204-5727-4514-A5EB-694BEAECFF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blipFill rotWithShape="0">
                <a:blip r:embed="rId266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ED37A84-6F51-4EA3-A7BC-1BE800DC43B1}"/>
                  </a:ext>
                </a:extLst>
              </p:cNvPr>
              <p:cNvSpPr/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3" name="Rectangle 2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ED37A84-6F51-4EA3-A7BC-1BE800DC43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blipFill rotWithShape="0">
                <a:blip r:embed="rId267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7056565C-2C48-420B-932E-05F2CC828016}"/>
              </a:ext>
            </a:extLst>
          </p:cNvPr>
          <p:cNvCxnSpPr/>
          <p:nvPr/>
        </p:nvCxnSpPr>
        <p:spPr>
          <a:xfrm>
            <a:off x="5090565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9CD6722E-8D55-4A3E-8216-362746BABD43}"/>
                  </a:ext>
                </a:extLst>
              </p:cNvPr>
              <p:cNvSpPr/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5" name="Rectangle 2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D6722E-8D55-4A3E-8216-362746BABD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blipFill rotWithShape="0">
                <a:blip r:embed="rId268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85C09750-84E8-4FF8-B52E-08AFAA44CD60}"/>
              </a:ext>
            </a:extLst>
          </p:cNvPr>
          <p:cNvCxnSpPr/>
          <p:nvPr/>
        </p:nvCxnSpPr>
        <p:spPr>
          <a:xfrm>
            <a:off x="5533742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50E2ED6E-5F0E-421D-9508-197F4A220244}"/>
                  </a:ext>
                </a:extLst>
              </p:cNvPr>
              <p:cNvSpPr/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7" name="Rectangle 2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E2ED6E-5F0E-421D-9508-197F4A2202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blipFill rotWithShape="0">
                <a:blip r:embed="rId269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8" name="Straight Arrow Connector 257">
            <a:extLst>
              <a:ext uri="{FF2B5EF4-FFF2-40B4-BE49-F238E27FC236}">
                <a16:creationId xmlns:a16="http://schemas.microsoft.com/office/drawing/2014/main" id="{E1D2F4EB-96F5-4977-9155-39E513B47B57}"/>
              </a:ext>
            </a:extLst>
          </p:cNvPr>
          <p:cNvCxnSpPr>
            <a:cxnSpLocks/>
          </p:cNvCxnSpPr>
          <p:nvPr/>
        </p:nvCxnSpPr>
        <p:spPr>
          <a:xfrm>
            <a:off x="5996810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3DF8D482-2A8F-4B09-9773-6FE298264E87}"/>
                  </a:ext>
                </a:extLst>
              </p:cNvPr>
              <p:cNvSpPr/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9" name="Rectangle 2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F8D482-2A8F-4B09-9773-6FE298264E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blipFill rotWithShape="0">
                <a:blip r:embed="rId248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0" name="Straight Arrow Connector 259">
            <a:extLst>
              <a:ext uri="{FF2B5EF4-FFF2-40B4-BE49-F238E27FC236}">
                <a16:creationId xmlns:a16="http://schemas.microsoft.com/office/drawing/2014/main" id="{6BAA21B2-5609-498C-9A80-784B53CA6372}"/>
              </a:ext>
            </a:extLst>
          </p:cNvPr>
          <p:cNvCxnSpPr/>
          <p:nvPr/>
        </p:nvCxnSpPr>
        <p:spPr>
          <a:xfrm>
            <a:off x="629856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10389713-5DBF-42B4-8B7C-936C341E0AE6}"/>
                  </a:ext>
                </a:extLst>
              </p:cNvPr>
              <p:cNvSpPr/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1" name="Rectangle 2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389713-5DBF-42B4-8B7C-936C341E0A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blipFill rotWithShape="0">
                <a:blip r:embed="rId27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92437750-C312-4CCE-96A1-5B809F99810A}"/>
              </a:ext>
            </a:extLst>
          </p:cNvPr>
          <p:cNvCxnSpPr/>
          <p:nvPr/>
        </p:nvCxnSpPr>
        <p:spPr>
          <a:xfrm>
            <a:off x="953485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52500FE2-56FD-4DCF-B571-4800035F973B}"/>
                  </a:ext>
                </a:extLst>
              </p:cNvPr>
              <p:cNvSpPr/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3" name="Rectangle 2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500FE2-56FD-4DCF-B571-4800035F97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blipFill rotWithShape="0">
                <a:blip r:embed="rId271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01ACB789-31A0-4FA0-9D2F-853DCFE0E196}"/>
              </a:ext>
            </a:extLst>
          </p:cNvPr>
          <p:cNvCxnSpPr/>
          <p:nvPr/>
        </p:nvCxnSpPr>
        <p:spPr>
          <a:xfrm>
            <a:off x="983661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92C8CF05-F50C-4790-BF89-4FB2387B4112}"/>
                  </a:ext>
                </a:extLst>
              </p:cNvPr>
              <p:cNvSpPr/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5" name="Rectangle 2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2C8CF05-F50C-4790-BF89-4FB2387B41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blipFill rotWithShape="0">
                <a:blip r:embed="rId272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56A51F6A-613A-4E41-94C0-D17BBEF5D65C}"/>
                  </a:ext>
                </a:extLst>
              </p:cNvPr>
              <p:cNvSpPr/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6" name="Rectangle 2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A51F6A-613A-4E41-94C0-D17BBEF5D6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blipFill rotWithShape="0">
                <a:blip r:embed="rId273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788149C7-3BA6-493A-A14A-7D14028442DC}"/>
                  </a:ext>
                </a:extLst>
              </p:cNvPr>
              <p:cNvSpPr/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7" name="Rectangle 2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88149C7-3BA6-493A-A14A-7D14028442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blipFill rotWithShape="0">
                <a:blip r:embed="rId274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676A876C-0FA0-4DF3-9953-383CAAC5A19D}"/>
                  </a:ext>
                </a:extLst>
              </p:cNvPr>
              <p:cNvSpPr/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8" name="Rectangle 2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A876C-0FA0-4DF3-9953-383CAAC5A1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blipFill rotWithShape="0">
                <a:blip r:embed="rId275"/>
                <a:stretch>
                  <a:fillRect l="-23404" t="-4255" r="-14894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B8C6F4AD-7F03-443C-B852-1577D54E559B}"/>
                  </a:ext>
                </a:extLst>
              </p:cNvPr>
              <p:cNvSpPr/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9" name="Rectangle 2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C6F4AD-7F03-443C-B852-1577D54E55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blipFill rotWithShape="0">
                <a:blip r:embed="rId276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7C90DC71-4CF9-491D-A3E1-18F3C8330471}"/>
                  </a:ext>
                </a:extLst>
              </p:cNvPr>
              <p:cNvSpPr/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0" name="Rectangle 26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C90DC71-4CF9-491D-A3E1-18F3C83304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blipFill rotWithShape="0">
                <a:blip r:embed="rId277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DF7D09F6-A6E6-45D5-99CF-25E826C4EC50}"/>
                  </a:ext>
                </a:extLst>
              </p:cNvPr>
              <p:cNvSpPr/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1" name="Rectangle 2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7D09F6-A6E6-45D5-99CF-25E826C4EC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blipFill rotWithShape="0">
                <a:blip r:embed="rId278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70403821-D7EB-4E68-A788-53B31D1FC1EB}"/>
              </a:ext>
            </a:extLst>
          </p:cNvPr>
          <p:cNvCxnSpPr/>
          <p:nvPr/>
        </p:nvCxnSpPr>
        <p:spPr>
          <a:xfrm>
            <a:off x="379305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DB675D9A-4C82-4322-9112-CD56396C034E}"/>
              </a:ext>
            </a:extLst>
          </p:cNvPr>
          <p:cNvCxnSpPr/>
          <p:nvPr/>
        </p:nvCxnSpPr>
        <p:spPr>
          <a:xfrm flipH="1">
            <a:off x="415848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B001BC3A-E32C-4275-8B0F-3AC13918DD52}"/>
              </a:ext>
            </a:extLst>
          </p:cNvPr>
          <p:cNvCxnSpPr/>
          <p:nvPr/>
        </p:nvCxnSpPr>
        <p:spPr>
          <a:xfrm>
            <a:off x="4509969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D94379DC-A9E9-40BE-B0B5-16FA924FF59F}"/>
              </a:ext>
            </a:extLst>
          </p:cNvPr>
          <p:cNvCxnSpPr/>
          <p:nvPr/>
        </p:nvCxnSpPr>
        <p:spPr>
          <a:xfrm>
            <a:off x="310700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9B23ABED-56CA-4FF7-BE22-F51CFA04CD0D}"/>
              </a:ext>
            </a:extLst>
          </p:cNvPr>
          <p:cNvCxnSpPr/>
          <p:nvPr/>
        </p:nvCxnSpPr>
        <p:spPr>
          <a:xfrm>
            <a:off x="274797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4098A828-7D78-45E6-96D3-F435F2896E39}"/>
              </a:ext>
            </a:extLst>
          </p:cNvPr>
          <p:cNvCxnSpPr/>
          <p:nvPr/>
        </p:nvCxnSpPr>
        <p:spPr>
          <a:xfrm>
            <a:off x="7456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62247F4E-ABFE-447B-9BD3-D62C2AD8938A}"/>
              </a:ext>
            </a:extLst>
          </p:cNvPr>
          <p:cNvCxnSpPr/>
          <p:nvPr/>
        </p:nvCxnSpPr>
        <p:spPr>
          <a:xfrm>
            <a:off x="779839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1D471C66-5E18-4616-A7BD-3CB703F9A882}"/>
              </a:ext>
            </a:extLst>
          </p:cNvPr>
          <p:cNvCxnSpPr/>
          <p:nvPr/>
        </p:nvCxnSpPr>
        <p:spPr>
          <a:xfrm flipH="1">
            <a:off x="816383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9E6143C0-0CDE-4DEF-990E-A1A209FE343D}"/>
              </a:ext>
            </a:extLst>
          </p:cNvPr>
          <p:cNvCxnSpPr/>
          <p:nvPr/>
        </p:nvCxnSpPr>
        <p:spPr>
          <a:xfrm>
            <a:off x="851531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74E52253-9722-40A2-9B35-100A89A55F7C}"/>
              </a:ext>
            </a:extLst>
          </p:cNvPr>
          <p:cNvCxnSpPr/>
          <p:nvPr/>
        </p:nvCxnSpPr>
        <p:spPr>
          <a:xfrm>
            <a:off x="711235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>
            <a:extLst>
              <a:ext uri="{FF2B5EF4-FFF2-40B4-BE49-F238E27FC236}">
                <a16:creationId xmlns:a16="http://schemas.microsoft.com/office/drawing/2014/main" id="{583D58CA-82B5-4051-9462-DE857A7DBF75}"/>
              </a:ext>
            </a:extLst>
          </p:cNvPr>
          <p:cNvCxnSpPr/>
          <p:nvPr/>
        </p:nvCxnSpPr>
        <p:spPr>
          <a:xfrm>
            <a:off x="67533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AC3C8FC7-51A4-4B94-A314-3E738CD267ED}"/>
                  </a:ext>
                </a:extLst>
              </p:cNvPr>
              <p:cNvSpPr/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9" name="Rectangle 28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C3C8FC7-51A4-4B94-A314-3E738CD267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blipFill rotWithShape="0">
                <a:blip r:embed="rId279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678E3925-6618-4C0C-A30A-702BB0AE0EE8}"/>
              </a:ext>
            </a:extLst>
          </p:cNvPr>
          <p:cNvCxnSpPr/>
          <p:nvPr/>
        </p:nvCxnSpPr>
        <p:spPr>
          <a:xfrm>
            <a:off x="68707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46FA724B-C6F6-4E60-B13A-C630C4720A07}"/>
                  </a:ext>
                </a:extLst>
              </p:cNvPr>
              <p:cNvSpPr/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1" name="Rectangle 29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FA724B-C6F6-4E60-B13A-C630C4720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blipFill rotWithShape="0">
                <a:blip r:embed="rId280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2" name="Straight Arrow Connector 291">
            <a:extLst>
              <a:ext uri="{FF2B5EF4-FFF2-40B4-BE49-F238E27FC236}">
                <a16:creationId xmlns:a16="http://schemas.microsoft.com/office/drawing/2014/main" id="{405411EA-A0C9-4E1E-ADF2-63B30998EEC1}"/>
              </a:ext>
            </a:extLst>
          </p:cNvPr>
          <p:cNvCxnSpPr/>
          <p:nvPr/>
        </p:nvCxnSpPr>
        <p:spPr>
          <a:xfrm flipH="1">
            <a:off x="543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>
            <a:extLst>
              <a:ext uri="{FF2B5EF4-FFF2-40B4-BE49-F238E27FC236}">
                <a16:creationId xmlns:a16="http://schemas.microsoft.com/office/drawing/2014/main" id="{8C5EC953-A353-4F3F-9162-1BBD006D2C8E}"/>
              </a:ext>
            </a:extLst>
          </p:cNvPr>
          <p:cNvCxnSpPr/>
          <p:nvPr/>
        </p:nvCxnSpPr>
        <p:spPr>
          <a:xfrm>
            <a:off x="98882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02D7436B-8F99-4EAC-B3EF-36CFB09AECC9}"/>
              </a:ext>
            </a:extLst>
          </p:cNvPr>
          <p:cNvCxnSpPr/>
          <p:nvPr/>
        </p:nvCxnSpPr>
        <p:spPr>
          <a:xfrm>
            <a:off x="9985663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34A0C2F1-1C6E-4FD3-A56B-C6492ABC9D37}"/>
                  </a:ext>
                </a:extLst>
              </p:cNvPr>
              <p:cNvSpPr/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solidFill>
                <a:srgbClr val="843C0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5" name="Rectangle 29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4A0C2F1-1C6E-4FD3-A56B-C6492ABC9D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blipFill rotWithShape="0">
                <a:blip r:embed="rId281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6" name="Straight Arrow Connector 295">
            <a:extLst>
              <a:ext uri="{FF2B5EF4-FFF2-40B4-BE49-F238E27FC236}">
                <a16:creationId xmlns:a16="http://schemas.microsoft.com/office/drawing/2014/main" id="{0F1EE46C-BDE8-4088-B878-FA5F2BD3A2F5}"/>
              </a:ext>
            </a:extLst>
          </p:cNvPr>
          <p:cNvCxnSpPr/>
          <p:nvPr/>
        </p:nvCxnSpPr>
        <p:spPr>
          <a:xfrm>
            <a:off x="1028741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A88FE35F-C8F5-472C-8434-0F9773B453E8}"/>
                  </a:ext>
                </a:extLst>
              </p:cNvPr>
              <p:cNvSpPr/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7" name="Rectangle 29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88FE35F-C8F5-472C-8434-0F9773B453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blipFill rotWithShape="0">
                <a:blip r:embed="rId282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8" name="TextBox 297">
                <a:extLst>
                  <a:ext uri="{FF2B5EF4-FFF2-40B4-BE49-F238E27FC236}">
                    <a16:creationId xmlns:a16="http://schemas.microsoft.com/office/drawing/2014/main" id="{B238200D-F8DE-451D-8748-B21CE270DD1A}"/>
                  </a:ext>
                </a:extLst>
              </p:cNvPr>
              <p:cNvSpPr txBox="1"/>
              <p:nvPr/>
            </p:nvSpPr>
            <p:spPr>
              <a:xfrm>
                <a:off x="270930" y="5059999"/>
                <a:ext cx="162083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</a:rPr>
                        <m:t>𝑟𝑑𝑒𝑟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2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298" name="TextBox 29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238200D-F8DE-451D-8748-B21CE270DD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930" y="5059999"/>
                <a:ext cx="1620832" cy="430887"/>
              </a:xfrm>
              <a:prstGeom prst="rect">
                <a:avLst/>
              </a:prstGeom>
              <a:blipFill rotWithShape="0">
                <a:blip r:embed="rId28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99" name="Group 298"/>
          <p:cNvGrpSpPr/>
          <p:nvPr/>
        </p:nvGrpSpPr>
        <p:grpSpPr>
          <a:xfrm>
            <a:off x="10541029" y="5587200"/>
            <a:ext cx="1938528" cy="931214"/>
            <a:chOff x="10541029" y="5587200"/>
            <a:chExt cx="1938528" cy="93121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0" name="TextBox 299">
                  <a:extLst>
                    <a:ext uri="{FF2B5EF4-FFF2-40B4-BE49-F238E27FC236}">
                      <a16:creationId xmlns:a16="http://schemas.microsoft.com/office/drawing/2014/main" id="{F52BA3E8-42CD-49E4-949B-F283B3F73E62}"/>
                    </a:ext>
                  </a:extLst>
                </p:cNvPr>
                <p:cNvSpPr txBox="1"/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300" name="TextBox 299">
                  <a:extLst>
                    <a:ext uri="{FF2B5EF4-FFF2-40B4-BE49-F238E27FC236}">
                      <a16:creationId xmlns="" xmlns:a16="http://schemas.microsoft.com/office/drawing/2014/main" id="{F52BA3E8-42CD-49E4-949B-F283B3F73E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blipFill rotWithShape="0">
                  <a:blip r:embed="rId284"/>
                  <a:stretch>
                    <a:fillRect l="-94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1" name="TextBox 300">
                  <a:extLst>
                    <a:ext uri="{FF2B5EF4-FFF2-40B4-BE49-F238E27FC236}">
                      <a16:creationId xmlns:a16="http://schemas.microsoft.com/office/drawing/2014/main" id="{767A9896-5F02-4E55-811B-278136F4A098}"/>
                    </a:ext>
                  </a:extLst>
                </p:cNvPr>
                <p:cNvSpPr txBox="1"/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400" dirty="0"/>
                </a:p>
              </p:txBody>
            </p:sp>
          </mc:Choice>
          <mc:Fallback xmlns="">
            <p:sp>
              <p:nvSpPr>
                <p:cNvPr id="301" name="TextBox 300">
                  <a:extLst>
                    <a:ext uri="{FF2B5EF4-FFF2-40B4-BE49-F238E27FC236}">
                      <a16:creationId xmlns="" xmlns:a16="http://schemas.microsoft.com/office/drawing/2014/main" id="{767A9896-5F02-4E55-811B-278136F4A0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blipFill rotWithShape="0">
                  <a:blip r:embed="rId285"/>
                  <a:stretch>
                    <a:fillRect b="-1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92D3CA46-57D7-4F4D-8338-D25C788805EE}"/>
                  </a:ext>
                </a:extLst>
              </p:cNvPr>
              <p:cNvSpPr txBox="1"/>
              <p:nvPr/>
            </p:nvSpPr>
            <p:spPr>
              <a:xfrm>
                <a:off x="3921853" y="647049"/>
                <a:ext cx="3444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Emission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  <a:p>
                <a:pPr algn="ctr"/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92D3CA46-57D7-4F4D-8338-D25C788805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1853" y="647049"/>
                <a:ext cx="3444866" cy="830997"/>
              </a:xfrm>
              <a:prstGeom prst="rect">
                <a:avLst/>
              </a:prstGeom>
              <a:blipFill>
                <a:blip r:embed="rId286"/>
                <a:stretch>
                  <a:fillRect t="-588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3" name="TextBox 302">
                <a:extLst>
                  <a:ext uri="{FF2B5EF4-FFF2-40B4-BE49-F238E27FC236}">
                    <a16:creationId xmlns:a16="http://schemas.microsoft.com/office/drawing/2014/main" id="{AF68BF39-7332-4328-922E-AD45ABEF0173}"/>
                  </a:ext>
                </a:extLst>
              </p:cNvPr>
              <p:cNvSpPr txBox="1"/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Start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3" name="TextBox 302">
                <a:extLst>
                  <a:ext uri="{FF2B5EF4-FFF2-40B4-BE49-F238E27FC236}">
                    <a16:creationId xmlns:a16="http://schemas.microsoft.com/office/drawing/2014/main" id="{AF68BF39-7332-4328-922E-AD45ABEF01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blipFill>
                <a:blip r:embed="rId287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4" name="TextBox 303">
                <a:extLst>
                  <a:ext uri="{FF2B5EF4-FFF2-40B4-BE49-F238E27FC236}">
                    <a16:creationId xmlns:a16="http://schemas.microsoft.com/office/drawing/2014/main" id="{37D5B178-FC03-4888-B5AE-801108E49CCE}"/>
                  </a:ext>
                </a:extLst>
              </p:cNvPr>
              <p:cNvSpPr txBox="1"/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Transition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04" name="TextBox 303">
                <a:extLst>
                  <a:ext uri="{FF2B5EF4-FFF2-40B4-BE49-F238E27FC236}">
                    <a16:creationId xmlns:a16="http://schemas.microsoft.com/office/drawing/2014/main" id="{37D5B178-FC03-4888-B5AE-801108E49C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blipFill>
                <a:blip r:embed="rId288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5" name="Slide Number Placeholder 1">
            <a:extLst>
              <a:ext uri="{FF2B5EF4-FFF2-40B4-BE49-F238E27FC236}">
                <a16:creationId xmlns:a16="http://schemas.microsoft.com/office/drawing/2014/main" id="{0D7A1156-8D3B-4D60-A03A-317FDF20C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59830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5" name="Rectangle 2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blipFill rotWithShape="0">
                <a:blip r:embed="rId3"/>
                <a:stretch>
                  <a:fillRect l="-20968" r="-17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/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blipFill>
                <a:blip r:embed="rId4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7" name="Arc 246">
            <a:extLst>
              <a:ext uri="{FF2B5EF4-FFF2-40B4-BE49-F238E27FC236}">
                <a16:creationId xmlns:a16="http://schemas.microsoft.com/office/drawing/2014/main" id="{6C04B47C-C85C-4A50-81C8-59A0A506E096}"/>
              </a:ext>
            </a:extLst>
          </p:cNvPr>
          <p:cNvSpPr/>
          <p:nvPr/>
        </p:nvSpPr>
        <p:spPr>
          <a:xfrm>
            <a:off x="1800960" y="11283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48" name="Arc 247">
            <a:extLst>
              <a:ext uri="{FF2B5EF4-FFF2-40B4-BE49-F238E27FC236}">
                <a16:creationId xmlns:a16="http://schemas.microsoft.com/office/drawing/2014/main" id="{E0F67272-15BE-4542-9C93-3B7AF863AC3B}"/>
              </a:ext>
            </a:extLst>
          </p:cNvPr>
          <p:cNvSpPr/>
          <p:nvPr/>
        </p:nvSpPr>
        <p:spPr>
          <a:xfrm rot="10800000">
            <a:off x="1793102" y="17032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9" name="Arc 248">
            <a:extLst>
              <a:ext uri="{FF2B5EF4-FFF2-40B4-BE49-F238E27FC236}">
                <a16:creationId xmlns:a16="http://schemas.microsoft.com/office/drawing/2014/main" id="{52E86D83-1E62-4417-AD7E-6E01D65B4459}"/>
              </a:ext>
            </a:extLst>
          </p:cNvPr>
          <p:cNvSpPr/>
          <p:nvPr/>
        </p:nvSpPr>
        <p:spPr>
          <a:xfrm rot="16200000">
            <a:off x="1257026" y="1483053"/>
            <a:ext cx="309639" cy="457200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/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309512FF-F6A6-4A4F-B26B-4AA6F4C53EE7}"/>
              </a:ext>
            </a:extLst>
          </p:cNvPr>
          <p:cNvCxnSpPr/>
          <p:nvPr/>
        </p:nvCxnSpPr>
        <p:spPr>
          <a:xfrm flipH="1">
            <a:off x="1625879" y="1846378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/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/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/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/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blipFill>
                <a:blip r:embed="rId9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/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blipFill>
                <a:blip r:embed="rId10"/>
                <a:stretch>
                  <a:fillRect l="-16129" r="-967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5" name="Arc 274">
            <a:extLst>
              <a:ext uri="{FF2B5EF4-FFF2-40B4-BE49-F238E27FC236}">
                <a16:creationId xmlns:a16="http://schemas.microsoft.com/office/drawing/2014/main" id="{F86E585A-8AA7-45EE-A1C7-A4CB8CACF924}"/>
              </a:ext>
            </a:extLst>
          </p:cNvPr>
          <p:cNvSpPr/>
          <p:nvPr/>
        </p:nvSpPr>
        <p:spPr>
          <a:xfrm>
            <a:off x="1813996" y="11878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6" name="Arc 275">
            <a:extLst>
              <a:ext uri="{FF2B5EF4-FFF2-40B4-BE49-F238E27FC236}">
                <a16:creationId xmlns:a16="http://schemas.microsoft.com/office/drawing/2014/main" id="{A10795ED-FF06-45F2-9994-C23CEC468AA0}"/>
              </a:ext>
            </a:extLst>
          </p:cNvPr>
          <p:cNvSpPr/>
          <p:nvPr/>
        </p:nvSpPr>
        <p:spPr>
          <a:xfrm>
            <a:off x="1793102" y="10809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7" name="Arc 276">
            <a:extLst>
              <a:ext uri="{FF2B5EF4-FFF2-40B4-BE49-F238E27FC236}">
                <a16:creationId xmlns:a16="http://schemas.microsoft.com/office/drawing/2014/main" id="{5B2DAB45-83FD-49C9-8206-AFA4C61D652A}"/>
              </a:ext>
            </a:extLst>
          </p:cNvPr>
          <p:cNvSpPr/>
          <p:nvPr/>
        </p:nvSpPr>
        <p:spPr>
          <a:xfrm rot="10800000">
            <a:off x="1785666" y="1674448"/>
            <a:ext cx="1197990" cy="494132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Arc 277">
            <a:extLst>
              <a:ext uri="{FF2B5EF4-FFF2-40B4-BE49-F238E27FC236}">
                <a16:creationId xmlns:a16="http://schemas.microsoft.com/office/drawing/2014/main" id="{4A729748-6B6D-4F0F-91E6-3D204347553B}"/>
              </a:ext>
            </a:extLst>
          </p:cNvPr>
          <p:cNvSpPr/>
          <p:nvPr/>
        </p:nvSpPr>
        <p:spPr>
          <a:xfrm rot="10800000">
            <a:off x="1788744" y="1674448"/>
            <a:ext cx="1681651" cy="559645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94410D0F-91C4-4FCB-B37F-3513E618EA09}"/>
                  </a:ext>
                </a:extLst>
              </p:cNvPr>
              <p:cNvSpPr/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0" name="Rectangle 3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410D0F-91C4-4FCB-B37F-3513E618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blipFill rotWithShape="0">
                <a:blip r:embed="rId11"/>
                <a:stretch>
                  <a:fillRect l="-19355" r="-14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/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blipFill>
                <a:blip r:embed="rId33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63032EA7-E059-46BB-BCE1-5A0B34445A1A}"/>
              </a:ext>
            </a:extLst>
          </p:cNvPr>
          <p:cNvCxnSpPr/>
          <p:nvPr/>
        </p:nvCxnSpPr>
        <p:spPr>
          <a:xfrm flipH="1">
            <a:off x="1644844" y="3579600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/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blipFill>
                <a:blip r:embed="rId38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/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blipFill>
                <a:blip r:embed="rId39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9" name="Arc 318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556352" y="1842505"/>
            <a:ext cx="1738400" cy="1167055"/>
          </a:xfrm>
          <a:prstGeom prst="arc">
            <a:avLst>
              <a:gd name="adj1" fmla="val 10574923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/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  <a:blipFill>
                <a:blip r:embed="rId9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/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/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/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/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5" name="Arc 394">
            <a:extLst>
              <a:ext uri="{FF2B5EF4-FFF2-40B4-BE49-F238E27FC236}">
                <a16:creationId xmlns:a16="http://schemas.microsoft.com/office/drawing/2014/main" id="{32C09FAE-B7FB-47FC-AC6B-0404674C19EE}"/>
              </a:ext>
            </a:extLst>
          </p:cNvPr>
          <p:cNvSpPr/>
          <p:nvPr/>
        </p:nvSpPr>
        <p:spPr>
          <a:xfrm>
            <a:off x="1821854" y="28667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6" name="Arc 395">
            <a:extLst>
              <a:ext uri="{FF2B5EF4-FFF2-40B4-BE49-F238E27FC236}">
                <a16:creationId xmlns:a16="http://schemas.microsoft.com/office/drawing/2014/main" id="{8358587C-CBDC-4417-94C9-5275E4695F77}"/>
              </a:ext>
            </a:extLst>
          </p:cNvPr>
          <p:cNvSpPr/>
          <p:nvPr/>
        </p:nvSpPr>
        <p:spPr>
          <a:xfrm rot="10800000">
            <a:off x="1813996" y="34416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7" name="Arc 396">
            <a:extLst>
              <a:ext uri="{FF2B5EF4-FFF2-40B4-BE49-F238E27FC236}">
                <a16:creationId xmlns:a16="http://schemas.microsoft.com/office/drawing/2014/main" id="{934255EF-13FF-487D-BFA6-7C2C780A9F14}"/>
              </a:ext>
            </a:extLst>
          </p:cNvPr>
          <p:cNvSpPr/>
          <p:nvPr/>
        </p:nvSpPr>
        <p:spPr>
          <a:xfrm rot="16200000">
            <a:off x="1277920" y="3221453"/>
            <a:ext cx="309639" cy="457200"/>
          </a:xfrm>
          <a:prstGeom prst="arc">
            <a:avLst>
              <a:gd name="adj1" fmla="val 8678828"/>
              <a:gd name="adj2" fmla="val 18988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8" name="Arc 397">
            <a:extLst>
              <a:ext uri="{FF2B5EF4-FFF2-40B4-BE49-F238E27FC236}">
                <a16:creationId xmlns:a16="http://schemas.microsoft.com/office/drawing/2014/main" id="{71CFC5C6-DD37-4C6C-9F98-D0030412FE5B}"/>
              </a:ext>
            </a:extLst>
          </p:cNvPr>
          <p:cNvSpPr/>
          <p:nvPr/>
        </p:nvSpPr>
        <p:spPr>
          <a:xfrm>
            <a:off x="1834890" y="29262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9" name="Arc 398">
            <a:extLst>
              <a:ext uri="{FF2B5EF4-FFF2-40B4-BE49-F238E27FC236}">
                <a16:creationId xmlns:a16="http://schemas.microsoft.com/office/drawing/2014/main" id="{AD899973-3D71-4C26-85B0-0497860996D9}"/>
              </a:ext>
            </a:extLst>
          </p:cNvPr>
          <p:cNvSpPr/>
          <p:nvPr/>
        </p:nvSpPr>
        <p:spPr>
          <a:xfrm>
            <a:off x="1813996" y="28193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00" name="Arc 399">
            <a:extLst>
              <a:ext uri="{FF2B5EF4-FFF2-40B4-BE49-F238E27FC236}">
                <a16:creationId xmlns:a16="http://schemas.microsoft.com/office/drawing/2014/main" id="{C5B65EC3-B010-4E81-ADF2-6B7AEECCCBCB}"/>
              </a:ext>
            </a:extLst>
          </p:cNvPr>
          <p:cNvSpPr/>
          <p:nvPr/>
        </p:nvSpPr>
        <p:spPr>
          <a:xfrm rot="10800000">
            <a:off x="1806561" y="3412849"/>
            <a:ext cx="1159539" cy="521497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1" name="Arc 400">
            <a:extLst>
              <a:ext uri="{FF2B5EF4-FFF2-40B4-BE49-F238E27FC236}">
                <a16:creationId xmlns:a16="http://schemas.microsoft.com/office/drawing/2014/main" id="{1204ED8F-DD85-4706-89BD-45B37F687710}"/>
              </a:ext>
            </a:extLst>
          </p:cNvPr>
          <p:cNvSpPr/>
          <p:nvPr/>
        </p:nvSpPr>
        <p:spPr>
          <a:xfrm rot="10800000">
            <a:off x="1809638" y="3412848"/>
            <a:ext cx="1681651" cy="559645"/>
          </a:xfrm>
          <a:prstGeom prst="arc">
            <a:avLst>
              <a:gd name="adj1" fmla="val 1079048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/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  <a:blipFill>
                <a:blip r:embed="rId10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/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4" name="Picture 403">
            <a:extLst>
              <a:ext uri="{FF2B5EF4-FFF2-40B4-BE49-F238E27FC236}">
                <a16:creationId xmlns:a16="http://schemas.microsoft.com/office/drawing/2014/main" id="{B6836E62-1334-458E-AB30-CB51EE62A41A}"/>
              </a:ext>
            </a:extLst>
          </p:cNvPr>
          <p:cNvPicPr>
            <a:picLocks noChangeAspect="1"/>
          </p:cNvPicPr>
          <p:nvPr/>
        </p:nvPicPr>
        <p:blipFill rotWithShape="1">
          <a:blip r:embed="rId10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1705922" y="4157121"/>
            <a:ext cx="711830" cy="5775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18" name="Rectangle 417">
                <a:extLst>
                  <a:ext uri="{FF2B5EF4-FFF2-40B4-BE49-F238E27FC236}">
                    <a16:creationId xmlns:a16="http://schemas.microsoft.com/office/drawing/2014/main" id="{79375B03-F22B-470B-B02C-A915D7EAB84E}"/>
                  </a:ext>
                </a:extLst>
              </p:cNvPr>
              <p:cNvSpPr/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8" name="Rectangle 4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9375B03-F22B-470B-B02C-A915D7EAB8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blipFill rotWithShape="0">
                <a:blip r:embed="rId105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/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blipFill>
                <a:blip r:embed="rId19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0" name="Rectangle 419">
                <a:extLst>
                  <a:ext uri="{FF2B5EF4-FFF2-40B4-BE49-F238E27FC236}">
                    <a16:creationId xmlns:a16="http://schemas.microsoft.com/office/drawing/2014/main" id="{D5281AB4-48BB-465C-A719-818549A358EB}"/>
                  </a:ext>
                </a:extLst>
              </p:cNvPr>
              <p:cNvSpPr/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0" name="Rectangle 4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5281AB4-48BB-465C-A719-818549A358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blipFill rotWithShape="0">
                <a:blip r:embed="rId199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27865F3A-90CA-42D7-A973-8D208CF3097E}"/>
                  </a:ext>
                </a:extLst>
              </p:cNvPr>
              <p:cNvSpPr/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1" name="Rectangle 4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7865F3A-90CA-42D7-A973-8D208CF309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blipFill rotWithShape="0">
                <a:blip r:embed="rId20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/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blipFill>
                <a:blip r:embed="rId201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/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blipFill>
                <a:blip r:embed="rId202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/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blipFill>
                <a:blip r:embed="rId203"/>
                <a:stretch>
                  <a:fillRect l="-8235" r="-4706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/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blipFill>
                <a:blip r:embed="rId20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/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blipFill>
                <a:blip r:embed="rId205"/>
                <a:stretch>
                  <a:fillRect l="-3571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B766CADF-E332-4E05-9C39-04AD64E455BE}"/>
                  </a:ext>
                </a:extLst>
              </p:cNvPr>
              <p:cNvSpPr/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B766CADF-E332-4E05-9C39-04AD64E455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blipFill>
                <a:blip r:embed="rId206"/>
                <a:stretch>
                  <a:fillRect l="-4762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/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blipFill>
                <a:blip r:embed="rId20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66848AF0-FB70-4B6F-BD3A-4FAC8A2C35C7}"/>
                  </a:ext>
                </a:extLst>
              </p:cNvPr>
              <p:cNvSpPr/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9" name="Rectangle 4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6848AF0-FB70-4B6F-BD3A-4FAC8A2C35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blipFill rotWithShape="0">
                <a:blip r:embed="rId20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0" name="Rectangle 429">
                <a:extLst>
                  <a:ext uri="{FF2B5EF4-FFF2-40B4-BE49-F238E27FC236}">
                    <a16:creationId xmlns:a16="http://schemas.microsoft.com/office/drawing/2014/main" id="{E136F384-0F0F-482A-8F2E-F2618EA3C79A}"/>
                  </a:ext>
                </a:extLst>
              </p:cNvPr>
              <p:cNvSpPr/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0" name="Rectangle 4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136F384-0F0F-482A-8F2E-F2618EA3C7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blipFill rotWithShape="0">
                <a:blip r:embed="rId209"/>
                <a:stretch>
                  <a:fillRect l="-10714" r="-8333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1" name="Rectangle 430">
                <a:extLst>
                  <a:ext uri="{FF2B5EF4-FFF2-40B4-BE49-F238E27FC236}">
                    <a16:creationId xmlns:a16="http://schemas.microsoft.com/office/drawing/2014/main" id="{676F3B1C-4DB2-4265-830E-8725D3A2270A}"/>
                  </a:ext>
                </a:extLst>
              </p:cNvPr>
              <p:cNvSpPr/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1" name="Rectangle 4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F3B1C-4DB2-4265-830E-8725D3A227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blipFill rotWithShape="0">
                <a:blip r:embed="rId210"/>
                <a:stretch>
                  <a:fillRect l="-10588" r="-7059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2" name="Rectangle 431">
                <a:extLst>
                  <a:ext uri="{FF2B5EF4-FFF2-40B4-BE49-F238E27FC236}">
                    <a16:creationId xmlns:a16="http://schemas.microsoft.com/office/drawing/2014/main" id="{817F1550-5554-49AE-BFF5-8B51DF27FBDB}"/>
                  </a:ext>
                </a:extLst>
              </p:cNvPr>
              <p:cNvSpPr/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2" name="Rectangle 4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17F1550-5554-49AE-BFF5-8B51DF27FB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blipFill rotWithShape="0">
                <a:blip r:embed="rId21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3" name="Rectangle 432">
                <a:extLst>
                  <a:ext uri="{FF2B5EF4-FFF2-40B4-BE49-F238E27FC236}">
                    <a16:creationId xmlns:a16="http://schemas.microsoft.com/office/drawing/2014/main" id="{BD42E13E-3D96-4588-9666-01AC435E21B6}"/>
                  </a:ext>
                </a:extLst>
              </p:cNvPr>
              <p:cNvSpPr/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3" name="Rectangle 4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D42E13E-3D96-4588-9666-01AC435E21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blipFill rotWithShape="0">
                <a:blip r:embed="rId21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4" name="Rectangle 433">
                <a:extLst>
                  <a:ext uri="{FF2B5EF4-FFF2-40B4-BE49-F238E27FC236}">
                    <a16:creationId xmlns:a16="http://schemas.microsoft.com/office/drawing/2014/main" id="{07130369-8FBA-4DBC-902D-6C5CB9F07041}"/>
                  </a:ext>
                </a:extLst>
              </p:cNvPr>
              <p:cNvSpPr/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4" name="Rectangle 4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7130369-8FBA-4DBC-902D-6C5CB9F070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blipFill rotWithShape="0">
                <a:blip r:embed="rId21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5" name="Left Brace 434">
            <a:extLst>
              <a:ext uri="{FF2B5EF4-FFF2-40B4-BE49-F238E27FC236}">
                <a16:creationId xmlns:a16="http://schemas.microsoft.com/office/drawing/2014/main" id="{88521940-93D9-422C-9E7B-337F8A99BB6F}"/>
              </a:ext>
            </a:extLst>
          </p:cNvPr>
          <p:cNvSpPr/>
          <p:nvPr/>
        </p:nvSpPr>
        <p:spPr>
          <a:xfrm rot="5400000">
            <a:off x="8695718" y="2623305"/>
            <a:ext cx="199421" cy="99104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/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blipFill>
                <a:blip r:embed="rId122"/>
                <a:stretch>
                  <a:fillRect l="-43333" t="-7895" r="-36667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7" name="Left Brace 436">
            <a:extLst>
              <a:ext uri="{FF2B5EF4-FFF2-40B4-BE49-F238E27FC236}">
                <a16:creationId xmlns:a16="http://schemas.microsoft.com/office/drawing/2014/main" id="{C5329FF4-935B-4E46-9FCC-2CB35D0E8918}"/>
              </a:ext>
            </a:extLst>
          </p:cNvPr>
          <p:cNvSpPr/>
          <p:nvPr/>
        </p:nvSpPr>
        <p:spPr>
          <a:xfrm rot="5400000">
            <a:off x="9955192" y="2367316"/>
            <a:ext cx="199422" cy="150303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/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blipFill>
                <a:blip r:embed="rId123"/>
                <a:stretch>
                  <a:fillRect l="-13043" t="-7895" r="-6522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/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blipFill>
                <a:blip r:embed="rId2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52942915-8EA9-406C-BD5B-DB96F362525B}"/>
                  </a:ext>
                </a:extLst>
              </p:cNvPr>
              <p:cNvSpPr/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3" name="Rectangle 4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942915-8EA9-406C-BD5B-DB96F36252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blipFill rotWithShape="0">
                <a:blip r:embed="rId215"/>
                <a:stretch>
                  <a:fillRect l="-11765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4" name="Rectangle 443">
                <a:extLst>
                  <a:ext uri="{FF2B5EF4-FFF2-40B4-BE49-F238E27FC236}">
                    <a16:creationId xmlns:a16="http://schemas.microsoft.com/office/drawing/2014/main" id="{88DAA2AA-F711-4632-A5E4-B0ADDA0B19FD}"/>
                  </a:ext>
                </a:extLst>
              </p:cNvPr>
              <p:cNvSpPr/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4" name="Rectangle 4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DAA2AA-F711-4632-A5E4-B0ADDA0B19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blipFill rotWithShape="0">
                <a:blip r:embed="rId216"/>
                <a:stretch>
                  <a:fillRect l="-9412" r="-8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5" name="Rectangle 444">
                <a:extLst>
                  <a:ext uri="{FF2B5EF4-FFF2-40B4-BE49-F238E27FC236}">
                    <a16:creationId xmlns:a16="http://schemas.microsoft.com/office/drawing/2014/main" id="{DF94F7FB-3C66-45FF-AA59-195C937A202F}"/>
                  </a:ext>
                </a:extLst>
              </p:cNvPr>
              <p:cNvSpPr/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5" name="Rectangle 4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94F7FB-3C66-45FF-AA59-195C937A20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blipFill rotWithShape="0">
                <a:blip r:embed="rId2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6" name="Rectangle 445">
                <a:extLst>
                  <a:ext uri="{FF2B5EF4-FFF2-40B4-BE49-F238E27FC236}">
                    <a16:creationId xmlns:a16="http://schemas.microsoft.com/office/drawing/2014/main" id="{9D2E50C8-C88F-4D41-BB49-078FFA64A7E7}"/>
                  </a:ext>
                </a:extLst>
              </p:cNvPr>
              <p:cNvSpPr/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6" name="Rectangle 4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D2E50C8-C88F-4D41-BB49-078FFA64A7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blipFill rotWithShape="0">
                <a:blip r:embed="rId218"/>
                <a:stretch>
                  <a:fillRect l="-9412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/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blipFill>
                <a:blip r:embed="rId2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/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blipFill>
                <a:blip r:embed="rId2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/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blipFill>
                <a:blip r:embed="rId2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/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blipFill>
                <a:blip r:embed="rId2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1" name="Rectangle 450">
                <a:extLst>
                  <a:ext uri="{FF2B5EF4-FFF2-40B4-BE49-F238E27FC236}">
                    <a16:creationId xmlns:a16="http://schemas.microsoft.com/office/drawing/2014/main" id="{8B7E8BDF-79CD-453C-B0B7-E3035AB6BB64}"/>
                  </a:ext>
                </a:extLst>
              </p:cNvPr>
              <p:cNvSpPr/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1" name="Rectangle 4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E8BDF-79CD-453C-B0B7-E3035AB6BB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blipFill rotWithShape="0">
                <a:blip r:embed="rId223"/>
                <a:stretch>
                  <a:fillRect l="-10714" r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2" name="Straight Arrow Connector 451">
            <a:extLst>
              <a:ext uri="{FF2B5EF4-FFF2-40B4-BE49-F238E27FC236}">
                <a16:creationId xmlns:a16="http://schemas.microsoft.com/office/drawing/2014/main" id="{9D4EC838-17DC-4E92-8D11-4C188F64D17A}"/>
              </a:ext>
            </a:extLst>
          </p:cNvPr>
          <p:cNvCxnSpPr/>
          <p:nvPr/>
        </p:nvCxnSpPr>
        <p:spPr>
          <a:xfrm>
            <a:off x="1363716" y="1241566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/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  <a:blipFill>
                <a:blip r:embed="rId1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5931533C-75AB-47D4-B7E4-966A23D28CE5}"/>
              </a:ext>
            </a:extLst>
          </p:cNvPr>
          <p:cNvCxnSpPr/>
          <p:nvPr/>
        </p:nvCxnSpPr>
        <p:spPr>
          <a:xfrm>
            <a:off x="1386982" y="2966344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/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  <a:blipFill>
                <a:blip r:embed="rId1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0" name="Picture 459">
            <a:extLst>
              <a:ext uri="{FF2B5EF4-FFF2-40B4-BE49-F238E27FC236}">
                <a16:creationId xmlns:a16="http://schemas.microsoft.com/office/drawing/2014/main" id="{68EB58B4-A919-492A-B4D2-C1E336B3FF04}"/>
              </a:ext>
            </a:extLst>
          </p:cNvPr>
          <p:cNvPicPr>
            <a:picLocks noChangeAspect="1"/>
          </p:cNvPicPr>
          <p:nvPr/>
        </p:nvPicPr>
        <p:blipFill rotWithShape="1">
          <a:blip r:embed="rId2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9" t="3002" r="3959" b="2568"/>
          <a:stretch/>
        </p:blipFill>
        <p:spPr>
          <a:xfrm>
            <a:off x="2482197" y="4162774"/>
            <a:ext cx="718861" cy="572917"/>
          </a:xfrm>
          <a:prstGeom prst="rect">
            <a:avLst/>
          </a:prstGeom>
        </p:spPr>
      </p:pic>
      <p:sp>
        <p:nvSpPr>
          <p:cNvPr id="462" name="Arc 461">
            <a:extLst>
              <a:ext uri="{FF2B5EF4-FFF2-40B4-BE49-F238E27FC236}">
                <a16:creationId xmlns:a16="http://schemas.microsoft.com/office/drawing/2014/main" id="{00DBAB69-0AC0-4544-84EB-36E9AA285322}"/>
              </a:ext>
            </a:extLst>
          </p:cNvPr>
          <p:cNvSpPr/>
          <p:nvPr/>
        </p:nvSpPr>
        <p:spPr>
          <a:xfrm rot="5400000" flipV="1">
            <a:off x="1683177" y="2862653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3" name="Arc 462">
            <a:extLst>
              <a:ext uri="{FF2B5EF4-FFF2-40B4-BE49-F238E27FC236}">
                <a16:creationId xmlns:a16="http://schemas.microsoft.com/office/drawing/2014/main" id="{159143D7-ADC8-4F06-9B7F-41BB901E8025}"/>
              </a:ext>
            </a:extLst>
          </p:cNvPr>
          <p:cNvSpPr/>
          <p:nvPr/>
        </p:nvSpPr>
        <p:spPr>
          <a:xfrm rot="5400000" flipV="1">
            <a:off x="2159326" y="2862655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4" name="Arc 463">
            <a:extLst>
              <a:ext uri="{FF2B5EF4-FFF2-40B4-BE49-F238E27FC236}">
                <a16:creationId xmlns:a16="http://schemas.microsoft.com/office/drawing/2014/main" id="{8BC68F31-2416-4C9E-8B3E-13ABC368128B}"/>
              </a:ext>
            </a:extLst>
          </p:cNvPr>
          <p:cNvSpPr/>
          <p:nvPr/>
        </p:nvSpPr>
        <p:spPr>
          <a:xfrm rot="5400000" flipV="1">
            <a:off x="2205678" y="3667604"/>
            <a:ext cx="428170" cy="275309"/>
          </a:xfrm>
          <a:prstGeom prst="arc">
            <a:avLst>
              <a:gd name="adj1" fmla="val 11178144"/>
              <a:gd name="adj2" fmla="val 1579023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5" name="Arc 464">
            <a:extLst>
              <a:ext uri="{FF2B5EF4-FFF2-40B4-BE49-F238E27FC236}">
                <a16:creationId xmlns:a16="http://schemas.microsoft.com/office/drawing/2014/main" id="{FC1E3E2C-94D0-47DB-999D-60BCAC5F9D28}"/>
              </a:ext>
            </a:extLst>
          </p:cNvPr>
          <p:cNvSpPr/>
          <p:nvPr/>
        </p:nvSpPr>
        <p:spPr>
          <a:xfrm rot="5400000" flipV="1">
            <a:off x="2697623" y="3683678"/>
            <a:ext cx="428170" cy="239935"/>
          </a:xfrm>
          <a:prstGeom prst="arc">
            <a:avLst>
              <a:gd name="adj1" fmla="val 11178144"/>
              <a:gd name="adj2" fmla="val 1593576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6" name="Arc 465">
            <a:extLst>
              <a:ext uri="{FF2B5EF4-FFF2-40B4-BE49-F238E27FC236}">
                <a16:creationId xmlns:a16="http://schemas.microsoft.com/office/drawing/2014/main" id="{1D116CAE-60AC-4166-A3D8-9322938CBD66}"/>
              </a:ext>
            </a:extLst>
          </p:cNvPr>
          <p:cNvSpPr/>
          <p:nvPr/>
        </p:nvSpPr>
        <p:spPr>
          <a:xfrm rot="5400000" flipV="1">
            <a:off x="3173774" y="3684947"/>
            <a:ext cx="428170" cy="239935"/>
          </a:xfrm>
          <a:prstGeom prst="arc">
            <a:avLst>
              <a:gd name="adj1" fmla="val 11178144"/>
              <a:gd name="adj2" fmla="val 16311229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/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  <a:blipFill>
                <a:blip r:embed="rId1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/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9" name="Arc 468">
            <a:extLst>
              <a:ext uri="{FF2B5EF4-FFF2-40B4-BE49-F238E27FC236}">
                <a16:creationId xmlns:a16="http://schemas.microsoft.com/office/drawing/2014/main" id="{1AFDE9A7-50CA-446B-9CED-B11C7AE71821}"/>
              </a:ext>
            </a:extLst>
          </p:cNvPr>
          <p:cNvSpPr/>
          <p:nvPr/>
        </p:nvSpPr>
        <p:spPr>
          <a:xfrm rot="5400000" flipV="1">
            <a:off x="1006668" y="3043965"/>
            <a:ext cx="3114761" cy="594360"/>
          </a:xfrm>
          <a:prstGeom prst="arc">
            <a:avLst>
              <a:gd name="adj1" fmla="val 11117704"/>
              <a:gd name="adj2" fmla="val 20529490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/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  <a:blipFill>
                <a:blip r:embed="rId225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/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  <a:blipFill>
                <a:blip r:embed="rId225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/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blipFill>
                <a:blip r:embed="rId22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/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from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blipFill>
                <a:blip r:embed="rId22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/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𝑡𝑜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blipFill>
                <a:blip r:embed="rId22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3" name="Straight Connector 482">
            <a:extLst>
              <a:ext uri="{FF2B5EF4-FFF2-40B4-BE49-F238E27FC236}">
                <a16:creationId xmlns:a16="http://schemas.microsoft.com/office/drawing/2014/main" id="{EC06095D-7DEA-49F5-B840-25385C968284}"/>
              </a:ext>
            </a:extLst>
          </p:cNvPr>
          <p:cNvCxnSpPr/>
          <p:nvPr/>
        </p:nvCxnSpPr>
        <p:spPr>
          <a:xfrm>
            <a:off x="7793575" y="3234442"/>
            <a:ext cx="509409" cy="508919"/>
          </a:xfrm>
          <a:prstGeom prst="line">
            <a:avLst/>
          </a:prstGeom>
          <a:ln w="12700">
            <a:solidFill>
              <a:srgbClr val="417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1" name="Picture 200">
            <a:extLst>
              <a:ext uri="{FF2B5EF4-FFF2-40B4-BE49-F238E27FC236}">
                <a16:creationId xmlns:a16="http://schemas.microsoft.com/office/drawing/2014/main" id="{7913C45A-7D13-48D2-9AD4-3A63E05A0343}"/>
              </a:ext>
            </a:extLst>
          </p:cNvPr>
          <p:cNvPicPr>
            <a:picLocks noChangeAspect="1"/>
          </p:cNvPicPr>
          <p:nvPr/>
        </p:nvPicPr>
        <p:blipFill rotWithShape="1">
          <a:blip r:embed="rId2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2338" r="27148" b="1936"/>
          <a:stretch/>
        </p:blipFill>
        <p:spPr>
          <a:xfrm>
            <a:off x="3302292" y="4147664"/>
            <a:ext cx="855463" cy="5805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8840275D-34C4-4F6D-AE00-43E14F1F6048}"/>
                  </a:ext>
                </a:extLst>
              </p:cNvPr>
              <p:cNvSpPr/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0" name="Rectangle 19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40275D-34C4-4F6D-AE00-43E14F1F60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blipFill rotWithShape="0">
                <a:blip r:embed="rId230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02971112-BA61-401D-85B9-7A506A46577E}"/>
              </a:ext>
            </a:extLst>
          </p:cNvPr>
          <p:cNvCxnSpPr/>
          <p:nvPr/>
        </p:nvCxnSpPr>
        <p:spPr>
          <a:xfrm>
            <a:off x="112793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75B99265-23DB-4EC1-A08A-7F8E5ECF314C}"/>
                  </a:ext>
                </a:extLst>
              </p:cNvPr>
              <p:cNvSpPr/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4" name="Rectangle 20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5B99265-23DB-4EC1-A08A-7F8E5ECF31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blipFill rotWithShape="0">
                <a:blip r:embed="rId231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A2827C3A-AEF6-4374-A8BF-B94D66EB9604}"/>
              </a:ext>
            </a:extLst>
          </p:cNvPr>
          <p:cNvCxnSpPr/>
          <p:nvPr/>
        </p:nvCxnSpPr>
        <p:spPr>
          <a:xfrm flipH="1">
            <a:off x="984824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3D5E40AE-A173-45FF-B0BF-434EA0E76674}"/>
                  </a:ext>
                </a:extLst>
              </p:cNvPr>
              <p:cNvSpPr/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06" name="Rectangle 20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E40AE-A173-45FF-B0BF-434EA0E766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blipFill rotWithShape="0">
                <a:blip r:embed="rId232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97D89FF0-8D1B-44D7-9ED0-7C25FF59B8E4}"/>
              </a:ext>
            </a:extLst>
          </p:cNvPr>
          <p:cNvCxnSpPr/>
          <p:nvPr/>
        </p:nvCxnSpPr>
        <p:spPr>
          <a:xfrm>
            <a:off x="142969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9BE6DDF3-F644-4D4B-BC22-7C8FC0A0A748}"/>
                  </a:ext>
                </a:extLst>
              </p:cNvPr>
              <p:cNvSpPr/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8" name="Rectangle 20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BE6DDF3-F644-4D4B-BC22-7C8FC0A0A7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blipFill rotWithShape="0">
                <a:blip r:embed="rId233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6E9BF151-2300-4631-AB57-34F21F53AC47}"/>
              </a:ext>
            </a:extLst>
          </p:cNvPr>
          <p:cNvCxnSpPr/>
          <p:nvPr/>
        </p:nvCxnSpPr>
        <p:spPr>
          <a:xfrm>
            <a:off x="1566851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383AE25D-B9B7-47F2-ABDA-B433D9091E02}"/>
                  </a:ext>
                </a:extLst>
              </p:cNvPr>
              <p:cNvSpPr/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0" name="Rectangle 2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83AE25D-B9B7-47F2-ABDA-B433D9091E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blipFill rotWithShape="0">
                <a:blip r:embed="rId234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A7624DC8-1F63-4272-BE5F-D0F713916AFF}"/>
              </a:ext>
            </a:extLst>
          </p:cNvPr>
          <p:cNvCxnSpPr/>
          <p:nvPr/>
        </p:nvCxnSpPr>
        <p:spPr>
          <a:xfrm>
            <a:off x="187286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67C75351-CE3E-4A2B-9D0E-BCFABBFA4A20}"/>
                  </a:ext>
                </a:extLst>
              </p:cNvPr>
              <p:cNvSpPr/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2" name="Rectangle 2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C75351-CE3E-4A2B-9D0E-BCFABBFA4A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blipFill rotWithShape="0">
                <a:blip r:embed="rId235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C35B5CE6-DAD9-4120-91D6-11C2D4C26F05}"/>
              </a:ext>
            </a:extLst>
          </p:cNvPr>
          <p:cNvCxnSpPr/>
          <p:nvPr/>
        </p:nvCxnSpPr>
        <p:spPr>
          <a:xfrm>
            <a:off x="2010028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F4A01E93-33AE-4AC0-B6AD-90C50465A5C6}"/>
                  </a:ext>
                </a:extLst>
              </p:cNvPr>
              <p:cNvSpPr/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4" name="Rectangle 2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4A01E93-33AE-4AC0-B6AD-90C50465A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blipFill rotWithShape="0">
                <a:blip r:embed="rId236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12712F62-5865-47F9-AAB6-79BC0544381D}"/>
              </a:ext>
            </a:extLst>
          </p:cNvPr>
          <p:cNvCxnSpPr/>
          <p:nvPr/>
        </p:nvCxnSpPr>
        <p:spPr>
          <a:xfrm>
            <a:off x="232160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2D5AE1F5-28FD-4D0B-AD8E-EAED6C0E5584}"/>
                  </a:ext>
                </a:extLst>
              </p:cNvPr>
              <p:cNvSpPr/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6" name="Rectangle 2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D5AE1F5-28FD-4D0B-AD8E-EAED6C0E55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blipFill rotWithShape="0">
                <a:blip r:embed="rId237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25A988AB-DAB8-4933-B8E0-C2740B08ED9B}"/>
                  </a:ext>
                </a:extLst>
              </p:cNvPr>
              <p:cNvSpPr/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7" name="Rectangle 2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5A988AB-DAB8-4933-B8E0-C2740B08E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blipFill rotWithShape="0">
                <a:blip r:embed="rId23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003959B-941D-4E9D-AC77-C62CCE369B49}"/>
                  </a:ext>
                </a:extLst>
              </p:cNvPr>
              <p:cNvSpPr/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8" name="Rectangle 2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03959B-941D-4E9D-AC77-C62CCE369B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blipFill rotWithShape="0">
                <a:blip r:embed="rId239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877B8523-81F3-4723-A1D1-E40CA2AA5488}"/>
                  </a:ext>
                </a:extLst>
              </p:cNvPr>
              <p:cNvSpPr/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9" name="Rectangle 2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77B8523-81F3-4723-A1D1-E40CA2AA5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blipFill rotWithShape="0">
                <a:blip r:embed="rId24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02A867A1-2E6B-4F07-B82F-B6BB5B4E152F}"/>
                  </a:ext>
                </a:extLst>
              </p:cNvPr>
              <p:cNvSpPr/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0" name="Rectangle 2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A867A1-2E6B-4F07-B82F-B6BB5B4E15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blipFill rotWithShape="0">
                <a:blip r:embed="rId241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41A82E47-32AE-4470-B175-1347B5BBC3E3}"/>
                  </a:ext>
                </a:extLst>
              </p:cNvPr>
              <p:cNvSpPr/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1" name="Rectangle 2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1A82E47-32AE-4470-B175-1347B5BB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blipFill rotWithShape="0">
                <a:blip r:embed="rId242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2C13A085-B43C-4533-9E56-1BE873195C1F}"/>
                  </a:ext>
                </a:extLst>
              </p:cNvPr>
              <p:cNvSpPr/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2" name="Rectangle 2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C13A085-B43C-4533-9E56-1BE873195C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blipFill rotWithShape="0">
                <a:blip r:embed="rId243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E9FD5368-4C82-41B5-8813-E4A68C2044A1}"/>
                  </a:ext>
                </a:extLst>
              </p:cNvPr>
              <p:cNvSpPr/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3" name="Rectangle 2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9FD5368-4C82-41B5-8813-E4A68C2044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blipFill rotWithShape="0">
                <a:blip r:embed="rId244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EED0792F-C2B2-4807-8766-F638372F6730}"/>
                  </a:ext>
                </a:extLst>
              </p:cNvPr>
              <p:cNvSpPr/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4" name="Rectangle 2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D0792F-C2B2-4807-8766-F638372F6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blipFill rotWithShape="0">
                <a:blip r:embed="rId245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5C847BC3-DA9A-4C1E-BDAF-6FFF7D913886}"/>
                  </a:ext>
                </a:extLst>
              </p:cNvPr>
              <p:cNvSpPr/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5" name="Rectangle 2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C847BC3-DA9A-4C1E-BDAF-6FFF7D9138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blipFill rotWithShape="0">
                <a:blip r:embed="rId246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98912B4F-17E8-4B03-9A6F-9B025440C356}"/>
                  </a:ext>
                </a:extLst>
              </p:cNvPr>
              <p:cNvSpPr/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8912B4F-17E8-4B03-9A6F-9B025440C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blipFill rotWithShape="0">
                <a:blip r:embed="rId247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0B9C64F9-F6DD-44B2-ACD8-2B353B3BBD76}"/>
                  </a:ext>
                </a:extLst>
              </p:cNvPr>
              <p:cNvSpPr/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7" name="Rectangle 2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B9C64F9-F6DD-44B2-ACD8-2B353B3BBD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blipFill rotWithShape="0">
                <a:blip r:embed="rId248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56EBD56E-CDB5-4954-9BD9-75D2579A33C5}"/>
              </a:ext>
            </a:extLst>
          </p:cNvPr>
          <p:cNvCxnSpPr/>
          <p:nvPr/>
        </p:nvCxnSpPr>
        <p:spPr>
          <a:xfrm>
            <a:off x="34516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484BFE89-0F09-433C-A1F3-F2049AD2502A}"/>
                  </a:ext>
                </a:extLst>
              </p:cNvPr>
              <p:cNvSpPr/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9" name="Rectangle 2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4BFE89-0F09-433C-A1F3-F2049AD250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blipFill rotWithShape="0">
                <a:blip r:embed="rId24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22B6716C-A20D-44E3-8BDE-A46486E8AF4E}"/>
              </a:ext>
            </a:extLst>
          </p:cNvPr>
          <p:cNvCxnSpPr/>
          <p:nvPr/>
        </p:nvCxnSpPr>
        <p:spPr>
          <a:xfrm>
            <a:off x="495340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3BD7A7FC-A552-470A-9963-BD05B60355D2}"/>
              </a:ext>
            </a:extLst>
          </p:cNvPr>
          <p:cNvCxnSpPr/>
          <p:nvPr/>
        </p:nvCxnSpPr>
        <p:spPr>
          <a:xfrm>
            <a:off x="539658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15E843A5-D803-41F8-9EED-8BD01E1C8A93}"/>
              </a:ext>
            </a:extLst>
          </p:cNvPr>
          <p:cNvCxnSpPr/>
          <p:nvPr/>
        </p:nvCxnSpPr>
        <p:spPr>
          <a:xfrm>
            <a:off x="584531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EA40F44C-539C-469A-BD69-59DCE064807D}"/>
              </a:ext>
            </a:extLst>
          </p:cNvPr>
          <p:cNvCxnSpPr/>
          <p:nvPr/>
        </p:nvCxnSpPr>
        <p:spPr>
          <a:xfrm>
            <a:off x="8636271" y="5832000"/>
            <a:ext cx="17200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C958BF6E-4126-4EBB-86F0-2E6069D51B9C}"/>
                  </a:ext>
                </a:extLst>
              </p:cNvPr>
              <p:cNvSpPr/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4" name="Rectangle 2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958BF6E-4126-4EBB-86F0-2E6069D51B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blipFill rotWithShape="0">
                <a:blip r:embed="rId250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333D92C0-2C45-4B5A-A8C9-60DD35C47828}"/>
              </a:ext>
            </a:extLst>
          </p:cNvPr>
          <p:cNvCxnSpPr/>
          <p:nvPr/>
        </p:nvCxnSpPr>
        <p:spPr>
          <a:xfrm>
            <a:off x="894543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932EACC1-30CA-4AEC-9DBC-7BD6CE0D121E}"/>
              </a:ext>
            </a:extLst>
          </p:cNvPr>
          <p:cNvCxnSpPr/>
          <p:nvPr/>
        </p:nvCxnSpPr>
        <p:spPr>
          <a:xfrm>
            <a:off x="6445247" y="5832000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1A85A918-1AD6-4EB7-9491-B308A4D0D621}"/>
              </a:ext>
            </a:extLst>
          </p:cNvPr>
          <p:cNvCxnSpPr/>
          <p:nvPr/>
        </p:nvCxnSpPr>
        <p:spPr>
          <a:xfrm>
            <a:off x="4652176" y="5832000"/>
            <a:ext cx="16406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06E85A81-A1FF-4F71-94D0-965F81A3495D}"/>
              </a:ext>
            </a:extLst>
          </p:cNvPr>
          <p:cNvCxnSpPr/>
          <p:nvPr/>
        </p:nvCxnSpPr>
        <p:spPr>
          <a:xfrm>
            <a:off x="2458763" y="5832000"/>
            <a:ext cx="16554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C40CCC7-09AA-4616-91AE-9F9A58E11189}"/>
              </a:ext>
            </a:extLst>
          </p:cNvPr>
          <p:cNvCxnSpPr/>
          <p:nvPr/>
        </p:nvCxnSpPr>
        <p:spPr>
          <a:xfrm>
            <a:off x="908853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8B705FB9-A5E4-4A1F-BF7C-5C0E9455CD1D}"/>
                  </a:ext>
                </a:extLst>
              </p:cNvPr>
              <p:cNvSpPr/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0" name="Rectangle 2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05FB9-A5E4-4A1F-BF7C-5C0E9455CD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blipFill rotWithShape="0">
                <a:blip r:embed="rId251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0EDAA9EC-B93E-4748-8ED0-8FC16DC5797C}"/>
              </a:ext>
            </a:extLst>
          </p:cNvPr>
          <p:cNvCxnSpPr/>
          <p:nvPr/>
        </p:nvCxnSpPr>
        <p:spPr>
          <a:xfrm>
            <a:off x="939028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EEFB6204-5727-4514-A5EB-694BEAECFF2C}"/>
                  </a:ext>
                </a:extLst>
              </p:cNvPr>
              <p:cNvSpPr/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2" name="Rectangle 2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FB6204-5727-4514-A5EB-694BEAECFF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blipFill rotWithShape="0">
                <a:blip r:embed="rId252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ED37A84-6F51-4EA3-A7BC-1BE800DC43B1}"/>
                  </a:ext>
                </a:extLst>
              </p:cNvPr>
              <p:cNvSpPr/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3" name="Rectangle 2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ED37A84-6F51-4EA3-A7BC-1BE800DC43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blipFill rotWithShape="0">
                <a:blip r:embed="rId253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7056565C-2C48-420B-932E-05F2CC828016}"/>
              </a:ext>
            </a:extLst>
          </p:cNvPr>
          <p:cNvCxnSpPr/>
          <p:nvPr/>
        </p:nvCxnSpPr>
        <p:spPr>
          <a:xfrm>
            <a:off x="5090565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9CD6722E-8D55-4A3E-8216-362746BABD43}"/>
                  </a:ext>
                </a:extLst>
              </p:cNvPr>
              <p:cNvSpPr/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5" name="Rectangle 2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D6722E-8D55-4A3E-8216-362746BABD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blipFill rotWithShape="0">
                <a:blip r:embed="rId254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85C09750-84E8-4FF8-B52E-08AFAA44CD60}"/>
              </a:ext>
            </a:extLst>
          </p:cNvPr>
          <p:cNvCxnSpPr/>
          <p:nvPr/>
        </p:nvCxnSpPr>
        <p:spPr>
          <a:xfrm>
            <a:off x="5533742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50E2ED6E-5F0E-421D-9508-197F4A220244}"/>
                  </a:ext>
                </a:extLst>
              </p:cNvPr>
              <p:cNvSpPr/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7" name="Rectangle 2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E2ED6E-5F0E-421D-9508-197F4A2202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blipFill rotWithShape="0">
                <a:blip r:embed="rId255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8" name="Straight Arrow Connector 257">
            <a:extLst>
              <a:ext uri="{FF2B5EF4-FFF2-40B4-BE49-F238E27FC236}">
                <a16:creationId xmlns:a16="http://schemas.microsoft.com/office/drawing/2014/main" id="{E1D2F4EB-96F5-4977-9155-39E513B47B57}"/>
              </a:ext>
            </a:extLst>
          </p:cNvPr>
          <p:cNvCxnSpPr>
            <a:cxnSpLocks/>
          </p:cNvCxnSpPr>
          <p:nvPr/>
        </p:nvCxnSpPr>
        <p:spPr>
          <a:xfrm>
            <a:off x="5996810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3DF8D482-2A8F-4B09-9773-6FE298264E87}"/>
                  </a:ext>
                </a:extLst>
              </p:cNvPr>
              <p:cNvSpPr/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9" name="Rectangle 2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F8D482-2A8F-4B09-9773-6FE298264E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blipFill rotWithShape="0">
                <a:blip r:embed="rId234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0" name="Straight Arrow Connector 259">
            <a:extLst>
              <a:ext uri="{FF2B5EF4-FFF2-40B4-BE49-F238E27FC236}">
                <a16:creationId xmlns:a16="http://schemas.microsoft.com/office/drawing/2014/main" id="{6BAA21B2-5609-498C-9A80-784B53CA6372}"/>
              </a:ext>
            </a:extLst>
          </p:cNvPr>
          <p:cNvCxnSpPr/>
          <p:nvPr/>
        </p:nvCxnSpPr>
        <p:spPr>
          <a:xfrm>
            <a:off x="629856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10389713-5DBF-42B4-8B7C-936C341E0AE6}"/>
                  </a:ext>
                </a:extLst>
              </p:cNvPr>
              <p:cNvSpPr/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1" name="Rectangle 2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389713-5DBF-42B4-8B7C-936C341E0A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blipFill rotWithShape="0">
                <a:blip r:embed="rId256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92437750-C312-4CCE-96A1-5B809F99810A}"/>
              </a:ext>
            </a:extLst>
          </p:cNvPr>
          <p:cNvCxnSpPr/>
          <p:nvPr/>
        </p:nvCxnSpPr>
        <p:spPr>
          <a:xfrm>
            <a:off x="953485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52500FE2-56FD-4DCF-B571-4800035F973B}"/>
                  </a:ext>
                </a:extLst>
              </p:cNvPr>
              <p:cNvSpPr/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3" name="Rectangle 2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500FE2-56FD-4DCF-B571-4800035F97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blipFill rotWithShape="0">
                <a:blip r:embed="rId257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01ACB789-31A0-4FA0-9D2F-853DCFE0E196}"/>
              </a:ext>
            </a:extLst>
          </p:cNvPr>
          <p:cNvCxnSpPr/>
          <p:nvPr/>
        </p:nvCxnSpPr>
        <p:spPr>
          <a:xfrm>
            <a:off x="983661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92C8CF05-F50C-4790-BF89-4FB2387B4112}"/>
                  </a:ext>
                </a:extLst>
              </p:cNvPr>
              <p:cNvSpPr/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5" name="Rectangle 2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2C8CF05-F50C-4790-BF89-4FB2387B41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blipFill rotWithShape="0">
                <a:blip r:embed="rId258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56A51F6A-613A-4E41-94C0-D17BBEF5D65C}"/>
                  </a:ext>
                </a:extLst>
              </p:cNvPr>
              <p:cNvSpPr/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6" name="Rectangle 2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A51F6A-613A-4E41-94C0-D17BBEF5D6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blipFill rotWithShape="0">
                <a:blip r:embed="rId259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788149C7-3BA6-493A-A14A-7D14028442DC}"/>
                  </a:ext>
                </a:extLst>
              </p:cNvPr>
              <p:cNvSpPr/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7" name="Rectangle 2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88149C7-3BA6-493A-A14A-7D14028442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blipFill rotWithShape="0">
                <a:blip r:embed="rId260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676A876C-0FA0-4DF3-9953-383CAAC5A19D}"/>
                  </a:ext>
                </a:extLst>
              </p:cNvPr>
              <p:cNvSpPr/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8" name="Rectangle 2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A876C-0FA0-4DF3-9953-383CAAC5A1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blipFill rotWithShape="0">
                <a:blip r:embed="rId261"/>
                <a:stretch>
                  <a:fillRect l="-23404" t="-4255" r="-14894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B8C6F4AD-7F03-443C-B852-1577D54E559B}"/>
                  </a:ext>
                </a:extLst>
              </p:cNvPr>
              <p:cNvSpPr/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9" name="Rectangle 2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C6F4AD-7F03-443C-B852-1577D54E55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blipFill rotWithShape="0">
                <a:blip r:embed="rId262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7C90DC71-4CF9-491D-A3E1-18F3C8330471}"/>
                  </a:ext>
                </a:extLst>
              </p:cNvPr>
              <p:cNvSpPr/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0" name="Rectangle 26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C90DC71-4CF9-491D-A3E1-18F3C83304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blipFill rotWithShape="0">
                <a:blip r:embed="rId263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DF7D09F6-A6E6-45D5-99CF-25E826C4EC50}"/>
                  </a:ext>
                </a:extLst>
              </p:cNvPr>
              <p:cNvSpPr/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1" name="Rectangle 2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7D09F6-A6E6-45D5-99CF-25E826C4EC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blipFill rotWithShape="0">
                <a:blip r:embed="rId264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70403821-D7EB-4E68-A788-53B31D1FC1EB}"/>
              </a:ext>
            </a:extLst>
          </p:cNvPr>
          <p:cNvCxnSpPr/>
          <p:nvPr/>
        </p:nvCxnSpPr>
        <p:spPr>
          <a:xfrm>
            <a:off x="379305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DB675D9A-4C82-4322-9112-CD56396C034E}"/>
              </a:ext>
            </a:extLst>
          </p:cNvPr>
          <p:cNvCxnSpPr/>
          <p:nvPr/>
        </p:nvCxnSpPr>
        <p:spPr>
          <a:xfrm flipH="1">
            <a:off x="415848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B001BC3A-E32C-4275-8B0F-3AC13918DD52}"/>
              </a:ext>
            </a:extLst>
          </p:cNvPr>
          <p:cNvCxnSpPr/>
          <p:nvPr/>
        </p:nvCxnSpPr>
        <p:spPr>
          <a:xfrm>
            <a:off x="4509969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D94379DC-A9E9-40BE-B0B5-16FA924FF59F}"/>
              </a:ext>
            </a:extLst>
          </p:cNvPr>
          <p:cNvCxnSpPr/>
          <p:nvPr/>
        </p:nvCxnSpPr>
        <p:spPr>
          <a:xfrm>
            <a:off x="310700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9B23ABED-56CA-4FF7-BE22-F51CFA04CD0D}"/>
              </a:ext>
            </a:extLst>
          </p:cNvPr>
          <p:cNvCxnSpPr/>
          <p:nvPr/>
        </p:nvCxnSpPr>
        <p:spPr>
          <a:xfrm>
            <a:off x="274797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4098A828-7D78-45E6-96D3-F435F2896E39}"/>
              </a:ext>
            </a:extLst>
          </p:cNvPr>
          <p:cNvCxnSpPr/>
          <p:nvPr/>
        </p:nvCxnSpPr>
        <p:spPr>
          <a:xfrm>
            <a:off x="7456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62247F4E-ABFE-447B-9BD3-D62C2AD8938A}"/>
              </a:ext>
            </a:extLst>
          </p:cNvPr>
          <p:cNvCxnSpPr/>
          <p:nvPr/>
        </p:nvCxnSpPr>
        <p:spPr>
          <a:xfrm>
            <a:off x="779839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1D471C66-5E18-4616-A7BD-3CB703F9A882}"/>
              </a:ext>
            </a:extLst>
          </p:cNvPr>
          <p:cNvCxnSpPr/>
          <p:nvPr/>
        </p:nvCxnSpPr>
        <p:spPr>
          <a:xfrm flipH="1">
            <a:off x="816383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9E6143C0-0CDE-4DEF-990E-A1A209FE343D}"/>
              </a:ext>
            </a:extLst>
          </p:cNvPr>
          <p:cNvCxnSpPr/>
          <p:nvPr/>
        </p:nvCxnSpPr>
        <p:spPr>
          <a:xfrm>
            <a:off x="851531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74E52253-9722-40A2-9B35-100A89A55F7C}"/>
              </a:ext>
            </a:extLst>
          </p:cNvPr>
          <p:cNvCxnSpPr/>
          <p:nvPr/>
        </p:nvCxnSpPr>
        <p:spPr>
          <a:xfrm>
            <a:off x="711235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>
            <a:extLst>
              <a:ext uri="{FF2B5EF4-FFF2-40B4-BE49-F238E27FC236}">
                <a16:creationId xmlns:a16="http://schemas.microsoft.com/office/drawing/2014/main" id="{583D58CA-82B5-4051-9462-DE857A7DBF75}"/>
              </a:ext>
            </a:extLst>
          </p:cNvPr>
          <p:cNvCxnSpPr/>
          <p:nvPr/>
        </p:nvCxnSpPr>
        <p:spPr>
          <a:xfrm>
            <a:off x="67533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AC3C8FC7-51A4-4B94-A314-3E738CD267ED}"/>
                  </a:ext>
                </a:extLst>
              </p:cNvPr>
              <p:cNvSpPr/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9" name="Rectangle 28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C3C8FC7-51A4-4B94-A314-3E738CD267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blipFill rotWithShape="0">
                <a:blip r:embed="rId265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678E3925-6618-4C0C-A30A-702BB0AE0EE8}"/>
              </a:ext>
            </a:extLst>
          </p:cNvPr>
          <p:cNvCxnSpPr/>
          <p:nvPr/>
        </p:nvCxnSpPr>
        <p:spPr>
          <a:xfrm>
            <a:off x="68707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46FA724B-C6F6-4E60-B13A-C630C4720A07}"/>
                  </a:ext>
                </a:extLst>
              </p:cNvPr>
              <p:cNvSpPr/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1" name="Rectangle 29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FA724B-C6F6-4E60-B13A-C630C4720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blipFill rotWithShape="0">
                <a:blip r:embed="rId266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2" name="Straight Arrow Connector 291">
            <a:extLst>
              <a:ext uri="{FF2B5EF4-FFF2-40B4-BE49-F238E27FC236}">
                <a16:creationId xmlns:a16="http://schemas.microsoft.com/office/drawing/2014/main" id="{405411EA-A0C9-4E1E-ADF2-63B30998EEC1}"/>
              </a:ext>
            </a:extLst>
          </p:cNvPr>
          <p:cNvCxnSpPr/>
          <p:nvPr/>
        </p:nvCxnSpPr>
        <p:spPr>
          <a:xfrm flipH="1">
            <a:off x="543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>
            <a:extLst>
              <a:ext uri="{FF2B5EF4-FFF2-40B4-BE49-F238E27FC236}">
                <a16:creationId xmlns:a16="http://schemas.microsoft.com/office/drawing/2014/main" id="{8C5EC953-A353-4F3F-9162-1BBD006D2C8E}"/>
              </a:ext>
            </a:extLst>
          </p:cNvPr>
          <p:cNvCxnSpPr/>
          <p:nvPr/>
        </p:nvCxnSpPr>
        <p:spPr>
          <a:xfrm>
            <a:off x="98882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02D7436B-8F99-4EAC-B3EF-36CFB09AECC9}"/>
              </a:ext>
            </a:extLst>
          </p:cNvPr>
          <p:cNvCxnSpPr/>
          <p:nvPr/>
        </p:nvCxnSpPr>
        <p:spPr>
          <a:xfrm>
            <a:off x="9985663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34A0C2F1-1C6E-4FD3-A56B-C6492ABC9D37}"/>
                  </a:ext>
                </a:extLst>
              </p:cNvPr>
              <p:cNvSpPr/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solidFill>
                <a:srgbClr val="843C0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5" name="Rectangle 29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4A0C2F1-1C6E-4FD3-A56B-C6492ABC9D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blipFill rotWithShape="0">
                <a:blip r:embed="rId267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6" name="Straight Arrow Connector 295">
            <a:extLst>
              <a:ext uri="{FF2B5EF4-FFF2-40B4-BE49-F238E27FC236}">
                <a16:creationId xmlns:a16="http://schemas.microsoft.com/office/drawing/2014/main" id="{0F1EE46C-BDE8-4088-B878-FA5F2BD3A2F5}"/>
              </a:ext>
            </a:extLst>
          </p:cNvPr>
          <p:cNvCxnSpPr/>
          <p:nvPr/>
        </p:nvCxnSpPr>
        <p:spPr>
          <a:xfrm>
            <a:off x="1028741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A88FE35F-C8F5-472C-8434-0F9773B453E8}"/>
                  </a:ext>
                </a:extLst>
              </p:cNvPr>
              <p:cNvSpPr/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7" name="Rectangle 29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88FE35F-C8F5-472C-8434-0F9773B453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blipFill rotWithShape="0">
                <a:blip r:embed="rId268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B3418B6E-A4FE-453C-902B-69E810A6F404}"/>
                  </a:ext>
                </a:extLst>
              </p:cNvPr>
              <p:cNvSpPr/>
              <p:nvPr/>
            </p:nvSpPr>
            <p:spPr>
              <a:xfrm>
                <a:off x="4666254" y="1448353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9" name="Rectangle 29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3418B6E-A4FE-453C-902B-69E810A6F4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6254" y="1448353"/>
                <a:ext cx="502920" cy="502920"/>
              </a:xfrm>
              <a:prstGeom prst="rect">
                <a:avLst/>
              </a:prstGeom>
              <a:blipFill rotWithShape="0">
                <a:blip r:embed="rId269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B55DA9C2-DA65-4A26-9DD4-5486B85E41F4}"/>
                  </a:ext>
                </a:extLst>
              </p:cNvPr>
              <p:cNvSpPr/>
              <p:nvPr/>
            </p:nvSpPr>
            <p:spPr>
              <a:xfrm>
                <a:off x="5173851" y="1448805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0" name="Rectangle 29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55DA9C2-DA65-4A26-9DD4-5486B85E41F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851" y="1448805"/>
                <a:ext cx="502920" cy="502920"/>
              </a:xfrm>
              <a:prstGeom prst="rect">
                <a:avLst/>
              </a:prstGeom>
              <a:blipFill rotWithShape="0">
                <a:blip r:embed="rId27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9AFDECA7-13BD-472D-A0E7-3A268563847D}"/>
                  </a:ext>
                </a:extLst>
              </p:cNvPr>
              <p:cNvSpPr/>
              <p:nvPr/>
            </p:nvSpPr>
            <p:spPr>
              <a:xfrm>
                <a:off x="5679468" y="1448353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1" name="Rectangle 30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AFDECA7-13BD-472D-A0E7-3A26856384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9468" y="1448353"/>
                <a:ext cx="502920" cy="502920"/>
              </a:xfrm>
              <a:prstGeom prst="rect">
                <a:avLst/>
              </a:prstGeom>
              <a:blipFill rotWithShape="0">
                <a:blip r:embed="rId27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63B84ABA-5C32-4CF2-B16D-59EF136189FB}"/>
                  </a:ext>
                </a:extLst>
              </p:cNvPr>
              <p:cNvSpPr/>
              <p:nvPr/>
            </p:nvSpPr>
            <p:spPr>
              <a:xfrm>
                <a:off x="6182993" y="1448805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2" name="Rectangle 30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B84ABA-5C32-4CF2-B16D-59EF136189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2993" y="1448805"/>
                <a:ext cx="502920" cy="502920"/>
              </a:xfrm>
              <a:prstGeom prst="rect">
                <a:avLst/>
              </a:prstGeom>
              <a:blipFill rotWithShape="0">
                <a:blip r:embed="rId27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6770E074-D3CA-4736-86BE-37861B73E7B5}"/>
                  </a:ext>
                </a:extLst>
              </p:cNvPr>
              <p:cNvSpPr/>
              <p:nvPr/>
            </p:nvSpPr>
            <p:spPr>
              <a:xfrm>
                <a:off x="4164629" y="1950475"/>
                <a:ext cx="502920" cy="502920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∗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3" name="Rectangle 30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70E074-D3CA-4736-86BE-37861B73E7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4629" y="1950475"/>
                <a:ext cx="502920" cy="502920"/>
              </a:xfrm>
              <a:prstGeom prst="rect">
                <a:avLst/>
              </a:prstGeom>
              <a:blipFill rotWithShape="0">
                <a:blip r:embed="rId27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92FC55DC-BEFF-4482-9C2D-AEFEEC28F01E}"/>
                  </a:ext>
                </a:extLst>
              </p:cNvPr>
              <p:cNvSpPr/>
              <p:nvPr/>
            </p:nvSpPr>
            <p:spPr>
              <a:xfrm>
                <a:off x="4164629" y="2454047"/>
                <a:ext cx="502920" cy="502920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∗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4" name="Rectangle 30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2FC55DC-BEFF-4482-9C2D-AEFEEC28F0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4629" y="2454047"/>
                <a:ext cx="502920" cy="502920"/>
              </a:xfrm>
              <a:prstGeom prst="rect">
                <a:avLst/>
              </a:prstGeom>
              <a:blipFill rotWithShape="0">
                <a:blip r:embed="rId27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0CC06F0E-BE24-4AA9-B2F1-02A9478922D8}"/>
                  </a:ext>
                </a:extLst>
              </p:cNvPr>
              <p:cNvSpPr/>
              <p:nvPr/>
            </p:nvSpPr>
            <p:spPr>
              <a:xfrm>
                <a:off x="4164629" y="2956038"/>
                <a:ext cx="502920" cy="502920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∗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5" name="Rectangle 30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CC06F0E-BE24-4AA9-B2F1-02A9478922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4629" y="2956038"/>
                <a:ext cx="502920" cy="502920"/>
              </a:xfrm>
              <a:prstGeom prst="rect">
                <a:avLst/>
              </a:prstGeom>
              <a:blipFill rotWithShape="0">
                <a:blip r:embed="rId275"/>
                <a:stretch>
                  <a:fillRect l="-1176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09A9C063-9656-4100-9F6F-39F40418ECEF}"/>
                  </a:ext>
                </a:extLst>
              </p:cNvPr>
              <p:cNvSpPr/>
              <p:nvPr/>
            </p:nvSpPr>
            <p:spPr>
              <a:xfrm>
                <a:off x="4164629" y="3459610"/>
                <a:ext cx="502920" cy="502920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∗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6" name="Rectangle 30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A9C063-9656-4100-9F6F-39F40418EC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4629" y="3459610"/>
                <a:ext cx="502920" cy="502920"/>
              </a:xfrm>
              <a:prstGeom prst="rect">
                <a:avLst/>
              </a:prstGeom>
              <a:blipFill rotWithShape="0">
                <a:blip r:embed="rId27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1773D7AD-2EA0-45AF-B0A4-25571CFDD3E0}"/>
                  </a:ext>
                </a:extLst>
              </p:cNvPr>
              <p:cNvSpPr/>
              <p:nvPr/>
            </p:nvSpPr>
            <p:spPr>
              <a:xfrm>
                <a:off x="4165485" y="1448782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7" name="Rectangle 30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773D7AD-2EA0-45AF-B0A4-25571CFDD3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5485" y="1448782"/>
                <a:ext cx="502920" cy="502920"/>
              </a:xfrm>
              <a:prstGeom prst="rect">
                <a:avLst/>
              </a:prstGeom>
              <a:blipFill rotWithShape="0">
                <a:blip r:embed="rId277"/>
                <a:stretch>
                  <a:fillRect l="-7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F9A33B75-1D86-47E7-AE83-733BBB6611CC}"/>
                  </a:ext>
                </a:extLst>
              </p:cNvPr>
              <p:cNvSpPr/>
              <p:nvPr/>
            </p:nvSpPr>
            <p:spPr>
              <a:xfrm>
                <a:off x="4924800" y="2355031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8" name="Rectangle 30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9A33B75-1D86-47E7-AE83-733BBB6611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4800" y="2355031"/>
                <a:ext cx="502920" cy="502920"/>
              </a:xfrm>
              <a:prstGeom prst="rect">
                <a:avLst/>
              </a:prstGeom>
              <a:blipFill rotWithShape="0">
                <a:blip r:embed="rId27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70BEA4AF-4C05-43DC-A566-BF765A7A7226}"/>
                  </a:ext>
                </a:extLst>
              </p:cNvPr>
              <p:cNvSpPr/>
              <p:nvPr/>
            </p:nvSpPr>
            <p:spPr>
              <a:xfrm>
                <a:off x="5432674" y="2355319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09" name="Rectangle 30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0BEA4AF-4C05-43DC-A566-BF765A7A72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2674" y="2355319"/>
                <a:ext cx="502920" cy="502920"/>
              </a:xfrm>
              <a:prstGeom prst="rect">
                <a:avLst/>
              </a:prstGeom>
              <a:blipFill rotWithShape="0">
                <a:blip r:embed="rId279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E300C43D-C759-4C8A-B172-4436A74614EE}"/>
                  </a:ext>
                </a:extLst>
              </p:cNvPr>
              <p:cNvSpPr/>
              <p:nvPr/>
            </p:nvSpPr>
            <p:spPr>
              <a:xfrm>
                <a:off x="4924800" y="185238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20" name="Rectangle 3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300C43D-C759-4C8A-B172-4436A74614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4800" y="1852388"/>
                <a:ext cx="502920" cy="502920"/>
              </a:xfrm>
              <a:prstGeom prst="rect">
                <a:avLst/>
              </a:prstGeom>
              <a:blipFill rotWithShape="0">
                <a:blip r:embed="rId28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7AE12E94-9158-42EC-A807-B7203A6D32C7}"/>
                  </a:ext>
                </a:extLst>
              </p:cNvPr>
              <p:cNvSpPr/>
              <p:nvPr/>
            </p:nvSpPr>
            <p:spPr>
              <a:xfrm>
                <a:off x="5433909" y="1852840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21" name="Rectangle 3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AE12E94-9158-42EC-A807-B7203A6D32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3909" y="1852840"/>
                <a:ext cx="502920" cy="502920"/>
              </a:xfrm>
              <a:prstGeom prst="rect">
                <a:avLst/>
              </a:prstGeom>
              <a:blipFill rotWithShape="0">
                <a:blip r:embed="rId28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178C8FD2-6CF2-4CCA-AB32-7C1D59E3D01F}"/>
                  </a:ext>
                </a:extLst>
              </p:cNvPr>
              <p:cNvSpPr/>
              <p:nvPr/>
            </p:nvSpPr>
            <p:spPr>
              <a:xfrm>
                <a:off x="5939526" y="1852388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22" name="Rectangle 3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78C8FD2-6CF2-4CCA-AB32-7C1D59E3D0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9526" y="1852388"/>
                <a:ext cx="502920" cy="502920"/>
              </a:xfrm>
              <a:prstGeom prst="rect">
                <a:avLst/>
              </a:prstGeom>
              <a:blipFill rotWithShape="0">
                <a:blip r:embed="rId28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46C327CE-118F-43C7-A0FE-86A1C8D1F91C}"/>
                  </a:ext>
                </a:extLst>
              </p:cNvPr>
              <p:cNvSpPr/>
              <p:nvPr/>
            </p:nvSpPr>
            <p:spPr>
              <a:xfrm>
                <a:off x="6443051" y="1852840"/>
                <a:ext cx="502920" cy="5029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23" name="Rectangle 3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C327CE-118F-43C7-A0FE-86A1C8D1F9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3051" y="1852840"/>
                <a:ext cx="502920" cy="502920"/>
              </a:xfrm>
              <a:prstGeom prst="rect">
                <a:avLst/>
              </a:prstGeom>
              <a:blipFill rotWithShape="0">
                <a:blip r:embed="rId28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2B46511D-F33F-4738-9925-472C00464957}"/>
                  </a:ext>
                </a:extLst>
              </p:cNvPr>
              <p:cNvSpPr/>
              <p:nvPr/>
            </p:nvSpPr>
            <p:spPr>
              <a:xfrm>
                <a:off x="5937476" y="2355031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24" name="Rectangle 3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B46511D-F33F-4738-9925-472C004649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7476" y="2355031"/>
                <a:ext cx="502920" cy="502920"/>
              </a:xfrm>
              <a:prstGeom prst="rect">
                <a:avLst/>
              </a:prstGeom>
              <a:blipFill rotWithShape="0">
                <a:blip r:embed="rId28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6" name="Rectangle 325">
                <a:extLst>
                  <a:ext uri="{FF2B5EF4-FFF2-40B4-BE49-F238E27FC236}">
                    <a16:creationId xmlns:a16="http://schemas.microsoft.com/office/drawing/2014/main" id="{5CD1A985-915A-46B2-AF90-A7F01CD42FDB}"/>
                  </a:ext>
                </a:extLst>
              </p:cNvPr>
              <p:cNvSpPr/>
              <p:nvPr/>
            </p:nvSpPr>
            <p:spPr>
              <a:xfrm>
                <a:off x="6442809" y="2355483"/>
                <a:ext cx="502920" cy="5029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26" name="Rectangle 32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CD1A985-915A-46B2-AF90-A7F01CD42F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2809" y="2355483"/>
                <a:ext cx="502920" cy="502920"/>
              </a:xfrm>
              <a:prstGeom prst="rect">
                <a:avLst/>
              </a:prstGeom>
              <a:blipFill rotWithShape="0">
                <a:blip r:embed="rId28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B75ADEC7-C931-4CFA-8614-D4185012376F}"/>
                  </a:ext>
                </a:extLst>
              </p:cNvPr>
              <p:cNvSpPr/>
              <p:nvPr/>
            </p:nvSpPr>
            <p:spPr>
              <a:xfrm>
                <a:off x="4924800" y="2858603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27" name="Rectangle 3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75ADEC7-C931-4CFA-8614-D418501237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4800" y="2858603"/>
                <a:ext cx="502920" cy="502920"/>
              </a:xfrm>
              <a:prstGeom prst="rect">
                <a:avLst/>
              </a:prstGeom>
              <a:blipFill rotWithShape="0">
                <a:blip r:embed="rId28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8" name="Rectangle 327">
                <a:extLst>
                  <a:ext uri="{FF2B5EF4-FFF2-40B4-BE49-F238E27FC236}">
                    <a16:creationId xmlns:a16="http://schemas.microsoft.com/office/drawing/2014/main" id="{1E24A2AC-C508-4B66-A224-CF10BA30F209}"/>
                  </a:ext>
                </a:extLst>
              </p:cNvPr>
              <p:cNvSpPr/>
              <p:nvPr/>
            </p:nvSpPr>
            <p:spPr>
              <a:xfrm>
                <a:off x="5432674" y="2858891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28" name="Rectangle 32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E24A2AC-C508-4B66-A224-CF10BA30F2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2674" y="2858891"/>
                <a:ext cx="502920" cy="502920"/>
              </a:xfrm>
              <a:prstGeom prst="rect">
                <a:avLst/>
              </a:prstGeom>
              <a:blipFill rotWithShape="0">
                <a:blip r:embed="rId287"/>
                <a:stretch>
                  <a:fillRect l="-3529" r="-2353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9" name="Rectangle 328">
                <a:extLst>
                  <a:ext uri="{FF2B5EF4-FFF2-40B4-BE49-F238E27FC236}">
                    <a16:creationId xmlns:a16="http://schemas.microsoft.com/office/drawing/2014/main" id="{F55417AD-9C83-41F1-8EE6-5A415CF49162}"/>
                  </a:ext>
                </a:extLst>
              </p:cNvPr>
              <p:cNvSpPr/>
              <p:nvPr/>
            </p:nvSpPr>
            <p:spPr>
              <a:xfrm>
                <a:off x="5937476" y="2858603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9" name="Rectangle 3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55417AD-9C83-41F1-8EE6-5A415CF491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7476" y="2858603"/>
                <a:ext cx="502920" cy="502920"/>
              </a:xfrm>
              <a:prstGeom prst="rect">
                <a:avLst/>
              </a:prstGeom>
              <a:blipFill rotWithShape="0">
                <a:blip r:embed="rId28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0" name="Rectangle 329">
                <a:extLst>
                  <a:ext uri="{FF2B5EF4-FFF2-40B4-BE49-F238E27FC236}">
                    <a16:creationId xmlns:a16="http://schemas.microsoft.com/office/drawing/2014/main" id="{2FE6900B-E1BF-4554-AA5D-EC74FD69D878}"/>
                  </a:ext>
                </a:extLst>
              </p:cNvPr>
              <p:cNvSpPr/>
              <p:nvPr/>
            </p:nvSpPr>
            <p:spPr>
              <a:xfrm>
                <a:off x="6442809" y="2859055"/>
                <a:ext cx="502920" cy="5029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30" name="Rectangle 3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FE6900B-E1BF-4554-AA5D-EC74FD69D8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2809" y="2859055"/>
                <a:ext cx="502920" cy="502920"/>
              </a:xfrm>
              <a:prstGeom prst="rect">
                <a:avLst/>
              </a:prstGeom>
              <a:blipFill rotWithShape="0">
                <a:blip r:embed="rId289"/>
                <a:stretch>
                  <a:fillRect l="-4762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1" name="Rectangle 330">
                <a:extLst>
                  <a:ext uri="{FF2B5EF4-FFF2-40B4-BE49-F238E27FC236}">
                    <a16:creationId xmlns:a16="http://schemas.microsoft.com/office/drawing/2014/main" id="{EA795DB5-983C-44BA-88CF-9C44253FDE80}"/>
                  </a:ext>
                </a:extLst>
              </p:cNvPr>
              <p:cNvSpPr/>
              <p:nvPr/>
            </p:nvSpPr>
            <p:spPr>
              <a:xfrm>
                <a:off x="4924800" y="3360594"/>
                <a:ext cx="502920" cy="50292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31" name="Rectangle 3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A795DB5-983C-44BA-88CF-9C44253FDE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4800" y="3360594"/>
                <a:ext cx="502920" cy="502920"/>
              </a:xfrm>
              <a:prstGeom prst="rect">
                <a:avLst/>
              </a:prstGeom>
              <a:blipFill rotWithShape="0">
                <a:blip r:embed="rId29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2" name="Rectangle 331">
                <a:extLst>
                  <a:ext uri="{FF2B5EF4-FFF2-40B4-BE49-F238E27FC236}">
                    <a16:creationId xmlns:a16="http://schemas.microsoft.com/office/drawing/2014/main" id="{56B3B443-2BE7-4446-9727-5A2EA2DDB079}"/>
                  </a:ext>
                </a:extLst>
              </p:cNvPr>
              <p:cNvSpPr/>
              <p:nvPr/>
            </p:nvSpPr>
            <p:spPr>
              <a:xfrm>
                <a:off x="5432674" y="3360882"/>
                <a:ext cx="502920" cy="5029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32" name="Rectangle 3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B3B443-2BE7-4446-9727-5A2EA2DDB0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2674" y="3360882"/>
                <a:ext cx="502920" cy="502920"/>
              </a:xfrm>
              <a:prstGeom prst="rect">
                <a:avLst/>
              </a:prstGeom>
              <a:blipFill rotWithShape="0">
                <a:blip r:embed="rId29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3" name="Rectangle 332">
                <a:extLst>
                  <a:ext uri="{FF2B5EF4-FFF2-40B4-BE49-F238E27FC236}">
                    <a16:creationId xmlns:a16="http://schemas.microsoft.com/office/drawing/2014/main" id="{CDCAEF53-54D1-471C-9657-422BE9E24DAC}"/>
                  </a:ext>
                </a:extLst>
              </p:cNvPr>
              <p:cNvSpPr/>
              <p:nvPr/>
            </p:nvSpPr>
            <p:spPr>
              <a:xfrm>
                <a:off x="5937476" y="3360594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33" name="Rectangle 3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DCAEF53-54D1-471C-9657-422BE9E24D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7476" y="3360594"/>
                <a:ext cx="502920" cy="502920"/>
              </a:xfrm>
              <a:prstGeom prst="rect">
                <a:avLst/>
              </a:prstGeom>
              <a:blipFill rotWithShape="0">
                <a:blip r:embed="rId29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4" name="Rectangle 333">
                <a:extLst>
                  <a:ext uri="{FF2B5EF4-FFF2-40B4-BE49-F238E27FC236}">
                    <a16:creationId xmlns:a16="http://schemas.microsoft.com/office/drawing/2014/main" id="{FED6166B-B270-4427-9B4E-51D8B5297F65}"/>
                  </a:ext>
                </a:extLst>
              </p:cNvPr>
              <p:cNvSpPr/>
              <p:nvPr/>
            </p:nvSpPr>
            <p:spPr>
              <a:xfrm>
                <a:off x="6442809" y="3361046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34" name="Rectangle 3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ED6166B-B270-4427-9B4E-51D8B5297F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2809" y="3361046"/>
                <a:ext cx="502920" cy="502920"/>
              </a:xfrm>
              <a:prstGeom prst="rect">
                <a:avLst/>
              </a:prstGeom>
              <a:blipFill rotWithShape="0">
                <a:blip r:embed="rId29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DC09FFED-EE57-4D39-8ED0-55666B891295}"/>
                  </a:ext>
                </a:extLst>
              </p:cNvPr>
              <p:cNvSpPr/>
              <p:nvPr/>
            </p:nvSpPr>
            <p:spPr>
              <a:xfrm>
                <a:off x="4924800" y="3864166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35" name="Rectangle 3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09FFED-EE57-4D39-8ED0-55666B8912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4800" y="3864166"/>
                <a:ext cx="502920" cy="502920"/>
              </a:xfrm>
              <a:prstGeom prst="rect">
                <a:avLst/>
              </a:prstGeom>
              <a:blipFill rotWithShape="0">
                <a:blip r:embed="rId29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6" name="Rectangle 335">
                <a:extLst>
                  <a:ext uri="{FF2B5EF4-FFF2-40B4-BE49-F238E27FC236}">
                    <a16:creationId xmlns:a16="http://schemas.microsoft.com/office/drawing/2014/main" id="{5EEDA688-3BE9-4FF2-B302-B6510A20821E}"/>
                  </a:ext>
                </a:extLst>
              </p:cNvPr>
              <p:cNvSpPr/>
              <p:nvPr/>
            </p:nvSpPr>
            <p:spPr>
              <a:xfrm>
                <a:off x="5432674" y="3864454"/>
                <a:ext cx="502920" cy="50292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0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36" name="Rectangle 3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EDA688-3BE9-4FF2-B302-B6510A2082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2674" y="3864454"/>
                <a:ext cx="502920" cy="502920"/>
              </a:xfrm>
              <a:prstGeom prst="rect">
                <a:avLst/>
              </a:prstGeom>
              <a:blipFill rotWithShape="0">
                <a:blip r:embed="rId29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3D3E938E-38E5-42B6-8890-B7881FA53B13}"/>
                  </a:ext>
                </a:extLst>
              </p:cNvPr>
              <p:cNvSpPr/>
              <p:nvPr/>
            </p:nvSpPr>
            <p:spPr>
              <a:xfrm>
                <a:off x="5937476" y="3864166"/>
                <a:ext cx="502920" cy="5029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37" name="Rectangle 3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3E938E-38E5-42B6-8890-B7881FA53B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7476" y="3864166"/>
                <a:ext cx="502920" cy="502920"/>
              </a:xfrm>
              <a:prstGeom prst="rect">
                <a:avLst/>
              </a:prstGeom>
              <a:blipFill rotWithShape="0">
                <a:blip r:embed="rId29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4806FC1B-A1F1-46E5-AE0F-FF8881A9FE3D}"/>
                  </a:ext>
                </a:extLst>
              </p:cNvPr>
              <p:cNvSpPr/>
              <p:nvPr/>
            </p:nvSpPr>
            <p:spPr>
              <a:xfrm>
                <a:off x="6442809" y="3864618"/>
                <a:ext cx="502920" cy="5029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0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38" name="Rectangle 33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06FC1B-A1F1-46E5-AE0F-FF8881A9FE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2809" y="3864618"/>
                <a:ext cx="502920" cy="502920"/>
              </a:xfrm>
              <a:prstGeom prst="rect">
                <a:avLst/>
              </a:prstGeom>
              <a:blipFill rotWithShape="0">
                <a:blip r:embed="rId29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9" name="Rectangle 338">
                <a:extLst>
                  <a:ext uri="{FF2B5EF4-FFF2-40B4-BE49-F238E27FC236}">
                    <a16:creationId xmlns:a16="http://schemas.microsoft.com/office/drawing/2014/main" id="{DE8FFB47-F616-4222-82F6-6B875A1447DA}"/>
                  </a:ext>
                </a:extLst>
              </p:cNvPr>
              <p:cNvSpPr/>
              <p:nvPr/>
            </p:nvSpPr>
            <p:spPr>
              <a:xfrm>
                <a:off x="4417200" y="1852817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39" name="Rectangle 3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E8FFB47-F616-4222-82F6-6B875A1447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7200" y="1852817"/>
                <a:ext cx="502920" cy="502920"/>
              </a:xfrm>
              <a:prstGeom prst="rect">
                <a:avLst/>
              </a:prstGeom>
              <a:blipFill rotWithShape="0">
                <a:blip r:embed="rId298"/>
                <a:stretch>
                  <a:fillRect l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0" name="Rectangle 339">
                <a:extLst>
                  <a:ext uri="{FF2B5EF4-FFF2-40B4-BE49-F238E27FC236}">
                    <a16:creationId xmlns:a16="http://schemas.microsoft.com/office/drawing/2014/main" id="{44845CC5-81BE-41EE-A73F-62DA0BF3B734}"/>
                  </a:ext>
                </a:extLst>
              </p:cNvPr>
              <p:cNvSpPr/>
              <p:nvPr/>
            </p:nvSpPr>
            <p:spPr>
              <a:xfrm>
                <a:off x="4417200" y="2357090"/>
                <a:ext cx="502920" cy="502920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000" i="1" u="sng" dirty="0">
                    <a:solidFill>
                      <a:schemeClr val="bg1"/>
                    </a:solidFill>
                  </a:rPr>
                  <a:t>?</a:t>
                </a:r>
              </a:p>
            </p:txBody>
          </p:sp>
        </mc:Choice>
        <mc:Fallback xmlns="">
          <p:sp>
            <p:nvSpPr>
              <p:cNvPr id="340" name="Rectangle 3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845CC5-81BE-41EE-A73F-62DA0BF3B7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7200" y="2357090"/>
                <a:ext cx="502920" cy="502920"/>
              </a:xfrm>
              <a:prstGeom prst="rect">
                <a:avLst/>
              </a:prstGeom>
              <a:blipFill rotWithShape="0">
                <a:blip r:embed="rId299"/>
                <a:stretch>
                  <a:fillRect r="-7143" b="-952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1" name="Rectangle 340">
                <a:extLst>
                  <a:ext uri="{FF2B5EF4-FFF2-40B4-BE49-F238E27FC236}">
                    <a16:creationId xmlns:a16="http://schemas.microsoft.com/office/drawing/2014/main" id="{012067E4-0732-4884-8901-1CDE5F35C505}"/>
                  </a:ext>
                </a:extLst>
              </p:cNvPr>
              <p:cNvSpPr/>
              <p:nvPr/>
            </p:nvSpPr>
            <p:spPr>
              <a:xfrm>
                <a:off x="4417200" y="2860662"/>
                <a:ext cx="502920" cy="502920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000" i="1" u="sng" dirty="0">
                    <a:solidFill>
                      <a:schemeClr val="bg1"/>
                    </a:solidFill>
                  </a:rPr>
                  <a:t>?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41" name="Rectangle 34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12067E4-0732-4884-8901-1CDE5F35C5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7200" y="2860662"/>
                <a:ext cx="502920" cy="502920"/>
              </a:xfrm>
              <a:prstGeom prst="rect">
                <a:avLst/>
              </a:prstGeom>
              <a:blipFill rotWithShape="0">
                <a:blip r:embed="rId300"/>
                <a:stretch>
                  <a:fillRect r="-11905" b="-941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2" name="Rectangle 341">
                <a:extLst>
                  <a:ext uri="{FF2B5EF4-FFF2-40B4-BE49-F238E27FC236}">
                    <a16:creationId xmlns:a16="http://schemas.microsoft.com/office/drawing/2014/main" id="{1F36C306-5D45-4E91-975E-F90FB0C67AAF}"/>
                  </a:ext>
                </a:extLst>
              </p:cNvPr>
              <p:cNvSpPr/>
              <p:nvPr/>
            </p:nvSpPr>
            <p:spPr>
              <a:xfrm>
                <a:off x="4417200" y="3362653"/>
                <a:ext cx="502920" cy="502920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000" i="1" u="sng" dirty="0">
                    <a:solidFill>
                      <a:schemeClr val="bg1"/>
                    </a:solidFill>
                  </a:rPr>
                  <a:t>?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42" name="Rectangle 3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36C306-5D45-4E91-975E-F90FB0C67A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7200" y="3362653"/>
                <a:ext cx="502920" cy="502920"/>
              </a:xfrm>
              <a:prstGeom prst="rect">
                <a:avLst/>
              </a:prstGeom>
              <a:blipFill rotWithShape="0">
                <a:blip r:embed="rId301"/>
                <a:stretch>
                  <a:fillRect r="-13095" b="-952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3" name="Rectangle 342">
                <a:extLst>
                  <a:ext uri="{FF2B5EF4-FFF2-40B4-BE49-F238E27FC236}">
                    <a16:creationId xmlns:a16="http://schemas.microsoft.com/office/drawing/2014/main" id="{F1883307-F671-4B98-A182-9EE813491BDF}"/>
                  </a:ext>
                </a:extLst>
              </p:cNvPr>
              <p:cNvSpPr/>
              <p:nvPr/>
            </p:nvSpPr>
            <p:spPr>
              <a:xfrm>
                <a:off x="4417157" y="3866225"/>
                <a:ext cx="502920" cy="502920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2000" i="1" u="sng" dirty="0">
                    <a:solidFill>
                      <a:schemeClr val="bg1"/>
                    </a:solidFill>
                  </a:rPr>
                  <a:t>?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43" name="Rectangle 3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1883307-F671-4B98-A182-9EE813491B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7157" y="3866225"/>
                <a:ext cx="502920" cy="502920"/>
              </a:xfrm>
              <a:prstGeom prst="rect">
                <a:avLst/>
              </a:prstGeom>
              <a:blipFill rotWithShape="0">
                <a:blip r:embed="rId302"/>
                <a:stretch>
                  <a:fillRect r="-11905" b="-941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4" name="TextBox 343">
                <a:extLst>
                  <a:ext uri="{FF2B5EF4-FFF2-40B4-BE49-F238E27FC236}">
                    <a16:creationId xmlns:a16="http://schemas.microsoft.com/office/drawing/2014/main" id="{6FD982B7-C020-4A6B-8FAD-B960315026FB}"/>
                  </a:ext>
                </a:extLst>
              </p:cNvPr>
              <p:cNvSpPr txBox="1"/>
              <p:nvPr/>
            </p:nvSpPr>
            <p:spPr>
              <a:xfrm>
                <a:off x="270930" y="5059999"/>
                <a:ext cx="162083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</a:rPr>
                        <m:t>𝑟𝑑𝑒𝑟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2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344" name="TextBox 3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FD982B7-C020-4A6B-8FAD-B960315026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930" y="5059999"/>
                <a:ext cx="1620832" cy="430887"/>
              </a:xfrm>
              <a:prstGeom prst="rect">
                <a:avLst/>
              </a:prstGeom>
              <a:blipFill rotWithShape="0">
                <a:blip r:embed="rId30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43B71DCF-2BB2-4506-87F1-B34EE43DB1C3}"/>
              </a:ext>
            </a:extLst>
          </p:cNvPr>
          <p:cNvCxnSpPr/>
          <p:nvPr/>
        </p:nvCxnSpPr>
        <p:spPr>
          <a:xfrm>
            <a:off x="1121251" y="6294967"/>
            <a:ext cx="17248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6" name="Straight Arrow Connector 345">
            <a:extLst>
              <a:ext uri="{FF2B5EF4-FFF2-40B4-BE49-F238E27FC236}">
                <a16:creationId xmlns:a16="http://schemas.microsoft.com/office/drawing/2014/main" id="{1FF73130-9047-47F5-9633-40BC97F1EFEF}"/>
              </a:ext>
            </a:extLst>
          </p:cNvPr>
          <p:cNvCxnSpPr/>
          <p:nvPr/>
        </p:nvCxnSpPr>
        <p:spPr>
          <a:xfrm>
            <a:off x="1568052" y="6294967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98C4C4C0-2D7B-4705-AAAE-BF90E42012AD}"/>
              </a:ext>
            </a:extLst>
          </p:cNvPr>
          <p:cNvCxnSpPr/>
          <p:nvPr/>
        </p:nvCxnSpPr>
        <p:spPr>
          <a:xfrm flipV="1">
            <a:off x="2011229" y="6294942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8" name="Straight Arrow Connector 347">
            <a:extLst>
              <a:ext uri="{FF2B5EF4-FFF2-40B4-BE49-F238E27FC236}">
                <a16:creationId xmlns:a16="http://schemas.microsoft.com/office/drawing/2014/main" id="{A24013F2-7B4F-4A90-A5CD-5EC9149CABE1}"/>
              </a:ext>
            </a:extLst>
          </p:cNvPr>
          <p:cNvCxnSpPr/>
          <p:nvPr/>
        </p:nvCxnSpPr>
        <p:spPr>
          <a:xfrm>
            <a:off x="5096743" y="6287162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Straight Arrow Connector 348">
            <a:extLst>
              <a:ext uri="{FF2B5EF4-FFF2-40B4-BE49-F238E27FC236}">
                <a16:creationId xmlns:a16="http://schemas.microsoft.com/office/drawing/2014/main" id="{02A257F8-D195-4561-9F27-FCD45535F7D3}"/>
              </a:ext>
            </a:extLst>
          </p:cNvPr>
          <p:cNvCxnSpPr/>
          <p:nvPr/>
        </p:nvCxnSpPr>
        <p:spPr>
          <a:xfrm flipV="1">
            <a:off x="5539920" y="6287137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11E8666E-0CE4-49C0-B19D-FA8C743E7F40}"/>
              </a:ext>
            </a:extLst>
          </p:cNvPr>
          <p:cNvCxnSpPr/>
          <p:nvPr/>
        </p:nvCxnSpPr>
        <p:spPr>
          <a:xfrm flipV="1">
            <a:off x="8631728" y="6294942"/>
            <a:ext cx="175815" cy="1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1" name="Straight Arrow Connector 350">
            <a:extLst>
              <a:ext uri="{FF2B5EF4-FFF2-40B4-BE49-F238E27FC236}">
                <a16:creationId xmlns:a16="http://schemas.microsoft.com/office/drawing/2014/main" id="{6DD162D1-1377-4794-AF1C-0886E2E6B57C}"/>
              </a:ext>
            </a:extLst>
          </p:cNvPr>
          <p:cNvCxnSpPr/>
          <p:nvPr/>
        </p:nvCxnSpPr>
        <p:spPr>
          <a:xfrm flipV="1">
            <a:off x="4646396" y="6287162"/>
            <a:ext cx="176027" cy="36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Straight Arrow Connector 351">
            <a:extLst>
              <a:ext uri="{FF2B5EF4-FFF2-40B4-BE49-F238E27FC236}">
                <a16:creationId xmlns:a16="http://schemas.microsoft.com/office/drawing/2014/main" id="{86EDDCDC-4067-4054-973E-DDEFC87FF7D8}"/>
              </a:ext>
            </a:extLst>
          </p:cNvPr>
          <p:cNvCxnSpPr/>
          <p:nvPr/>
        </p:nvCxnSpPr>
        <p:spPr>
          <a:xfrm>
            <a:off x="9081863" y="6294942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Straight Arrow Connector 352">
            <a:extLst>
              <a:ext uri="{FF2B5EF4-FFF2-40B4-BE49-F238E27FC236}">
                <a16:creationId xmlns:a16="http://schemas.microsoft.com/office/drawing/2014/main" id="{9CA0C12D-DCA6-4148-B606-54FF2D252825}"/>
              </a:ext>
            </a:extLst>
          </p:cNvPr>
          <p:cNvCxnSpPr/>
          <p:nvPr/>
        </p:nvCxnSpPr>
        <p:spPr>
          <a:xfrm flipV="1">
            <a:off x="5988655" y="6284810"/>
            <a:ext cx="173917" cy="23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Straight Arrow Connector 353">
            <a:extLst>
              <a:ext uri="{FF2B5EF4-FFF2-40B4-BE49-F238E27FC236}">
                <a16:creationId xmlns:a16="http://schemas.microsoft.com/office/drawing/2014/main" id="{99B499AD-8CDC-4F83-A3D1-510AF1D3D81B}"/>
              </a:ext>
            </a:extLst>
          </p:cNvPr>
          <p:cNvCxnSpPr/>
          <p:nvPr/>
        </p:nvCxnSpPr>
        <p:spPr>
          <a:xfrm>
            <a:off x="9528187" y="6295052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5" name="Straight Arrow Connector 354">
            <a:extLst>
              <a:ext uri="{FF2B5EF4-FFF2-40B4-BE49-F238E27FC236}">
                <a16:creationId xmlns:a16="http://schemas.microsoft.com/office/drawing/2014/main" id="{012F0B27-63A4-45C8-8950-2874FDC0A835}"/>
              </a:ext>
            </a:extLst>
          </p:cNvPr>
          <p:cNvCxnSpPr/>
          <p:nvPr/>
        </p:nvCxnSpPr>
        <p:spPr>
          <a:xfrm>
            <a:off x="680387" y="6298988"/>
            <a:ext cx="17248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F7C2D51E-683E-41BE-98C1-6E9C145AAC72}"/>
              </a:ext>
            </a:extLst>
          </p:cNvPr>
          <p:cNvCxnSpPr/>
          <p:nvPr/>
        </p:nvCxnSpPr>
        <p:spPr>
          <a:xfrm>
            <a:off x="9978991" y="6298752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0" name="Group 359"/>
          <p:cNvGrpSpPr/>
          <p:nvPr/>
        </p:nvGrpSpPr>
        <p:grpSpPr>
          <a:xfrm>
            <a:off x="10541029" y="5587200"/>
            <a:ext cx="1938528" cy="931214"/>
            <a:chOff x="10541029" y="5587200"/>
            <a:chExt cx="1938528" cy="93121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1" name="TextBox 360">
                  <a:extLst>
                    <a:ext uri="{FF2B5EF4-FFF2-40B4-BE49-F238E27FC236}">
                      <a16:creationId xmlns:a16="http://schemas.microsoft.com/office/drawing/2014/main" id="{F52BA3E8-42CD-49E4-949B-F283B3F73E62}"/>
                    </a:ext>
                  </a:extLst>
                </p:cNvPr>
                <p:cNvSpPr txBox="1"/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361" name="TextBox 360">
                  <a:extLst>
                    <a:ext uri="{FF2B5EF4-FFF2-40B4-BE49-F238E27FC236}">
                      <a16:creationId xmlns="" xmlns:a16="http://schemas.microsoft.com/office/drawing/2014/main" id="{F52BA3E8-42CD-49E4-949B-F283B3F73E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blipFill rotWithShape="0">
                  <a:blip r:embed="rId304"/>
                  <a:stretch>
                    <a:fillRect l="-94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2" name="TextBox 361">
                  <a:extLst>
                    <a:ext uri="{FF2B5EF4-FFF2-40B4-BE49-F238E27FC236}">
                      <a16:creationId xmlns:a16="http://schemas.microsoft.com/office/drawing/2014/main" id="{767A9896-5F02-4E55-811B-278136F4A098}"/>
                    </a:ext>
                  </a:extLst>
                </p:cNvPr>
                <p:cNvSpPr txBox="1"/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400" dirty="0"/>
                </a:p>
              </p:txBody>
            </p:sp>
          </mc:Choice>
          <mc:Fallback xmlns="">
            <p:sp>
              <p:nvSpPr>
                <p:cNvPr id="362" name="TextBox 361">
                  <a:extLst>
                    <a:ext uri="{FF2B5EF4-FFF2-40B4-BE49-F238E27FC236}">
                      <a16:creationId xmlns="" xmlns:a16="http://schemas.microsoft.com/office/drawing/2014/main" id="{767A9896-5F02-4E55-811B-278136F4A0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blipFill rotWithShape="0">
                  <a:blip r:embed="rId305"/>
                  <a:stretch>
                    <a:fillRect b="-1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E8B81A-A87E-4A03-A8B9-99AF81B78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65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8" name="TextBox 297">
                <a:extLst>
                  <a:ext uri="{FF2B5EF4-FFF2-40B4-BE49-F238E27FC236}">
                    <a16:creationId xmlns:a16="http://schemas.microsoft.com/office/drawing/2014/main" id="{BB6A39E1-2C1F-47A0-B4B8-A827F375BA22}"/>
                  </a:ext>
                </a:extLst>
              </p:cNvPr>
              <p:cNvSpPr txBox="1"/>
              <p:nvPr/>
            </p:nvSpPr>
            <p:spPr>
              <a:xfrm>
                <a:off x="3921059" y="739186"/>
                <a:ext cx="3444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Emission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  <a:p>
                <a:pPr algn="ctr"/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98" name="TextBox 297">
                <a:extLst>
                  <a:ext uri="{FF2B5EF4-FFF2-40B4-BE49-F238E27FC236}">
                    <a16:creationId xmlns:a16="http://schemas.microsoft.com/office/drawing/2014/main" id="{BB6A39E1-2C1F-47A0-B4B8-A827F375BA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1059" y="739186"/>
                <a:ext cx="3444866" cy="830997"/>
              </a:xfrm>
              <a:prstGeom prst="rect">
                <a:avLst/>
              </a:prstGeom>
              <a:blipFill>
                <a:blip r:embed="rId306"/>
                <a:stretch>
                  <a:fillRect t="-583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7" name="TextBox 356">
                <a:extLst>
                  <a:ext uri="{FF2B5EF4-FFF2-40B4-BE49-F238E27FC236}">
                    <a16:creationId xmlns:a16="http://schemas.microsoft.com/office/drawing/2014/main" id="{701CF314-86A3-4147-A359-0E93DE47EA40}"/>
                  </a:ext>
                </a:extLst>
              </p:cNvPr>
              <p:cNvSpPr txBox="1"/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Start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7" name="TextBox 356">
                <a:extLst>
                  <a:ext uri="{FF2B5EF4-FFF2-40B4-BE49-F238E27FC236}">
                    <a16:creationId xmlns:a16="http://schemas.microsoft.com/office/drawing/2014/main" id="{701CF314-86A3-4147-A359-0E93DE47EA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blipFill>
                <a:blip r:embed="rId307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8" name="TextBox 357">
                <a:extLst>
                  <a:ext uri="{FF2B5EF4-FFF2-40B4-BE49-F238E27FC236}">
                    <a16:creationId xmlns:a16="http://schemas.microsoft.com/office/drawing/2014/main" id="{9BFAED07-FE63-41CD-A99A-2D6F37087FB5}"/>
                  </a:ext>
                </a:extLst>
              </p:cNvPr>
              <p:cNvSpPr txBox="1"/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Transition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58" name="TextBox 357">
                <a:extLst>
                  <a:ext uri="{FF2B5EF4-FFF2-40B4-BE49-F238E27FC236}">
                    <a16:creationId xmlns:a16="http://schemas.microsoft.com/office/drawing/2014/main" id="{9BFAED07-FE63-41CD-A99A-2D6F37087F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blipFill>
                <a:blip r:embed="rId308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55966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5" name="Rectangle 2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7363" y="1471241"/>
                <a:ext cx="365760" cy="365760"/>
              </a:xfrm>
              <a:prstGeom prst="rect">
                <a:avLst/>
              </a:prstGeom>
              <a:blipFill rotWithShape="0">
                <a:blip r:embed="rId3"/>
                <a:stretch>
                  <a:fillRect l="-20968" r="-17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/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3007C35C-4D69-441A-A9E8-565263A10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3250" y="1473494"/>
                <a:ext cx="365760" cy="365760"/>
              </a:xfrm>
              <a:prstGeom prst="rect">
                <a:avLst/>
              </a:prstGeom>
              <a:blipFill>
                <a:blip r:embed="rId4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7" name="Arc 246">
            <a:extLst>
              <a:ext uri="{FF2B5EF4-FFF2-40B4-BE49-F238E27FC236}">
                <a16:creationId xmlns:a16="http://schemas.microsoft.com/office/drawing/2014/main" id="{6C04B47C-C85C-4A50-81C8-59A0A506E096}"/>
              </a:ext>
            </a:extLst>
          </p:cNvPr>
          <p:cNvSpPr/>
          <p:nvPr/>
        </p:nvSpPr>
        <p:spPr>
          <a:xfrm>
            <a:off x="1800960" y="11283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48" name="Arc 247">
            <a:extLst>
              <a:ext uri="{FF2B5EF4-FFF2-40B4-BE49-F238E27FC236}">
                <a16:creationId xmlns:a16="http://schemas.microsoft.com/office/drawing/2014/main" id="{E0F67272-15BE-4542-9C93-3B7AF863AC3B}"/>
              </a:ext>
            </a:extLst>
          </p:cNvPr>
          <p:cNvSpPr/>
          <p:nvPr/>
        </p:nvSpPr>
        <p:spPr>
          <a:xfrm rot="10800000">
            <a:off x="1793102" y="17032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9" name="Arc 248">
            <a:extLst>
              <a:ext uri="{FF2B5EF4-FFF2-40B4-BE49-F238E27FC236}">
                <a16:creationId xmlns:a16="http://schemas.microsoft.com/office/drawing/2014/main" id="{52E86D83-1E62-4417-AD7E-6E01D65B4459}"/>
              </a:ext>
            </a:extLst>
          </p:cNvPr>
          <p:cNvSpPr/>
          <p:nvPr/>
        </p:nvSpPr>
        <p:spPr>
          <a:xfrm rot="16200000">
            <a:off x="1257026" y="1483053"/>
            <a:ext cx="309639" cy="457200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/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2E4E6A0C-89D2-43CC-A6D6-656C3FF82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938" y="2076438"/>
                <a:ext cx="237744" cy="2417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309512FF-F6A6-4A4F-B26B-4AA6F4C53EE7}"/>
              </a:ext>
            </a:extLst>
          </p:cNvPr>
          <p:cNvCxnSpPr/>
          <p:nvPr/>
        </p:nvCxnSpPr>
        <p:spPr>
          <a:xfrm flipH="1">
            <a:off x="1625879" y="1846378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/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FDC8311C-2F63-460F-B8AD-864823771C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7810" y="2076438"/>
                <a:ext cx="237744" cy="241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/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E39AF58-0760-47B3-BEE1-5E03A5ECF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015" y="2245808"/>
                <a:ext cx="237744" cy="2417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/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EF200EB-4BA3-4B59-B905-2E0CBA3B5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101" y="2245808"/>
                <a:ext cx="237744" cy="24177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/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7E8A4EC-B2DA-4FE5-AAD4-E2ED95A54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3765" y="1475103"/>
                <a:ext cx="365760" cy="365760"/>
              </a:xfrm>
              <a:prstGeom prst="rect">
                <a:avLst/>
              </a:prstGeom>
              <a:blipFill>
                <a:blip r:embed="rId9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/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E4BE1A59-E93C-43D3-A9EC-5A09BAA68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280" y="1471241"/>
                <a:ext cx="365760" cy="365760"/>
              </a:xfrm>
              <a:prstGeom prst="rect">
                <a:avLst/>
              </a:prstGeom>
              <a:blipFill>
                <a:blip r:embed="rId10"/>
                <a:stretch>
                  <a:fillRect l="-16129" r="-967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5" name="Arc 274">
            <a:extLst>
              <a:ext uri="{FF2B5EF4-FFF2-40B4-BE49-F238E27FC236}">
                <a16:creationId xmlns:a16="http://schemas.microsoft.com/office/drawing/2014/main" id="{F86E585A-8AA7-45EE-A1C7-A4CB8CACF924}"/>
              </a:ext>
            </a:extLst>
          </p:cNvPr>
          <p:cNvSpPr/>
          <p:nvPr/>
        </p:nvSpPr>
        <p:spPr>
          <a:xfrm>
            <a:off x="1813996" y="11878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6" name="Arc 275">
            <a:extLst>
              <a:ext uri="{FF2B5EF4-FFF2-40B4-BE49-F238E27FC236}">
                <a16:creationId xmlns:a16="http://schemas.microsoft.com/office/drawing/2014/main" id="{A10795ED-FF06-45F2-9994-C23CEC468AA0}"/>
              </a:ext>
            </a:extLst>
          </p:cNvPr>
          <p:cNvSpPr/>
          <p:nvPr/>
        </p:nvSpPr>
        <p:spPr>
          <a:xfrm>
            <a:off x="1793102" y="10809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7" name="Arc 276">
            <a:extLst>
              <a:ext uri="{FF2B5EF4-FFF2-40B4-BE49-F238E27FC236}">
                <a16:creationId xmlns:a16="http://schemas.microsoft.com/office/drawing/2014/main" id="{5B2DAB45-83FD-49C9-8206-AFA4C61D652A}"/>
              </a:ext>
            </a:extLst>
          </p:cNvPr>
          <p:cNvSpPr/>
          <p:nvPr/>
        </p:nvSpPr>
        <p:spPr>
          <a:xfrm rot="10800000">
            <a:off x="1785666" y="1674448"/>
            <a:ext cx="1197990" cy="494132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Arc 277">
            <a:extLst>
              <a:ext uri="{FF2B5EF4-FFF2-40B4-BE49-F238E27FC236}">
                <a16:creationId xmlns:a16="http://schemas.microsoft.com/office/drawing/2014/main" id="{4A729748-6B6D-4F0F-91E6-3D204347553B}"/>
              </a:ext>
            </a:extLst>
          </p:cNvPr>
          <p:cNvSpPr/>
          <p:nvPr/>
        </p:nvSpPr>
        <p:spPr>
          <a:xfrm rot="10800000">
            <a:off x="1788744" y="1674448"/>
            <a:ext cx="1681651" cy="559645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94410D0F-91C4-4FCB-B37F-3513E618EA09}"/>
                  </a:ext>
                </a:extLst>
              </p:cNvPr>
              <p:cNvSpPr/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0" name="Rectangle 3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410D0F-91C4-4FCB-B37F-3513E618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6328" y="3205987"/>
                <a:ext cx="365760" cy="365760"/>
              </a:xfrm>
              <a:prstGeom prst="rect">
                <a:avLst/>
              </a:prstGeom>
              <a:blipFill rotWithShape="0">
                <a:blip r:embed="rId11"/>
                <a:stretch>
                  <a:fillRect l="-19355" r="-14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/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2215" y="3208240"/>
                <a:ext cx="365760" cy="365760"/>
              </a:xfrm>
              <a:prstGeom prst="rect">
                <a:avLst/>
              </a:prstGeom>
              <a:blipFill>
                <a:blip r:embed="rId33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/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133BE173-E5CA-43CD-9796-55710AF9A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903" y="3817280"/>
                <a:ext cx="237744" cy="241773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63032EA7-E059-46BB-BCE1-5A0B34445A1A}"/>
              </a:ext>
            </a:extLst>
          </p:cNvPr>
          <p:cNvCxnSpPr/>
          <p:nvPr/>
        </p:nvCxnSpPr>
        <p:spPr>
          <a:xfrm flipH="1">
            <a:off x="1644844" y="3579600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/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EE2CD84B-EA0A-4749-91C0-36E30B6903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775" y="3817280"/>
                <a:ext cx="237744" cy="241773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/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FC434BE2-A263-429F-92D6-97C81E611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980" y="3986650"/>
                <a:ext cx="237744" cy="241773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/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02DF2B30-8A0B-4C68-B006-4A4AD0696D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4066" y="3986650"/>
                <a:ext cx="237744" cy="241773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/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C9823F8D-A6EA-4F45-A7F0-761608C18A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2730" y="3209849"/>
                <a:ext cx="365760" cy="365760"/>
              </a:xfrm>
              <a:prstGeom prst="rect">
                <a:avLst/>
              </a:prstGeom>
              <a:blipFill>
                <a:blip r:embed="rId38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/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354A12AB-D19F-4C13-ABA7-8C27AEF4F9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245" y="3205987"/>
                <a:ext cx="365760" cy="365760"/>
              </a:xfrm>
              <a:prstGeom prst="rect">
                <a:avLst/>
              </a:prstGeom>
              <a:blipFill>
                <a:blip r:embed="rId39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9" name="Arc 318">
            <a:extLst>
              <a:ext uri="{FF2B5EF4-FFF2-40B4-BE49-F238E27FC236}">
                <a16:creationId xmlns:a16="http://schemas.microsoft.com/office/drawing/2014/main" id="{226508E7-D210-46C8-9F5C-9B8248F6BDF1}"/>
              </a:ext>
            </a:extLst>
          </p:cNvPr>
          <p:cNvSpPr/>
          <p:nvPr/>
        </p:nvSpPr>
        <p:spPr>
          <a:xfrm rot="16200000">
            <a:off x="556352" y="1842505"/>
            <a:ext cx="1738400" cy="1167055"/>
          </a:xfrm>
          <a:prstGeom prst="arc">
            <a:avLst>
              <a:gd name="adj1" fmla="val 10574923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5" name="TextBox 324">
                <a:extLst>
                  <a:ext uri="{FF2B5EF4-FFF2-40B4-BE49-F238E27FC236}">
                    <a16:creationId xmlns:a16="http://schemas.microsoft.com/office/drawing/2014/main" id="{670A43C8-D730-4139-9AC2-276F717100C7}"/>
                  </a:ext>
                </a:extLst>
              </p:cNvPr>
              <p:cNvSpPr txBox="1"/>
              <p:nvPr/>
            </p:nvSpPr>
            <p:spPr>
              <a:xfrm>
                <a:off x="3921059" y="739186"/>
                <a:ext cx="3444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Emission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  <a:p>
                <a:pPr algn="ctr"/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25" name="TextBox 324">
                <a:extLst>
                  <a:ext uri="{FF2B5EF4-FFF2-40B4-BE49-F238E27FC236}">
                    <a16:creationId xmlns:a16="http://schemas.microsoft.com/office/drawing/2014/main" id="{670A43C8-D730-4139-9AC2-276F717100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1059" y="739186"/>
                <a:ext cx="3444866" cy="830997"/>
              </a:xfrm>
              <a:prstGeom prst="rect">
                <a:avLst/>
              </a:prstGeom>
              <a:blipFill>
                <a:blip r:embed="rId40"/>
                <a:stretch>
                  <a:fillRect t="-583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/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D08AAC82-3589-4B00-BFCF-2E52DB04B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197" y="1590818"/>
                <a:ext cx="421910" cy="276999"/>
              </a:xfrm>
              <a:prstGeom prst="rect">
                <a:avLst/>
              </a:prstGeom>
              <a:blipFill>
                <a:blip r:embed="rId9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/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D7B4E07C-6DA2-4FA4-A144-C6F5DB92F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135" y="1299608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/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BCADE21-98F8-460B-9CA5-B6128C3E41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5099" y="3573131"/>
                <a:ext cx="421910" cy="276999"/>
              </a:xfrm>
              <a:prstGeom prst="rect">
                <a:avLst/>
              </a:prstGeom>
              <a:blipFill>
                <a:blip r:embed="rId9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/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CC7F83A-C270-4113-94A6-9DCDB8B220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7110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/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3D30B365-5F01-48A4-923E-48F9F08E3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112" y="18700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5" name="Arc 394">
            <a:extLst>
              <a:ext uri="{FF2B5EF4-FFF2-40B4-BE49-F238E27FC236}">
                <a16:creationId xmlns:a16="http://schemas.microsoft.com/office/drawing/2014/main" id="{32C09FAE-B7FB-47FC-AC6B-0404674C19EE}"/>
              </a:ext>
            </a:extLst>
          </p:cNvPr>
          <p:cNvSpPr/>
          <p:nvPr/>
        </p:nvSpPr>
        <p:spPr>
          <a:xfrm>
            <a:off x="1821854" y="2866789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6" name="Arc 395">
            <a:extLst>
              <a:ext uri="{FF2B5EF4-FFF2-40B4-BE49-F238E27FC236}">
                <a16:creationId xmlns:a16="http://schemas.microsoft.com/office/drawing/2014/main" id="{8358587C-CBDC-4417-94C9-5275E4695F77}"/>
              </a:ext>
            </a:extLst>
          </p:cNvPr>
          <p:cNvSpPr/>
          <p:nvPr/>
        </p:nvSpPr>
        <p:spPr>
          <a:xfrm rot="10800000">
            <a:off x="1813996" y="3441628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7" name="Arc 396">
            <a:extLst>
              <a:ext uri="{FF2B5EF4-FFF2-40B4-BE49-F238E27FC236}">
                <a16:creationId xmlns:a16="http://schemas.microsoft.com/office/drawing/2014/main" id="{934255EF-13FF-487D-BFA6-7C2C780A9F14}"/>
              </a:ext>
            </a:extLst>
          </p:cNvPr>
          <p:cNvSpPr/>
          <p:nvPr/>
        </p:nvSpPr>
        <p:spPr>
          <a:xfrm rot="16200000">
            <a:off x="1277920" y="3221453"/>
            <a:ext cx="309639" cy="457200"/>
          </a:xfrm>
          <a:prstGeom prst="arc">
            <a:avLst>
              <a:gd name="adj1" fmla="val 8678828"/>
              <a:gd name="adj2" fmla="val 18988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8" name="Arc 397">
            <a:extLst>
              <a:ext uri="{FF2B5EF4-FFF2-40B4-BE49-F238E27FC236}">
                <a16:creationId xmlns:a16="http://schemas.microsoft.com/office/drawing/2014/main" id="{71CFC5C6-DD37-4C6C-9F98-D0030412FE5B}"/>
              </a:ext>
            </a:extLst>
          </p:cNvPr>
          <p:cNvSpPr/>
          <p:nvPr/>
        </p:nvSpPr>
        <p:spPr>
          <a:xfrm>
            <a:off x="1834890" y="2926268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99" name="Arc 398">
            <a:extLst>
              <a:ext uri="{FF2B5EF4-FFF2-40B4-BE49-F238E27FC236}">
                <a16:creationId xmlns:a16="http://schemas.microsoft.com/office/drawing/2014/main" id="{AD899973-3D71-4C26-85B0-0497860996D9}"/>
              </a:ext>
            </a:extLst>
          </p:cNvPr>
          <p:cNvSpPr/>
          <p:nvPr/>
        </p:nvSpPr>
        <p:spPr>
          <a:xfrm>
            <a:off x="1813996" y="2819352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00" name="Arc 399">
            <a:extLst>
              <a:ext uri="{FF2B5EF4-FFF2-40B4-BE49-F238E27FC236}">
                <a16:creationId xmlns:a16="http://schemas.microsoft.com/office/drawing/2014/main" id="{C5B65EC3-B010-4E81-ADF2-6B7AEECCCBCB}"/>
              </a:ext>
            </a:extLst>
          </p:cNvPr>
          <p:cNvSpPr/>
          <p:nvPr/>
        </p:nvSpPr>
        <p:spPr>
          <a:xfrm rot="10800000">
            <a:off x="1806561" y="3412849"/>
            <a:ext cx="1159539" cy="521497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1" name="Arc 400">
            <a:extLst>
              <a:ext uri="{FF2B5EF4-FFF2-40B4-BE49-F238E27FC236}">
                <a16:creationId xmlns:a16="http://schemas.microsoft.com/office/drawing/2014/main" id="{1204ED8F-DD85-4706-89BD-45B37F687710}"/>
              </a:ext>
            </a:extLst>
          </p:cNvPr>
          <p:cNvSpPr/>
          <p:nvPr/>
        </p:nvSpPr>
        <p:spPr>
          <a:xfrm rot="10800000">
            <a:off x="1809638" y="3412848"/>
            <a:ext cx="1681651" cy="559645"/>
          </a:xfrm>
          <a:prstGeom prst="arc">
            <a:avLst>
              <a:gd name="adj1" fmla="val 1079048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/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852C4A09-5DCE-4A84-AC21-1D7AF50CF1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091" y="3329218"/>
                <a:ext cx="421910" cy="276999"/>
              </a:xfrm>
              <a:prstGeom prst="rect">
                <a:avLst/>
              </a:prstGeom>
              <a:blipFill>
                <a:blip r:embed="rId10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/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798AF30-5D1A-49C0-A5B3-B352BD4ED1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4006" y="3608444"/>
                <a:ext cx="304891" cy="276999"/>
              </a:xfrm>
              <a:prstGeom prst="rect">
                <a:avLst/>
              </a:prstGeom>
              <a:blipFill>
                <a:blip r:embed="rId10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4" name="Picture 403">
            <a:extLst>
              <a:ext uri="{FF2B5EF4-FFF2-40B4-BE49-F238E27FC236}">
                <a16:creationId xmlns:a16="http://schemas.microsoft.com/office/drawing/2014/main" id="{B6836E62-1334-458E-AB30-CB51EE62A41A}"/>
              </a:ext>
            </a:extLst>
          </p:cNvPr>
          <p:cNvPicPr>
            <a:picLocks noChangeAspect="1"/>
          </p:cNvPicPr>
          <p:nvPr/>
        </p:nvPicPr>
        <p:blipFill rotWithShape="1">
          <a:blip r:embed="rId10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1705922" y="4157121"/>
            <a:ext cx="711830" cy="5775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16" name="TextBox 415">
                <a:extLst>
                  <a:ext uri="{FF2B5EF4-FFF2-40B4-BE49-F238E27FC236}">
                    <a16:creationId xmlns:a16="http://schemas.microsoft.com/office/drawing/2014/main" id="{D0B8BC37-64D1-4BAB-93F0-CF2AE2BC947A}"/>
                  </a:ext>
                </a:extLst>
              </p:cNvPr>
              <p:cNvSpPr txBox="1"/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Start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16" name="TextBox 415">
                <a:extLst>
                  <a:ext uri="{FF2B5EF4-FFF2-40B4-BE49-F238E27FC236}">
                    <a16:creationId xmlns:a16="http://schemas.microsoft.com/office/drawing/2014/main" id="{D0B8BC37-64D1-4BAB-93F0-CF2AE2BC94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9864" y="550090"/>
                <a:ext cx="3035180" cy="461665"/>
              </a:xfrm>
              <a:prstGeom prst="rect">
                <a:avLst/>
              </a:prstGeom>
              <a:blipFill>
                <a:blip r:embed="rId104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8" name="Rectangle 417">
                <a:extLst>
                  <a:ext uri="{FF2B5EF4-FFF2-40B4-BE49-F238E27FC236}">
                    <a16:creationId xmlns:a16="http://schemas.microsoft.com/office/drawing/2014/main" id="{79375B03-F22B-470B-B02C-A915D7EAB84E}"/>
                  </a:ext>
                </a:extLst>
              </p:cNvPr>
              <p:cNvSpPr/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8" name="Rectangle 4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9375B03-F22B-470B-B02C-A915D7EAB8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740400"/>
                <a:ext cx="502920" cy="502920"/>
              </a:xfrm>
              <a:prstGeom prst="rect">
                <a:avLst/>
              </a:prstGeom>
              <a:blipFill rotWithShape="0">
                <a:blip r:embed="rId105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/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08C08C6-DA6C-49FE-8650-FD8197E07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740400"/>
                <a:ext cx="502920" cy="502920"/>
              </a:xfrm>
              <a:prstGeom prst="rect">
                <a:avLst/>
              </a:prstGeom>
              <a:blipFill>
                <a:blip r:embed="rId19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0" name="Rectangle 419">
                <a:extLst>
                  <a:ext uri="{FF2B5EF4-FFF2-40B4-BE49-F238E27FC236}">
                    <a16:creationId xmlns:a16="http://schemas.microsoft.com/office/drawing/2014/main" id="{D5281AB4-48BB-465C-A719-818549A358EB}"/>
                  </a:ext>
                </a:extLst>
              </p:cNvPr>
              <p:cNvSpPr/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0" name="Rectangle 4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5281AB4-48BB-465C-A719-818549A358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3236400"/>
                <a:ext cx="502920" cy="502920"/>
              </a:xfrm>
              <a:prstGeom prst="rect">
                <a:avLst/>
              </a:prstGeom>
              <a:blipFill rotWithShape="0">
                <a:blip r:embed="rId199"/>
                <a:stretch>
                  <a:fillRect l="-11905" r="-10714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27865F3A-90CA-42D7-A973-8D208CF3097E}"/>
                  </a:ext>
                </a:extLst>
              </p:cNvPr>
              <p:cNvSpPr/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1" name="Rectangle 4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7865F3A-90CA-42D7-A973-8D208CF309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400" y="4239320"/>
                <a:ext cx="502920" cy="502920"/>
              </a:xfrm>
              <a:prstGeom prst="rect">
                <a:avLst/>
              </a:prstGeom>
              <a:blipFill rotWithShape="0">
                <a:blip r:embed="rId20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/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B6A98F9-219A-425D-8EB6-5194BB3A13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236400"/>
                <a:ext cx="502920" cy="502920"/>
              </a:xfrm>
              <a:prstGeom prst="rect">
                <a:avLst/>
              </a:prstGeom>
              <a:blipFill>
                <a:blip r:embed="rId201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/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2786BB1D-41CD-4339-9ECA-58B09A8CE6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236400"/>
                <a:ext cx="502920" cy="502920"/>
              </a:xfrm>
              <a:prstGeom prst="rect">
                <a:avLst/>
              </a:prstGeom>
              <a:blipFill>
                <a:blip r:embed="rId202"/>
                <a:stretch>
                  <a:fillRect l="-8333" r="-5952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/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77C6D6E2-2190-4F22-ADC3-977236143B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236400"/>
                <a:ext cx="502920" cy="502920"/>
              </a:xfrm>
              <a:prstGeom prst="rect">
                <a:avLst/>
              </a:prstGeom>
              <a:blipFill>
                <a:blip r:embed="rId203"/>
                <a:stretch>
                  <a:fillRect l="-8235" r="-4706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/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34BF183A-F7C8-4067-8864-2F72ADC4D9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740400"/>
                <a:ext cx="502920" cy="502920"/>
              </a:xfrm>
              <a:prstGeom prst="rect">
                <a:avLst/>
              </a:prstGeom>
              <a:blipFill>
                <a:blip r:embed="rId20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/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77B0621-2E75-40F6-8B44-9A9B4B8262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3740400"/>
                <a:ext cx="502920" cy="502920"/>
              </a:xfrm>
              <a:prstGeom prst="rect">
                <a:avLst/>
              </a:prstGeom>
              <a:blipFill>
                <a:blip r:embed="rId205"/>
                <a:stretch>
                  <a:fillRect l="-3571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B766CADF-E332-4E05-9C39-04AD64E455BE}"/>
                  </a:ext>
                </a:extLst>
              </p:cNvPr>
              <p:cNvSpPr/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B766CADF-E332-4E05-9C39-04AD64E455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3740400"/>
                <a:ext cx="502920" cy="502920"/>
              </a:xfrm>
              <a:prstGeom prst="rect">
                <a:avLst/>
              </a:prstGeom>
              <a:blipFill>
                <a:blip r:embed="rId206"/>
                <a:stretch>
                  <a:fillRect l="-4762" r="-3571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/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8F48034A-F8BF-4E85-A1E8-C3174EB8DB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3740400"/>
                <a:ext cx="502920" cy="502920"/>
              </a:xfrm>
              <a:prstGeom prst="rect">
                <a:avLst/>
              </a:prstGeom>
              <a:blipFill>
                <a:blip r:embed="rId20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66848AF0-FB70-4B6F-BD3A-4FAC8A2C35C7}"/>
                  </a:ext>
                </a:extLst>
              </p:cNvPr>
              <p:cNvSpPr/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9" name="Rectangle 4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6848AF0-FB70-4B6F-BD3A-4FAC8A2C35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4239320"/>
                <a:ext cx="502920" cy="502920"/>
              </a:xfrm>
              <a:prstGeom prst="rect">
                <a:avLst/>
              </a:prstGeom>
              <a:blipFill rotWithShape="0">
                <a:blip r:embed="rId208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0" name="Rectangle 429">
                <a:extLst>
                  <a:ext uri="{FF2B5EF4-FFF2-40B4-BE49-F238E27FC236}">
                    <a16:creationId xmlns:a16="http://schemas.microsoft.com/office/drawing/2014/main" id="{E136F384-0F0F-482A-8F2E-F2618EA3C79A}"/>
                  </a:ext>
                </a:extLst>
              </p:cNvPr>
              <p:cNvSpPr/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0" name="Rectangle 4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136F384-0F0F-482A-8F2E-F2618EA3C7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4239320"/>
                <a:ext cx="502920" cy="502920"/>
              </a:xfrm>
              <a:prstGeom prst="rect">
                <a:avLst/>
              </a:prstGeom>
              <a:blipFill rotWithShape="0">
                <a:blip r:embed="rId209"/>
                <a:stretch>
                  <a:fillRect l="-10714" r="-8333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1" name="Rectangle 430">
                <a:extLst>
                  <a:ext uri="{FF2B5EF4-FFF2-40B4-BE49-F238E27FC236}">
                    <a16:creationId xmlns:a16="http://schemas.microsoft.com/office/drawing/2014/main" id="{676F3B1C-4DB2-4265-830E-8725D3A2270A}"/>
                  </a:ext>
                </a:extLst>
              </p:cNvPr>
              <p:cNvSpPr/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31" name="Rectangle 4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F3B1C-4DB2-4265-830E-8725D3A227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00" y="3236400"/>
                <a:ext cx="502920" cy="502920"/>
              </a:xfrm>
              <a:prstGeom prst="rect">
                <a:avLst/>
              </a:prstGeom>
              <a:blipFill rotWithShape="0">
                <a:blip r:embed="rId210"/>
                <a:stretch>
                  <a:fillRect l="-10588" r="-7059"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2" name="Rectangle 431">
                <a:extLst>
                  <a:ext uri="{FF2B5EF4-FFF2-40B4-BE49-F238E27FC236}">
                    <a16:creationId xmlns:a16="http://schemas.microsoft.com/office/drawing/2014/main" id="{817F1550-5554-49AE-BFF5-8B51DF27FBDB}"/>
                  </a:ext>
                </a:extLst>
              </p:cNvPr>
              <p:cNvSpPr/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2" name="Rectangle 4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17F1550-5554-49AE-BFF5-8B51DF27FB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2400" y="4239320"/>
                <a:ext cx="502920" cy="502920"/>
              </a:xfrm>
              <a:prstGeom prst="rect">
                <a:avLst/>
              </a:prstGeom>
              <a:blipFill rotWithShape="0">
                <a:blip r:embed="rId21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3" name="Rectangle 432">
                <a:extLst>
                  <a:ext uri="{FF2B5EF4-FFF2-40B4-BE49-F238E27FC236}">
                    <a16:creationId xmlns:a16="http://schemas.microsoft.com/office/drawing/2014/main" id="{BD42E13E-3D96-4588-9666-01AC435E21B6}"/>
                  </a:ext>
                </a:extLst>
              </p:cNvPr>
              <p:cNvSpPr/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3" name="Rectangle 4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D42E13E-3D96-4588-9666-01AC435E21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6400" y="4239320"/>
                <a:ext cx="502920" cy="502920"/>
              </a:xfrm>
              <a:prstGeom prst="rect">
                <a:avLst/>
              </a:prstGeom>
              <a:blipFill rotWithShape="0">
                <a:blip r:embed="rId21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4" name="Rectangle 433">
                <a:extLst>
                  <a:ext uri="{FF2B5EF4-FFF2-40B4-BE49-F238E27FC236}">
                    <a16:creationId xmlns:a16="http://schemas.microsoft.com/office/drawing/2014/main" id="{07130369-8FBA-4DBC-902D-6C5CB9F07041}"/>
                  </a:ext>
                </a:extLst>
              </p:cNvPr>
              <p:cNvSpPr/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34" name="Rectangle 4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7130369-8FBA-4DBC-902D-6C5CB9F070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0400" y="4239320"/>
                <a:ext cx="502920" cy="502920"/>
              </a:xfrm>
              <a:prstGeom prst="rect">
                <a:avLst/>
              </a:prstGeom>
              <a:blipFill rotWithShape="0">
                <a:blip r:embed="rId21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5" name="Left Brace 434">
            <a:extLst>
              <a:ext uri="{FF2B5EF4-FFF2-40B4-BE49-F238E27FC236}">
                <a16:creationId xmlns:a16="http://schemas.microsoft.com/office/drawing/2014/main" id="{88521940-93D9-422C-9E7B-337F8A99BB6F}"/>
              </a:ext>
            </a:extLst>
          </p:cNvPr>
          <p:cNvSpPr/>
          <p:nvPr/>
        </p:nvSpPr>
        <p:spPr>
          <a:xfrm rot="5400000">
            <a:off x="8695718" y="2623305"/>
            <a:ext cx="199421" cy="99104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/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EB2434A-5178-4F04-977A-187E797BBE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3141" y="2790916"/>
                <a:ext cx="182807" cy="233107"/>
              </a:xfrm>
              <a:prstGeom prst="rect">
                <a:avLst/>
              </a:prstGeom>
              <a:blipFill>
                <a:blip r:embed="rId122"/>
                <a:stretch>
                  <a:fillRect l="-43333" t="-7895" r="-36667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7" name="Left Brace 436">
            <a:extLst>
              <a:ext uri="{FF2B5EF4-FFF2-40B4-BE49-F238E27FC236}">
                <a16:creationId xmlns:a16="http://schemas.microsoft.com/office/drawing/2014/main" id="{C5329FF4-935B-4E46-9FCC-2CB35D0E8918}"/>
              </a:ext>
            </a:extLst>
          </p:cNvPr>
          <p:cNvSpPr/>
          <p:nvPr/>
        </p:nvSpPr>
        <p:spPr>
          <a:xfrm rot="5400000">
            <a:off x="9955192" y="2367316"/>
            <a:ext cx="199422" cy="150303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/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5E4F7D02-3017-4D42-86F5-C2187C12B9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7909" y="2790916"/>
                <a:ext cx="277247" cy="233107"/>
              </a:xfrm>
              <a:prstGeom prst="rect">
                <a:avLst/>
              </a:prstGeom>
              <a:blipFill>
                <a:blip r:embed="rId123"/>
                <a:stretch>
                  <a:fillRect l="-13043" t="-7895" r="-6522" b="-236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9" name="TextBox 438">
                <a:extLst>
                  <a:ext uri="{FF2B5EF4-FFF2-40B4-BE49-F238E27FC236}">
                    <a16:creationId xmlns:a16="http://schemas.microsoft.com/office/drawing/2014/main" id="{155B9123-A24D-4EBE-B294-C4A1562CC58D}"/>
                  </a:ext>
                </a:extLst>
              </p:cNvPr>
              <p:cNvSpPr txBox="1"/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Transition (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439" name="TextBox 438">
                <a:extLst>
                  <a:ext uri="{FF2B5EF4-FFF2-40B4-BE49-F238E27FC236}">
                    <a16:creationId xmlns:a16="http://schemas.microsoft.com/office/drawing/2014/main" id="{155B9123-A24D-4EBE-B294-C4A1562CC5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2120" y="2388678"/>
                <a:ext cx="3921394" cy="461665"/>
              </a:xfrm>
              <a:prstGeom prst="rect">
                <a:avLst/>
              </a:prstGeom>
              <a:blipFill>
                <a:blip r:embed="rId214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/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4C0FAD8C-6DDB-4C06-9578-239AEB7B95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635" y="1663200"/>
                <a:ext cx="502920" cy="502920"/>
              </a:xfrm>
              <a:prstGeom prst="rect">
                <a:avLst/>
              </a:prstGeom>
              <a:blipFill>
                <a:blip r:embed="rId2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52942915-8EA9-406C-BD5B-DB96F362525B}"/>
                  </a:ext>
                </a:extLst>
              </p:cNvPr>
              <p:cNvSpPr/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3" name="Rectangle 4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942915-8EA9-406C-BD5B-DB96F36252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3305" y="1162800"/>
                <a:ext cx="502920" cy="502920"/>
              </a:xfrm>
              <a:prstGeom prst="rect">
                <a:avLst/>
              </a:prstGeom>
              <a:blipFill rotWithShape="0">
                <a:blip r:embed="rId216"/>
                <a:stretch>
                  <a:fillRect l="-11765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4" name="Rectangle 443">
                <a:extLst>
                  <a:ext uri="{FF2B5EF4-FFF2-40B4-BE49-F238E27FC236}">
                    <a16:creationId xmlns:a16="http://schemas.microsoft.com/office/drawing/2014/main" id="{88DAA2AA-F711-4632-A5E4-B0ADDA0B19FD}"/>
                  </a:ext>
                </a:extLst>
              </p:cNvPr>
              <p:cNvSpPr/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4" name="Rectangle 4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DAA2AA-F711-4632-A5E4-B0ADDA0B19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791" y="1162800"/>
                <a:ext cx="502920" cy="502920"/>
              </a:xfrm>
              <a:prstGeom prst="rect">
                <a:avLst/>
              </a:prstGeom>
              <a:blipFill rotWithShape="0">
                <a:blip r:embed="rId217"/>
                <a:stretch>
                  <a:fillRect l="-9412" r="-8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5" name="Rectangle 444">
                <a:extLst>
                  <a:ext uri="{FF2B5EF4-FFF2-40B4-BE49-F238E27FC236}">
                    <a16:creationId xmlns:a16="http://schemas.microsoft.com/office/drawing/2014/main" id="{DF94F7FB-3C66-45FF-AA59-195C937A202F}"/>
                  </a:ext>
                </a:extLst>
              </p:cNvPr>
              <p:cNvSpPr/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5" name="Rectangle 4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94F7FB-3C66-45FF-AA59-195C937A20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076" y="1162800"/>
                <a:ext cx="661921" cy="502920"/>
              </a:xfrm>
              <a:prstGeom prst="rect">
                <a:avLst/>
              </a:prstGeom>
              <a:blipFill rotWithShape="0">
                <a:blip r:embed="rId2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6" name="Rectangle 445">
                <a:extLst>
                  <a:ext uri="{FF2B5EF4-FFF2-40B4-BE49-F238E27FC236}">
                    <a16:creationId xmlns:a16="http://schemas.microsoft.com/office/drawing/2014/main" id="{9D2E50C8-C88F-4D41-BB49-078FFA64A7E7}"/>
                  </a:ext>
                </a:extLst>
              </p:cNvPr>
              <p:cNvSpPr/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6" name="Rectangle 4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D2E50C8-C88F-4D41-BB49-078FFA64A7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476" y="1162800"/>
                <a:ext cx="502920" cy="502920"/>
              </a:xfrm>
              <a:prstGeom prst="rect">
                <a:avLst/>
              </a:prstGeom>
              <a:blipFill rotWithShape="0">
                <a:blip r:embed="rId219"/>
                <a:stretch>
                  <a:fillRect l="-9412" r="-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/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7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289F4D83-4B58-4818-81A7-15359578DB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5367" y="1663200"/>
                <a:ext cx="502920" cy="502920"/>
              </a:xfrm>
              <a:prstGeom prst="rect">
                <a:avLst/>
              </a:prstGeom>
              <a:blipFill>
                <a:blip r:embed="rId2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/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4988FC1-AC16-4910-8D22-7E318B3EB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466" y="1663200"/>
                <a:ext cx="502920" cy="502920"/>
              </a:xfrm>
              <a:prstGeom prst="rect">
                <a:avLst/>
              </a:prstGeom>
              <a:blipFill>
                <a:blip r:embed="rId2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/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sz="17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1B6F205C-3D9F-4D4B-81C1-77B3B6A5C3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505" y="1663200"/>
                <a:ext cx="661921" cy="502920"/>
              </a:xfrm>
              <a:prstGeom prst="rect">
                <a:avLst/>
              </a:prstGeom>
              <a:blipFill>
                <a:blip r:embed="rId2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/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7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A7869206-AB50-48E8-BD2C-D41BB75257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2972" y="1663200"/>
                <a:ext cx="502920" cy="502920"/>
              </a:xfrm>
              <a:prstGeom prst="rect">
                <a:avLst/>
              </a:prstGeom>
              <a:blipFill>
                <a:blip r:embed="rId2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1" name="Rectangle 450">
                <a:extLst>
                  <a:ext uri="{FF2B5EF4-FFF2-40B4-BE49-F238E27FC236}">
                    <a16:creationId xmlns:a16="http://schemas.microsoft.com/office/drawing/2014/main" id="{8B7E8BDF-79CD-453C-B0B7-E3035AB6BB64}"/>
                  </a:ext>
                </a:extLst>
              </p:cNvPr>
              <p:cNvSpPr/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1" name="Rectangle 4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E8BDF-79CD-453C-B0B7-E3035AB6BB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6642" y="1162800"/>
                <a:ext cx="502920" cy="502920"/>
              </a:xfrm>
              <a:prstGeom prst="rect">
                <a:avLst/>
              </a:prstGeom>
              <a:blipFill rotWithShape="0">
                <a:blip r:embed="rId224"/>
                <a:stretch>
                  <a:fillRect l="-10714" r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2" name="Straight Arrow Connector 451">
            <a:extLst>
              <a:ext uri="{FF2B5EF4-FFF2-40B4-BE49-F238E27FC236}">
                <a16:creationId xmlns:a16="http://schemas.microsoft.com/office/drawing/2014/main" id="{9D4EC838-17DC-4E92-8D11-4C188F64D17A}"/>
              </a:ext>
            </a:extLst>
          </p:cNvPr>
          <p:cNvCxnSpPr/>
          <p:nvPr/>
        </p:nvCxnSpPr>
        <p:spPr>
          <a:xfrm>
            <a:off x="1363716" y="1241566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/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10472795-DE49-4D5C-B6C6-CEE959E21D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590" y="1113588"/>
                <a:ext cx="421910" cy="276999"/>
              </a:xfrm>
              <a:prstGeom prst="rect">
                <a:avLst/>
              </a:prstGeom>
              <a:blipFill>
                <a:blip r:embed="rId1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5931533C-75AB-47D4-B7E4-966A23D28CE5}"/>
              </a:ext>
            </a:extLst>
          </p:cNvPr>
          <p:cNvCxnSpPr/>
          <p:nvPr/>
        </p:nvCxnSpPr>
        <p:spPr>
          <a:xfrm>
            <a:off x="1386982" y="2966344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/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8D4F7EE1-A7E3-451A-88CE-DE9E7CABA1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0856" y="2838366"/>
                <a:ext cx="421910" cy="276999"/>
              </a:xfrm>
              <a:prstGeom prst="rect">
                <a:avLst/>
              </a:prstGeom>
              <a:blipFill>
                <a:blip r:embed="rId1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0" name="Picture 459">
            <a:extLst>
              <a:ext uri="{FF2B5EF4-FFF2-40B4-BE49-F238E27FC236}">
                <a16:creationId xmlns:a16="http://schemas.microsoft.com/office/drawing/2014/main" id="{68EB58B4-A919-492A-B4D2-C1E336B3FF04}"/>
              </a:ext>
            </a:extLst>
          </p:cNvPr>
          <p:cNvPicPr>
            <a:picLocks noChangeAspect="1"/>
          </p:cNvPicPr>
          <p:nvPr/>
        </p:nvPicPr>
        <p:blipFill rotWithShape="1">
          <a:blip r:embed="rId2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9" t="3002" r="3959" b="2568"/>
          <a:stretch/>
        </p:blipFill>
        <p:spPr>
          <a:xfrm>
            <a:off x="2482197" y="4162774"/>
            <a:ext cx="718861" cy="572917"/>
          </a:xfrm>
          <a:prstGeom prst="rect">
            <a:avLst/>
          </a:prstGeom>
        </p:spPr>
      </p:pic>
      <p:sp>
        <p:nvSpPr>
          <p:cNvPr id="462" name="Arc 461">
            <a:extLst>
              <a:ext uri="{FF2B5EF4-FFF2-40B4-BE49-F238E27FC236}">
                <a16:creationId xmlns:a16="http://schemas.microsoft.com/office/drawing/2014/main" id="{00DBAB69-0AC0-4544-84EB-36E9AA285322}"/>
              </a:ext>
            </a:extLst>
          </p:cNvPr>
          <p:cNvSpPr/>
          <p:nvPr/>
        </p:nvSpPr>
        <p:spPr>
          <a:xfrm rot="5400000" flipV="1">
            <a:off x="1683177" y="2862653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3" name="Arc 462">
            <a:extLst>
              <a:ext uri="{FF2B5EF4-FFF2-40B4-BE49-F238E27FC236}">
                <a16:creationId xmlns:a16="http://schemas.microsoft.com/office/drawing/2014/main" id="{159143D7-ADC8-4F06-9B7F-41BB901E8025}"/>
              </a:ext>
            </a:extLst>
          </p:cNvPr>
          <p:cNvSpPr/>
          <p:nvPr/>
        </p:nvSpPr>
        <p:spPr>
          <a:xfrm rot="5400000" flipV="1">
            <a:off x="2159326" y="2862655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4" name="Arc 463">
            <a:extLst>
              <a:ext uri="{FF2B5EF4-FFF2-40B4-BE49-F238E27FC236}">
                <a16:creationId xmlns:a16="http://schemas.microsoft.com/office/drawing/2014/main" id="{8BC68F31-2416-4C9E-8B3E-13ABC368128B}"/>
              </a:ext>
            </a:extLst>
          </p:cNvPr>
          <p:cNvSpPr/>
          <p:nvPr/>
        </p:nvSpPr>
        <p:spPr>
          <a:xfrm rot="5400000" flipV="1">
            <a:off x="2205678" y="3667604"/>
            <a:ext cx="428170" cy="275309"/>
          </a:xfrm>
          <a:prstGeom prst="arc">
            <a:avLst>
              <a:gd name="adj1" fmla="val 11178144"/>
              <a:gd name="adj2" fmla="val 1579023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5" name="Arc 464">
            <a:extLst>
              <a:ext uri="{FF2B5EF4-FFF2-40B4-BE49-F238E27FC236}">
                <a16:creationId xmlns:a16="http://schemas.microsoft.com/office/drawing/2014/main" id="{FC1E3E2C-94D0-47DB-999D-60BCAC5F9D28}"/>
              </a:ext>
            </a:extLst>
          </p:cNvPr>
          <p:cNvSpPr/>
          <p:nvPr/>
        </p:nvSpPr>
        <p:spPr>
          <a:xfrm rot="5400000" flipV="1">
            <a:off x="2697623" y="3683678"/>
            <a:ext cx="428170" cy="239935"/>
          </a:xfrm>
          <a:prstGeom prst="arc">
            <a:avLst>
              <a:gd name="adj1" fmla="val 11178144"/>
              <a:gd name="adj2" fmla="val 1593576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466" name="Arc 465">
            <a:extLst>
              <a:ext uri="{FF2B5EF4-FFF2-40B4-BE49-F238E27FC236}">
                <a16:creationId xmlns:a16="http://schemas.microsoft.com/office/drawing/2014/main" id="{1D116CAE-60AC-4166-A3D8-9322938CBD66}"/>
              </a:ext>
            </a:extLst>
          </p:cNvPr>
          <p:cNvSpPr/>
          <p:nvPr/>
        </p:nvSpPr>
        <p:spPr>
          <a:xfrm rot="5400000" flipV="1">
            <a:off x="3173774" y="3684947"/>
            <a:ext cx="428170" cy="239935"/>
          </a:xfrm>
          <a:prstGeom prst="arc">
            <a:avLst>
              <a:gd name="adj1" fmla="val 11178144"/>
              <a:gd name="adj2" fmla="val 16311229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/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BBBF84BC-1B79-48DF-B832-07534B3CE2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6144" y="1189767"/>
                <a:ext cx="407125" cy="276999"/>
              </a:xfrm>
              <a:prstGeom prst="rect">
                <a:avLst/>
              </a:prstGeom>
              <a:blipFill>
                <a:blip r:embed="rId1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/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DD017A35-A1E5-4800-8F34-CBBC81BD0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618" y="1189767"/>
                <a:ext cx="407125" cy="276999"/>
              </a:xfrm>
              <a:prstGeom prst="rect">
                <a:avLst/>
              </a:prstGeom>
              <a:blipFill>
                <a:blip r:embed="rId100"/>
                <a:stretch>
                  <a:fillRect l="-29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9" name="Arc 468">
            <a:extLst>
              <a:ext uri="{FF2B5EF4-FFF2-40B4-BE49-F238E27FC236}">
                <a16:creationId xmlns:a16="http://schemas.microsoft.com/office/drawing/2014/main" id="{1AFDE9A7-50CA-446B-9CED-B11C7AE71821}"/>
              </a:ext>
            </a:extLst>
          </p:cNvPr>
          <p:cNvSpPr/>
          <p:nvPr/>
        </p:nvSpPr>
        <p:spPr>
          <a:xfrm rot="5400000" flipV="1">
            <a:off x="1006668" y="3043965"/>
            <a:ext cx="3114761" cy="594360"/>
          </a:xfrm>
          <a:prstGeom prst="arc">
            <a:avLst>
              <a:gd name="adj1" fmla="val 11117704"/>
              <a:gd name="adj2" fmla="val 20529490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/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61E5C7C-D6DA-48EB-89D6-A05AFBA20B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7919" y="1644148"/>
                <a:ext cx="407125" cy="246221"/>
              </a:xfrm>
              <a:prstGeom prst="rect">
                <a:avLst/>
              </a:prstGeom>
              <a:blipFill>
                <a:blip r:embed="rId226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/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0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𝐼𝑋𝐸𝐷</m:t>
                      </m:r>
                    </m:oMath>
                  </m:oMathPara>
                </a14:m>
                <a:endParaRPr lang="en-US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ACC7B51B-72A8-4774-AD80-C81286B18E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0869" y="1644148"/>
                <a:ext cx="407125" cy="246221"/>
              </a:xfrm>
              <a:prstGeom prst="rect">
                <a:avLst/>
              </a:prstGeom>
              <a:blipFill>
                <a:blip r:embed="rId226"/>
                <a:stretch>
                  <a:fillRect l="-10448" r="-447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/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E0EC9973-2976-420A-880D-E707FB73F9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400" y="3236400"/>
                <a:ext cx="502920" cy="502920"/>
              </a:xfrm>
              <a:prstGeom prst="rect">
                <a:avLst/>
              </a:prstGeom>
              <a:blipFill>
                <a:blip r:embed="rId22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/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from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DF01386-CAAF-42CA-9C3E-EFAC73B283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037" y="3392138"/>
                <a:ext cx="502920" cy="502920"/>
              </a:xfrm>
              <a:prstGeom prst="rect">
                <a:avLst/>
              </a:prstGeom>
              <a:blipFill>
                <a:blip r:embed="rId22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/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𝑡𝑜</m:t>
                      </m:r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1E3238E0-AD3A-4FE3-A570-02120C6E6B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6668" y="3131202"/>
                <a:ext cx="502920" cy="502920"/>
              </a:xfrm>
              <a:prstGeom prst="rect">
                <a:avLst/>
              </a:prstGeom>
              <a:blipFill>
                <a:blip r:embed="rId22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3" name="Straight Connector 482">
            <a:extLst>
              <a:ext uri="{FF2B5EF4-FFF2-40B4-BE49-F238E27FC236}">
                <a16:creationId xmlns:a16="http://schemas.microsoft.com/office/drawing/2014/main" id="{EC06095D-7DEA-49F5-B840-25385C968284}"/>
              </a:ext>
            </a:extLst>
          </p:cNvPr>
          <p:cNvCxnSpPr/>
          <p:nvPr/>
        </p:nvCxnSpPr>
        <p:spPr>
          <a:xfrm>
            <a:off x="7793575" y="3234442"/>
            <a:ext cx="509409" cy="508919"/>
          </a:xfrm>
          <a:prstGeom prst="line">
            <a:avLst/>
          </a:prstGeom>
          <a:ln w="12700">
            <a:solidFill>
              <a:srgbClr val="417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1" name="Picture 200">
            <a:extLst>
              <a:ext uri="{FF2B5EF4-FFF2-40B4-BE49-F238E27FC236}">
                <a16:creationId xmlns:a16="http://schemas.microsoft.com/office/drawing/2014/main" id="{7913C45A-7D13-48D2-9AD4-3A63E05A0343}"/>
              </a:ext>
            </a:extLst>
          </p:cNvPr>
          <p:cNvPicPr>
            <a:picLocks noChangeAspect="1"/>
          </p:cNvPicPr>
          <p:nvPr/>
        </p:nvPicPr>
        <p:blipFill rotWithShape="1">
          <a:blip r:embed="rId2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2338" r="27148" b="1936"/>
          <a:stretch/>
        </p:blipFill>
        <p:spPr>
          <a:xfrm>
            <a:off x="3302292" y="4147664"/>
            <a:ext cx="855463" cy="5805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8840275D-34C4-4F6D-AE00-43E14F1F6048}"/>
                  </a:ext>
                </a:extLst>
              </p:cNvPr>
              <p:cNvSpPr/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0" name="Rectangle 19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40275D-34C4-4F6D-AE00-43E14F1F60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664" y="6163200"/>
                <a:ext cx="274320" cy="274320"/>
              </a:xfrm>
              <a:prstGeom prst="rect">
                <a:avLst/>
              </a:prstGeom>
              <a:blipFill rotWithShape="0">
                <a:blip r:embed="rId231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02971112-BA61-401D-85B9-7A506A46577E}"/>
              </a:ext>
            </a:extLst>
          </p:cNvPr>
          <p:cNvCxnSpPr/>
          <p:nvPr/>
        </p:nvCxnSpPr>
        <p:spPr>
          <a:xfrm>
            <a:off x="112793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75B99265-23DB-4EC1-A08A-7F8E5ECF314C}"/>
                  </a:ext>
                </a:extLst>
              </p:cNvPr>
              <p:cNvSpPr/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4" name="Rectangle 20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5B99265-23DB-4EC1-A08A-7F8E5ECF31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619" y="5691600"/>
                <a:ext cx="274320" cy="274320"/>
              </a:xfrm>
              <a:prstGeom prst="rect">
                <a:avLst/>
              </a:prstGeom>
              <a:blipFill rotWithShape="0">
                <a:blip r:embed="rId232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A2827C3A-AEF6-4374-A8BF-B94D66EB9604}"/>
              </a:ext>
            </a:extLst>
          </p:cNvPr>
          <p:cNvCxnSpPr/>
          <p:nvPr/>
        </p:nvCxnSpPr>
        <p:spPr>
          <a:xfrm flipH="1">
            <a:off x="984824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3D5E40AE-A173-45FF-B0BF-434EA0E76674}"/>
                  </a:ext>
                </a:extLst>
              </p:cNvPr>
              <p:cNvSpPr/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06" name="Rectangle 20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5E40AE-A173-45FF-B0BF-434EA0E766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2531" y="5691600"/>
                <a:ext cx="274320" cy="274320"/>
              </a:xfrm>
              <a:prstGeom prst="rect">
                <a:avLst/>
              </a:prstGeom>
              <a:blipFill rotWithShape="0">
                <a:blip r:embed="rId233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97D89FF0-8D1B-44D7-9ED0-7C25FF59B8E4}"/>
              </a:ext>
            </a:extLst>
          </p:cNvPr>
          <p:cNvCxnSpPr/>
          <p:nvPr/>
        </p:nvCxnSpPr>
        <p:spPr>
          <a:xfrm>
            <a:off x="142969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9BE6DDF3-F644-4D4B-BC22-7C8FC0A0A748}"/>
                  </a:ext>
                </a:extLst>
              </p:cNvPr>
              <p:cNvSpPr/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8" name="Rectangle 20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BE6DDF3-F644-4D4B-BC22-7C8FC0A0A7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465" y="6163200"/>
                <a:ext cx="274320" cy="274320"/>
              </a:xfrm>
              <a:prstGeom prst="rect">
                <a:avLst/>
              </a:prstGeom>
              <a:blipFill rotWithShape="0">
                <a:blip r:embed="rId234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6E9BF151-2300-4631-AB57-34F21F53AC47}"/>
              </a:ext>
            </a:extLst>
          </p:cNvPr>
          <p:cNvCxnSpPr/>
          <p:nvPr/>
        </p:nvCxnSpPr>
        <p:spPr>
          <a:xfrm>
            <a:off x="1566851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383AE25D-B9B7-47F2-ABDA-B433D9091E02}"/>
                  </a:ext>
                </a:extLst>
              </p:cNvPr>
              <p:cNvSpPr/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0" name="Rectangle 20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83AE25D-B9B7-47F2-ABDA-B433D9091E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5708" y="5691600"/>
                <a:ext cx="274320" cy="274320"/>
              </a:xfrm>
              <a:prstGeom prst="rect">
                <a:avLst/>
              </a:prstGeom>
              <a:blipFill rotWithShape="0">
                <a:blip r:embed="rId235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A7624DC8-1F63-4272-BE5F-D0F713916AFF}"/>
              </a:ext>
            </a:extLst>
          </p:cNvPr>
          <p:cNvCxnSpPr/>
          <p:nvPr/>
        </p:nvCxnSpPr>
        <p:spPr>
          <a:xfrm>
            <a:off x="187286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67C75351-CE3E-4A2B-9D0E-BCFABBFA4A20}"/>
                  </a:ext>
                </a:extLst>
              </p:cNvPr>
              <p:cNvSpPr/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2" name="Rectangle 2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C75351-CE3E-4A2B-9D0E-BCFABBFA4A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7642" y="6163200"/>
                <a:ext cx="274320" cy="274320"/>
              </a:xfrm>
              <a:prstGeom prst="rect">
                <a:avLst/>
              </a:prstGeom>
              <a:blipFill rotWithShape="0">
                <a:blip r:embed="rId236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C35B5CE6-DAD9-4120-91D6-11C2D4C26F05}"/>
              </a:ext>
            </a:extLst>
          </p:cNvPr>
          <p:cNvCxnSpPr/>
          <p:nvPr/>
        </p:nvCxnSpPr>
        <p:spPr>
          <a:xfrm>
            <a:off x="2010028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F4A01E93-33AE-4AC0-B6AD-90C50465A5C6}"/>
                  </a:ext>
                </a:extLst>
              </p:cNvPr>
              <p:cNvSpPr/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4" name="Rectangle 2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4A01E93-33AE-4AC0-B6AD-90C50465A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4443" y="5691600"/>
                <a:ext cx="274320" cy="274320"/>
              </a:xfrm>
              <a:prstGeom prst="rect">
                <a:avLst/>
              </a:prstGeom>
              <a:blipFill rotWithShape="0">
                <a:blip r:embed="rId237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12712F62-5865-47F9-AAB6-79BC0544381D}"/>
              </a:ext>
            </a:extLst>
          </p:cNvPr>
          <p:cNvCxnSpPr/>
          <p:nvPr/>
        </p:nvCxnSpPr>
        <p:spPr>
          <a:xfrm>
            <a:off x="232160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2D5AE1F5-28FD-4D0B-AD8E-EAED6C0E5584}"/>
                  </a:ext>
                </a:extLst>
              </p:cNvPr>
              <p:cNvSpPr/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6" name="Rectangle 2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D5AE1F5-28FD-4D0B-AD8E-EAED6C0E55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6377" y="6163200"/>
                <a:ext cx="274320" cy="274320"/>
              </a:xfrm>
              <a:prstGeom prst="rect">
                <a:avLst/>
              </a:prstGeom>
              <a:blipFill rotWithShape="0">
                <a:blip r:embed="rId238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25A988AB-DAB8-4933-B8E0-C2740B08ED9B}"/>
                  </a:ext>
                </a:extLst>
              </p:cNvPr>
              <p:cNvSpPr/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7" name="Rectangle 2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5A988AB-DAB8-4933-B8E0-C2740B08E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4303" y="5691600"/>
                <a:ext cx="2027873" cy="274320"/>
              </a:xfrm>
              <a:prstGeom prst="rect">
                <a:avLst/>
              </a:prstGeom>
              <a:blipFill rotWithShape="0">
                <a:blip r:embed="rId23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003959B-941D-4E9D-AC77-C62CCE369B49}"/>
                  </a:ext>
                </a:extLst>
              </p:cNvPr>
              <p:cNvSpPr/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8" name="Rectangle 2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03959B-941D-4E9D-AC77-C62CCE369B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824" y="6163200"/>
                <a:ext cx="274320" cy="274320"/>
              </a:xfrm>
              <a:prstGeom prst="rect">
                <a:avLst/>
              </a:prstGeom>
              <a:blipFill rotWithShape="0">
                <a:blip r:embed="rId240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877B8523-81F3-4723-A1D1-E40CA2AA5488}"/>
                  </a:ext>
                </a:extLst>
              </p:cNvPr>
              <p:cNvSpPr/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9" name="Rectangle 2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77B8523-81F3-4723-A1D1-E40CA2AA5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2838" y="6163200"/>
                <a:ext cx="274320" cy="274320"/>
              </a:xfrm>
              <a:prstGeom prst="rect">
                <a:avLst/>
              </a:prstGeom>
              <a:blipFill rotWithShape="0">
                <a:blip r:embed="rId241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02A867A1-2E6B-4F07-B82F-B6BB5B4E152F}"/>
                  </a:ext>
                </a:extLst>
              </p:cNvPr>
              <p:cNvSpPr/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0" name="Rectangle 2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2A867A1-2E6B-4F07-B82F-B6BB5B4E15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1150" y="6163200"/>
                <a:ext cx="274320" cy="274320"/>
              </a:xfrm>
              <a:prstGeom prst="rect">
                <a:avLst/>
              </a:prstGeom>
              <a:blipFill rotWithShape="0">
                <a:blip r:embed="rId242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41A82E47-32AE-4470-B175-1347B5BBC3E3}"/>
                  </a:ext>
                </a:extLst>
              </p:cNvPr>
              <p:cNvSpPr/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1" name="Rectangle 2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1A82E47-32AE-4470-B175-1347B5BB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132" y="6163200"/>
                <a:ext cx="274320" cy="274320"/>
              </a:xfrm>
              <a:prstGeom prst="rect">
                <a:avLst/>
              </a:prstGeom>
              <a:blipFill rotWithShape="0">
                <a:blip r:embed="rId243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2C13A085-B43C-4533-9E56-1BE873195C1F}"/>
                  </a:ext>
                </a:extLst>
              </p:cNvPr>
              <p:cNvSpPr/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2" name="Rectangle 2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C13A085-B43C-4533-9E56-1BE873195C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328" y="6163200"/>
                <a:ext cx="274320" cy="274320"/>
              </a:xfrm>
              <a:prstGeom prst="rect">
                <a:avLst/>
              </a:prstGeom>
              <a:blipFill rotWithShape="0">
                <a:blip r:embed="rId244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E9FD5368-4C82-41B5-8813-E4A68C2044A1}"/>
                  </a:ext>
                </a:extLst>
              </p:cNvPr>
              <p:cNvSpPr/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3" name="Rectangle 2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9FD5368-4C82-41B5-8813-E4A68C2044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2809" y="6163200"/>
                <a:ext cx="274320" cy="274320"/>
              </a:xfrm>
              <a:prstGeom prst="rect">
                <a:avLst/>
              </a:prstGeom>
              <a:blipFill rotWithShape="0">
                <a:blip r:embed="rId245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EED0792F-C2B2-4807-8766-F638372F6730}"/>
                  </a:ext>
                </a:extLst>
              </p:cNvPr>
              <p:cNvSpPr/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4" name="Rectangle 2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D0792F-C2B2-4807-8766-F638372F6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156" y="6163200"/>
                <a:ext cx="274320" cy="274320"/>
              </a:xfrm>
              <a:prstGeom prst="rect">
                <a:avLst/>
              </a:prstGeom>
              <a:blipFill rotWithShape="0">
                <a:blip r:embed="rId246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5C847BC3-DA9A-4C1E-BDAF-6FFF7D913886}"/>
                  </a:ext>
                </a:extLst>
              </p:cNvPr>
              <p:cNvSpPr/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5" name="Rectangle 2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C847BC3-DA9A-4C1E-BDAF-6FFF7D9138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333" y="6163200"/>
                <a:ext cx="274320" cy="274320"/>
              </a:xfrm>
              <a:prstGeom prst="rect">
                <a:avLst/>
              </a:prstGeom>
              <a:blipFill rotWithShape="0">
                <a:blip r:embed="rId247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98912B4F-17E8-4B03-9A6F-9B025440C356}"/>
                  </a:ext>
                </a:extLst>
              </p:cNvPr>
              <p:cNvSpPr/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8912B4F-17E8-4B03-9A6F-9B025440C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68" y="6163200"/>
                <a:ext cx="274320" cy="274320"/>
              </a:xfrm>
              <a:prstGeom prst="rect">
                <a:avLst/>
              </a:prstGeom>
              <a:blipFill rotWithShape="0">
                <a:blip r:embed="rId248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0B9C64F9-F6DD-44B2-ACD8-2B353B3BBD76}"/>
                  </a:ext>
                </a:extLst>
              </p:cNvPr>
              <p:cNvSpPr/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7" name="Rectangle 2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B9C64F9-F6DD-44B2-ACD8-2B353B3BBD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6163200"/>
                <a:ext cx="274320" cy="274320"/>
              </a:xfrm>
              <a:prstGeom prst="rect">
                <a:avLst/>
              </a:prstGeom>
              <a:blipFill rotWithShape="0">
                <a:blip r:embed="rId249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56EBD56E-CDB5-4954-9BD9-75D2579A33C5}"/>
              </a:ext>
            </a:extLst>
          </p:cNvPr>
          <p:cNvCxnSpPr/>
          <p:nvPr/>
        </p:nvCxnSpPr>
        <p:spPr>
          <a:xfrm>
            <a:off x="34516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484BFE89-0F09-433C-A1F3-F2049AD2502A}"/>
                  </a:ext>
                </a:extLst>
              </p:cNvPr>
              <p:cNvSpPr/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3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9" name="Rectangle 2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4BFE89-0F09-433C-A1F3-F2049AD250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6253" y="5691600"/>
                <a:ext cx="2023555" cy="274320"/>
              </a:xfrm>
              <a:prstGeom prst="rect">
                <a:avLst/>
              </a:prstGeom>
              <a:blipFill rotWithShape="0">
                <a:blip r:embed="rId25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22B6716C-A20D-44E3-8BDE-A46486E8AF4E}"/>
              </a:ext>
            </a:extLst>
          </p:cNvPr>
          <p:cNvCxnSpPr/>
          <p:nvPr/>
        </p:nvCxnSpPr>
        <p:spPr>
          <a:xfrm>
            <a:off x="495340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3BD7A7FC-A552-470A-9963-BD05B60355D2}"/>
              </a:ext>
            </a:extLst>
          </p:cNvPr>
          <p:cNvCxnSpPr/>
          <p:nvPr/>
        </p:nvCxnSpPr>
        <p:spPr>
          <a:xfrm>
            <a:off x="539658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15E843A5-D803-41F8-9EED-8BD01E1C8A93}"/>
              </a:ext>
            </a:extLst>
          </p:cNvPr>
          <p:cNvCxnSpPr/>
          <p:nvPr/>
        </p:nvCxnSpPr>
        <p:spPr>
          <a:xfrm>
            <a:off x="584531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EA40F44C-539C-469A-BD69-59DCE064807D}"/>
              </a:ext>
            </a:extLst>
          </p:cNvPr>
          <p:cNvCxnSpPr/>
          <p:nvPr/>
        </p:nvCxnSpPr>
        <p:spPr>
          <a:xfrm>
            <a:off x="8636271" y="5832000"/>
            <a:ext cx="17200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C958BF6E-4126-4EBB-86F0-2E6069D51B9C}"/>
                  </a:ext>
                </a:extLst>
              </p:cNvPr>
              <p:cNvSpPr/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4" name="Rectangle 2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958BF6E-4126-4EBB-86F0-2E6069D51B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8276" y="5691600"/>
                <a:ext cx="274320" cy="274320"/>
              </a:xfrm>
              <a:prstGeom prst="rect">
                <a:avLst/>
              </a:prstGeom>
              <a:blipFill rotWithShape="0">
                <a:blip r:embed="rId251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333D92C0-2C45-4B5A-A8C9-60DD35C47828}"/>
              </a:ext>
            </a:extLst>
          </p:cNvPr>
          <p:cNvCxnSpPr/>
          <p:nvPr/>
        </p:nvCxnSpPr>
        <p:spPr>
          <a:xfrm>
            <a:off x="894543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932EACC1-30CA-4AEC-9DBC-7BD6CE0D121E}"/>
              </a:ext>
            </a:extLst>
          </p:cNvPr>
          <p:cNvCxnSpPr/>
          <p:nvPr/>
        </p:nvCxnSpPr>
        <p:spPr>
          <a:xfrm>
            <a:off x="6445247" y="5832000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1A85A918-1AD6-4EB7-9491-B308A4D0D621}"/>
              </a:ext>
            </a:extLst>
          </p:cNvPr>
          <p:cNvCxnSpPr/>
          <p:nvPr/>
        </p:nvCxnSpPr>
        <p:spPr>
          <a:xfrm>
            <a:off x="4652176" y="5832000"/>
            <a:ext cx="16406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06E85A81-A1FF-4F71-94D0-965F81A3495D}"/>
              </a:ext>
            </a:extLst>
          </p:cNvPr>
          <p:cNvCxnSpPr/>
          <p:nvPr/>
        </p:nvCxnSpPr>
        <p:spPr>
          <a:xfrm>
            <a:off x="2458763" y="5832000"/>
            <a:ext cx="16554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C40CCC7-09AA-4616-91AE-9F9A58E11189}"/>
              </a:ext>
            </a:extLst>
          </p:cNvPr>
          <p:cNvCxnSpPr/>
          <p:nvPr/>
        </p:nvCxnSpPr>
        <p:spPr>
          <a:xfrm>
            <a:off x="908853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8B705FB9-A5E4-4A1F-BF7C-5C0E9455CD1D}"/>
                  </a:ext>
                </a:extLst>
              </p:cNvPr>
              <p:cNvSpPr/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0" name="Rectangle 2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B705FB9-A5E4-4A1F-BF7C-5C0E9455CD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5691600"/>
                <a:ext cx="274320" cy="274320"/>
              </a:xfrm>
              <a:prstGeom prst="rect">
                <a:avLst/>
              </a:prstGeom>
              <a:blipFill rotWithShape="0">
                <a:blip r:embed="rId252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0EDAA9EC-B93E-4748-8ED0-8FC16DC5797C}"/>
              </a:ext>
            </a:extLst>
          </p:cNvPr>
          <p:cNvCxnSpPr/>
          <p:nvPr/>
        </p:nvCxnSpPr>
        <p:spPr>
          <a:xfrm>
            <a:off x="939028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EEFB6204-5727-4514-A5EB-694BEAECFF2C}"/>
                  </a:ext>
                </a:extLst>
              </p:cNvPr>
              <p:cNvSpPr/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2" name="Rectangle 2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FB6204-5727-4514-A5EB-694BEAECFF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127" y="6163200"/>
                <a:ext cx="274320" cy="274320"/>
              </a:xfrm>
              <a:prstGeom prst="rect">
                <a:avLst/>
              </a:prstGeom>
              <a:blipFill rotWithShape="0">
                <a:blip r:embed="rId253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ED37A84-6F51-4EA3-A7BC-1BE800DC43B1}"/>
                  </a:ext>
                </a:extLst>
              </p:cNvPr>
              <p:cNvSpPr/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3" name="Rectangle 2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ED37A84-6F51-4EA3-A7BC-1BE800DC43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6245" y="5691600"/>
                <a:ext cx="274320" cy="274320"/>
              </a:xfrm>
              <a:prstGeom prst="rect">
                <a:avLst/>
              </a:prstGeom>
              <a:blipFill rotWithShape="0">
                <a:blip r:embed="rId254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7056565C-2C48-420B-932E-05F2CC828016}"/>
              </a:ext>
            </a:extLst>
          </p:cNvPr>
          <p:cNvCxnSpPr/>
          <p:nvPr/>
        </p:nvCxnSpPr>
        <p:spPr>
          <a:xfrm>
            <a:off x="5090565" y="5832000"/>
            <a:ext cx="1688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9CD6722E-8D55-4A3E-8216-362746BABD43}"/>
                  </a:ext>
                </a:extLst>
              </p:cNvPr>
              <p:cNvSpPr/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5" name="Rectangle 2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D6722E-8D55-4A3E-8216-362746BABD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9422" y="5691600"/>
                <a:ext cx="274320" cy="274320"/>
              </a:xfrm>
              <a:prstGeom prst="rect">
                <a:avLst/>
              </a:prstGeom>
              <a:blipFill rotWithShape="0">
                <a:blip r:embed="rId255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85C09750-84E8-4FF8-B52E-08AFAA44CD60}"/>
              </a:ext>
            </a:extLst>
          </p:cNvPr>
          <p:cNvCxnSpPr/>
          <p:nvPr/>
        </p:nvCxnSpPr>
        <p:spPr>
          <a:xfrm>
            <a:off x="5533742" y="5832000"/>
            <a:ext cx="1744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50E2ED6E-5F0E-421D-9508-197F4A220244}"/>
                  </a:ext>
                </a:extLst>
              </p:cNvPr>
              <p:cNvSpPr/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7" name="Rectangle 2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E2ED6E-5F0E-421D-9508-197F4A2202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8157" y="5691600"/>
                <a:ext cx="274320" cy="274320"/>
              </a:xfrm>
              <a:prstGeom prst="rect">
                <a:avLst/>
              </a:prstGeom>
              <a:blipFill rotWithShape="0">
                <a:blip r:embed="rId256"/>
                <a:stretch>
                  <a:fillRect l="-23404" r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8" name="Straight Arrow Connector 257">
            <a:extLst>
              <a:ext uri="{FF2B5EF4-FFF2-40B4-BE49-F238E27FC236}">
                <a16:creationId xmlns:a16="http://schemas.microsoft.com/office/drawing/2014/main" id="{E1D2F4EB-96F5-4977-9155-39E513B47B57}"/>
              </a:ext>
            </a:extLst>
          </p:cNvPr>
          <p:cNvCxnSpPr>
            <a:cxnSpLocks/>
          </p:cNvCxnSpPr>
          <p:nvPr/>
        </p:nvCxnSpPr>
        <p:spPr>
          <a:xfrm>
            <a:off x="5996810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3DF8D482-2A8F-4B09-9773-6FE298264E87}"/>
                  </a:ext>
                </a:extLst>
              </p:cNvPr>
              <p:cNvSpPr/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9" name="Rectangle 2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DF8D482-2A8F-4B09-9773-6FE298264E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1402" y="5691600"/>
                <a:ext cx="274320" cy="274320"/>
              </a:xfrm>
              <a:prstGeom prst="rect">
                <a:avLst/>
              </a:prstGeom>
              <a:blipFill rotWithShape="0">
                <a:blip r:embed="rId235"/>
                <a:stretch>
                  <a:fillRect l="-25532" r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0" name="Straight Arrow Connector 259">
            <a:extLst>
              <a:ext uri="{FF2B5EF4-FFF2-40B4-BE49-F238E27FC236}">
                <a16:creationId xmlns:a16="http://schemas.microsoft.com/office/drawing/2014/main" id="{6BAA21B2-5609-498C-9A80-784B53CA6372}"/>
              </a:ext>
            </a:extLst>
          </p:cNvPr>
          <p:cNvCxnSpPr/>
          <p:nvPr/>
        </p:nvCxnSpPr>
        <p:spPr>
          <a:xfrm>
            <a:off x="629856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10389713-5DBF-42B4-8B7C-936C341E0AE6}"/>
                  </a:ext>
                </a:extLst>
              </p:cNvPr>
              <p:cNvSpPr/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1" name="Rectangle 2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389713-5DBF-42B4-8B7C-936C341E0A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3305" y="6163200"/>
                <a:ext cx="274320" cy="274320"/>
              </a:xfrm>
              <a:prstGeom prst="rect">
                <a:avLst/>
              </a:prstGeom>
              <a:blipFill rotWithShape="0">
                <a:blip r:embed="rId257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92437750-C312-4CCE-96A1-5B809F99810A}"/>
              </a:ext>
            </a:extLst>
          </p:cNvPr>
          <p:cNvCxnSpPr/>
          <p:nvPr/>
        </p:nvCxnSpPr>
        <p:spPr>
          <a:xfrm>
            <a:off x="9534859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52500FE2-56FD-4DCF-B571-4800035F973B}"/>
                  </a:ext>
                </a:extLst>
              </p:cNvPr>
              <p:cNvSpPr/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3" name="Rectangle 2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2500FE2-56FD-4DCF-B571-4800035F97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5691600"/>
                <a:ext cx="274320" cy="274320"/>
              </a:xfrm>
              <a:prstGeom prst="rect">
                <a:avLst/>
              </a:prstGeom>
              <a:blipFill rotWithShape="0">
                <a:blip r:embed="rId258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01ACB789-31A0-4FA0-9D2F-853DCFE0E196}"/>
              </a:ext>
            </a:extLst>
          </p:cNvPr>
          <p:cNvCxnSpPr/>
          <p:nvPr/>
        </p:nvCxnSpPr>
        <p:spPr>
          <a:xfrm>
            <a:off x="983661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92C8CF05-F50C-4790-BF89-4FB2387B4112}"/>
                  </a:ext>
                </a:extLst>
              </p:cNvPr>
              <p:cNvSpPr/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5" name="Rectangle 2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2C8CF05-F50C-4790-BF89-4FB2387B41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9451" y="6163200"/>
                <a:ext cx="274320" cy="274320"/>
              </a:xfrm>
              <a:prstGeom prst="rect">
                <a:avLst/>
              </a:prstGeom>
              <a:blipFill rotWithShape="0">
                <a:blip r:embed="rId259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56A51F6A-613A-4E41-94C0-D17BBEF5D65C}"/>
                  </a:ext>
                </a:extLst>
              </p:cNvPr>
              <p:cNvSpPr/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6" name="Rectangle 2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A51F6A-613A-4E41-94C0-D17BBEF5D6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8156" y="6163200"/>
                <a:ext cx="274320" cy="274320"/>
              </a:xfrm>
              <a:prstGeom prst="rect">
                <a:avLst/>
              </a:prstGeom>
              <a:blipFill rotWithShape="0">
                <a:blip r:embed="rId260"/>
                <a:stretch>
                  <a:fillRect l="-21277" t="-4255" r="-17021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788149C7-3BA6-493A-A14A-7D14028442DC}"/>
                  </a:ext>
                </a:extLst>
              </p:cNvPr>
              <p:cNvSpPr/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7" name="Rectangle 2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88149C7-3BA6-493A-A14A-7D14028442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170" y="6163200"/>
                <a:ext cx="274320" cy="274320"/>
              </a:xfrm>
              <a:prstGeom prst="rect">
                <a:avLst/>
              </a:prstGeom>
              <a:blipFill rotWithShape="0">
                <a:blip r:embed="rId261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676A876C-0FA0-4DF3-9953-383CAAC5A19D}"/>
                  </a:ext>
                </a:extLst>
              </p:cNvPr>
              <p:cNvSpPr/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8" name="Rectangle 2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76A876C-0FA0-4DF3-9953-383CAAC5A1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482" y="6163200"/>
                <a:ext cx="274320" cy="274320"/>
              </a:xfrm>
              <a:prstGeom prst="rect">
                <a:avLst/>
              </a:prstGeom>
              <a:blipFill rotWithShape="0">
                <a:blip r:embed="rId262"/>
                <a:stretch>
                  <a:fillRect l="-23404" t="-4255" r="-14894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B8C6F4AD-7F03-443C-B852-1577D54E559B}"/>
                  </a:ext>
                </a:extLst>
              </p:cNvPr>
              <p:cNvSpPr/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9" name="Rectangle 2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C6F4AD-7F03-443C-B852-1577D54E55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6464" y="6163200"/>
                <a:ext cx="274320" cy="274320"/>
              </a:xfrm>
              <a:prstGeom prst="rect">
                <a:avLst/>
              </a:prstGeom>
              <a:blipFill rotWithShape="0">
                <a:blip r:embed="rId263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7C90DC71-4CF9-491D-A3E1-18F3C8330471}"/>
                  </a:ext>
                </a:extLst>
              </p:cNvPr>
              <p:cNvSpPr/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0" name="Rectangle 26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C90DC71-4CF9-491D-A3E1-18F3C83304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6660" y="6163200"/>
                <a:ext cx="274320" cy="274320"/>
              </a:xfrm>
              <a:prstGeom prst="rect">
                <a:avLst/>
              </a:prstGeom>
              <a:blipFill rotWithShape="0">
                <a:blip r:embed="rId264"/>
                <a:stretch>
                  <a:fillRect l="-19149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DF7D09F6-A6E6-45D5-99CF-25E826C4EC50}"/>
                  </a:ext>
                </a:extLst>
              </p:cNvPr>
              <p:cNvSpPr/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1" name="Rectangle 2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F7D09F6-A6E6-45D5-99CF-25E826C4EC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8141" y="6163200"/>
                <a:ext cx="274320" cy="274320"/>
              </a:xfrm>
              <a:prstGeom prst="rect">
                <a:avLst/>
              </a:prstGeom>
              <a:blipFill rotWithShape="0">
                <a:blip r:embed="rId265"/>
                <a:stretch>
                  <a:fillRect l="-23404" t="-4255" r="-19149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70403821-D7EB-4E68-A788-53B31D1FC1EB}"/>
              </a:ext>
            </a:extLst>
          </p:cNvPr>
          <p:cNvCxnSpPr/>
          <p:nvPr/>
        </p:nvCxnSpPr>
        <p:spPr>
          <a:xfrm>
            <a:off x="379305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DB675D9A-4C82-4322-9112-CD56396C034E}"/>
              </a:ext>
            </a:extLst>
          </p:cNvPr>
          <p:cNvCxnSpPr/>
          <p:nvPr/>
        </p:nvCxnSpPr>
        <p:spPr>
          <a:xfrm flipH="1">
            <a:off x="4158488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B001BC3A-E32C-4275-8B0F-3AC13918DD52}"/>
              </a:ext>
            </a:extLst>
          </p:cNvPr>
          <p:cNvCxnSpPr/>
          <p:nvPr/>
        </p:nvCxnSpPr>
        <p:spPr>
          <a:xfrm>
            <a:off x="4509969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D94379DC-A9E9-40BE-B0B5-16FA924FF59F}"/>
              </a:ext>
            </a:extLst>
          </p:cNvPr>
          <p:cNvCxnSpPr/>
          <p:nvPr/>
        </p:nvCxnSpPr>
        <p:spPr>
          <a:xfrm>
            <a:off x="310700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9B23ABED-56CA-4FF7-BE22-F51CFA04CD0D}"/>
              </a:ext>
            </a:extLst>
          </p:cNvPr>
          <p:cNvCxnSpPr/>
          <p:nvPr/>
        </p:nvCxnSpPr>
        <p:spPr>
          <a:xfrm>
            <a:off x="274797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4098A828-7D78-45E6-96D3-F435F2896E39}"/>
              </a:ext>
            </a:extLst>
          </p:cNvPr>
          <p:cNvCxnSpPr/>
          <p:nvPr/>
        </p:nvCxnSpPr>
        <p:spPr>
          <a:xfrm>
            <a:off x="7456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62247F4E-ABFE-447B-9BD3-D62C2AD8938A}"/>
              </a:ext>
            </a:extLst>
          </p:cNvPr>
          <p:cNvCxnSpPr/>
          <p:nvPr/>
        </p:nvCxnSpPr>
        <p:spPr>
          <a:xfrm>
            <a:off x="779839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1D471C66-5E18-4616-A7BD-3CB703F9A882}"/>
              </a:ext>
            </a:extLst>
          </p:cNvPr>
          <p:cNvCxnSpPr/>
          <p:nvPr/>
        </p:nvCxnSpPr>
        <p:spPr>
          <a:xfrm flipH="1">
            <a:off x="8163832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9E6143C0-0CDE-4DEF-990E-A1A209FE343D}"/>
              </a:ext>
            </a:extLst>
          </p:cNvPr>
          <p:cNvCxnSpPr/>
          <p:nvPr/>
        </p:nvCxnSpPr>
        <p:spPr>
          <a:xfrm>
            <a:off x="8515313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74E52253-9722-40A2-9B35-100A89A55F7C}"/>
              </a:ext>
            </a:extLst>
          </p:cNvPr>
          <p:cNvCxnSpPr/>
          <p:nvPr/>
        </p:nvCxnSpPr>
        <p:spPr>
          <a:xfrm>
            <a:off x="7112351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>
            <a:extLst>
              <a:ext uri="{FF2B5EF4-FFF2-40B4-BE49-F238E27FC236}">
                <a16:creationId xmlns:a16="http://schemas.microsoft.com/office/drawing/2014/main" id="{583D58CA-82B5-4051-9462-DE857A7DBF75}"/>
              </a:ext>
            </a:extLst>
          </p:cNvPr>
          <p:cNvCxnSpPr/>
          <p:nvPr/>
        </p:nvCxnSpPr>
        <p:spPr>
          <a:xfrm>
            <a:off x="6753316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AC3C8FC7-51A4-4B94-A314-3E738CD267ED}"/>
                  </a:ext>
                </a:extLst>
              </p:cNvPr>
              <p:cNvSpPr/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9" name="Rectangle 28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C3C8FC7-51A4-4B94-A314-3E738CD267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800" y="6163200"/>
                <a:ext cx="274320" cy="274320"/>
              </a:xfrm>
              <a:prstGeom prst="rect">
                <a:avLst/>
              </a:prstGeom>
              <a:blipFill rotWithShape="0">
                <a:blip r:embed="rId266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678E3925-6618-4C0C-A30A-702BB0AE0EE8}"/>
              </a:ext>
            </a:extLst>
          </p:cNvPr>
          <p:cNvCxnSpPr/>
          <p:nvPr/>
        </p:nvCxnSpPr>
        <p:spPr>
          <a:xfrm>
            <a:off x="687075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46FA724B-C6F6-4E60-B13A-C630C4720A07}"/>
                  </a:ext>
                </a:extLst>
              </p:cNvPr>
              <p:cNvSpPr/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1" name="Rectangle 29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FA724B-C6F6-4E60-B13A-C630C4720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755" y="5691600"/>
                <a:ext cx="274320" cy="274320"/>
              </a:xfrm>
              <a:prstGeom prst="rect">
                <a:avLst/>
              </a:prstGeom>
              <a:blipFill rotWithShape="0">
                <a:blip r:embed="rId267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2" name="Straight Arrow Connector 291">
            <a:extLst>
              <a:ext uri="{FF2B5EF4-FFF2-40B4-BE49-F238E27FC236}">
                <a16:creationId xmlns:a16="http://schemas.microsoft.com/office/drawing/2014/main" id="{405411EA-A0C9-4E1E-ADF2-63B30998EEC1}"/>
              </a:ext>
            </a:extLst>
          </p:cNvPr>
          <p:cNvCxnSpPr/>
          <p:nvPr/>
        </p:nvCxnSpPr>
        <p:spPr>
          <a:xfrm flipH="1">
            <a:off x="543960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>
            <a:extLst>
              <a:ext uri="{FF2B5EF4-FFF2-40B4-BE49-F238E27FC236}">
                <a16:creationId xmlns:a16="http://schemas.microsoft.com/office/drawing/2014/main" id="{8C5EC953-A353-4F3F-9162-1BBD006D2C8E}"/>
              </a:ext>
            </a:extLst>
          </p:cNvPr>
          <p:cNvCxnSpPr/>
          <p:nvPr/>
        </p:nvCxnSpPr>
        <p:spPr>
          <a:xfrm>
            <a:off x="988827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02D7436B-8F99-4EAC-B3EF-36CFB09AECC9}"/>
              </a:ext>
            </a:extLst>
          </p:cNvPr>
          <p:cNvCxnSpPr/>
          <p:nvPr/>
        </p:nvCxnSpPr>
        <p:spPr>
          <a:xfrm>
            <a:off x="9985663" y="5832000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34A0C2F1-1C6E-4FD3-A56B-C6492ABC9D37}"/>
                  </a:ext>
                </a:extLst>
              </p:cNvPr>
              <p:cNvSpPr/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solidFill>
                <a:srgbClr val="843C0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5" name="Rectangle 29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4A0C2F1-1C6E-4FD3-A56B-C6492ABC9D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5691600"/>
                <a:ext cx="274320" cy="274320"/>
              </a:xfrm>
              <a:prstGeom prst="rect">
                <a:avLst/>
              </a:prstGeom>
              <a:blipFill rotWithShape="0">
                <a:blip r:embed="rId268"/>
                <a:stretch>
                  <a:fillRect l="-23404" r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6" name="Straight Arrow Connector 295">
            <a:extLst>
              <a:ext uri="{FF2B5EF4-FFF2-40B4-BE49-F238E27FC236}">
                <a16:creationId xmlns:a16="http://schemas.microsoft.com/office/drawing/2014/main" id="{0F1EE46C-BDE8-4088-B878-FA5F2BD3A2F5}"/>
              </a:ext>
            </a:extLst>
          </p:cNvPr>
          <p:cNvCxnSpPr/>
          <p:nvPr/>
        </p:nvCxnSpPr>
        <p:spPr>
          <a:xfrm>
            <a:off x="10287415" y="5965200"/>
            <a:ext cx="0" cy="1944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A88FE35F-C8F5-472C-8434-0F9773B453E8}"/>
                  </a:ext>
                </a:extLst>
              </p:cNvPr>
              <p:cNvSpPr/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7" name="Rectangle 29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88FE35F-C8F5-472C-8434-0F9773B453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0255" y="6163200"/>
                <a:ext cx="274320" cy="274320"/>
              </a:xfrm>
              <a:prstGeom prst="rect">
                <a:avLst/>
              </a:prstGeom>
              <a:blipFill rotWithShape="0">
                <a:blip r:embed="rId269"/>
                <a:stretch>
                  <a:fillRect l="-21277" t="-4255" r="-21277" b="-23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43B71DCF-2BB2-4506-87F1-B34EE43DB1C3}"/>
              </a:ext>
            </a:extLst>
          </p:cNvPr>
          <p:cNvCxnSpPr/>
          <p:nvPr/>
        </p:nvCxnSpPr>
        <p:spPr>
          <a:xfrm>
            <a:off x="1121251" y="6294967"/>
            <a:ext cx="17248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6" name="Straight Arrow Connector 345">
            <a:extLst>
              <a:ext uri="{FF2B5EF4-FFF2-40B4-BE49-F238E27FC236}">
                <a16:creationId xmlns:a16="http://schemas.microsoft.com/office/drawing/2014/main" id="{1FF73130-9047-47F5-9633-40BC97F1EFEF}"/>
              </a:ext>
            </a:extLst>
          </p:cNvPr>
          <p:cNvCxnSpPr/>
          <p:nvPr/>
        </p:nvCxnSpPr>
        <p:spPr>
          <a:xfrm>
            <a:off x="1568052" y="6294967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98C4C4C0-2D7B-4705-AAAE-BF90E42012AD}"/>
              </a:ext>
            </a:extLst>
          </p:cNvPr>
          <p:cNvCxnSpPr/>
          <p:nvPr/>
        </p:nvCxnSpPr>
        <p:spPr>
          <a:xfrm flipV="1">
            <a:off x="2011229" y="6294942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8" name="Straight Arrow Connector 347">
            <a:extLst>
              <a:ext uri="{FF2B5EF4-FFF2-40B4-BE49-F238E27FC236}">
                <a16:creationId xmlns:a16="http://schemas.microsoft.com/office/drawing/2014/main" id="{A24013F2-7B4F-4A90-A5CD-5EC9149CABE1}"/>
              </a:ext>
            </a:extLst>
          </p:cNvPr>
          <p:cNvCxnSpPr/>
          <p:nvPr/>
        </p:nvCxnSpPr>
        <p:spPr>
          <a:xfrm>
            <a:off x="5096743" y="6287162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Straight Arrow Connector 348">
            <a:extLst>
              <a:ext uri="{FF2B5EF4-FFF2-40B4-BE49-F238E27FC236}">
                <a16:creationId xmlns:a16="http://schemas.microsoft.com/office/drawing/2014/main" id="{02A257F8-D195-4561-9F27-FCD45535F7D3}"/>
              </a:ext>
            </a:extLst>
          </p:cNvPr>
          <p:cNvCxnSpPr/>
          <p:nvPr/>
        </p:nvCxnSpPr>
        <p:spPr>
          <a:xfrm flipV="1">
            <a:off x="5539920" y="6287137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11E8666E-0CE4-49C0-B19D-FA8C743E7F40}"/>
              </a:ext>
            </a:extLst>
          </p:cNvPr>
          <p:cNvCxnSpPr/>
          <p:nvPr/>
        </p:nvCxnSpPr>
        <p:spPr>
          <a:xfrm flipV="1">
            <a:off x="8631728" y="6294942"/>
            <a:ext cx="175815" cy="1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1" name="Straight Arrow Connector 350">
            <a:extLst>
              <a:ext uri="{FF2B5EF4-FFF2-40B4-BE49-F238E27FC236}">
                <a16:creationId xmlns:a16="http://schemas.microsoft.com/office/drawing/2014/main" id="{6DD162D1-1377-4794-AF1C-0886E2E6B57C}"/>
              </a:ext>
            </a:extLst>
          </p:cNvPr>
          <p:cNvCxnSpPr/>
          <p:nvPr/>
        </p:nvCxnSpPr>
        <p:spPr>
          <a:xfrm flipV="1">
            <a:off x="4646396" y="6287162"/>
            <a:ext cx="176027" cy="36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Straight Arrow Connector 351">
            <a:extLst>
              <a:ext uri="{FF2B5EF4-FFF2-40B4-BE49-F238E27FC236}">
                <a16:creationId xmlns:a16="http://schemas.microsoft.com/office/drawing/2014/main" id="{86EDDCDC-4067-4054-973E-DDEFC87FF7D8}"/>
              </a:ext>
            </a:extLst>
          </p:cNvPr>
          <p:cNvCxnSpPr/>
          <p:nvPr/>
        </p:nvCxnSpPr>
        <p:spPr>
          <a:xfrm>
            <a:off x="9081863" y="6294942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Straight Arrow Connector 352">
            <a:extLst>
              <a:ext uri="{FF2B5EF4-FFF2-40B4-BE49-F238E27FC236}">
                <a16:creationId xmlns:a16="http://schemas.microsoft.com/office/drawing/2014/main" id="{9CA0C12D-DCA6-4148-B606-54FF2D252825}"/>
              </a:ext>
            </a:extLst>
          </p:cNvPr>
          <p:cNvCxnSpPr/>
          <p:nvPr/>
        </p:nvCxnSpPr>
        <p:spPr>
          <a:xfrm flipV="1">
            <a:off x="5988655" y="6284810"/>
            <a:ext cx="173917" cy="23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Straight Arrow Connector 353">
            <a:extLst>
              <a:ext uri="{FF2B5EF4-FFF2-40B4-BE49-F238E27FC236}">
                <a16:creationId xmlns:a16="http://schemas.microsoft.com/office/drawing/2014/main" id="{99B499AD-8CDC-4F83-A3D1-510AF1D3D81B}"/>
              </a:ext>
            </a:extLst>
          </p:cNvPr>
          <p:cNvCxnSpPr/>
          <p:nvPr/>
        </p:nvCxnSpPr>
        <p:spPr>
          <a:xfrm>
            <a:off x="9528187" y="6295052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5" name="Straight Arrow Connector 354">
            <a:extLst>
              <a:ext uri="{FF2B5EF4-FFF2-40B4-BE49-F238E27FC236}">
                <a16:creationId xmlns:a16="http://schemas.microsoft.com/office/drawing/2014/main" id="{012F0B27-63A4-45C8-8950-2874FDC0A835}"/>
              </a:ext>
            </a:extLst>
          </p:cNvPr>
          <p:cNvCxnSpPr/>
          <p:nvPr/>
        </p:nvCxnSpPr>
        <p:spPr>
          <a:xfrm>
            <a:off x="680387" y="6298988"/>
            <a:ext cx="17248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F7C2D51E-683E-41BE-98C1-6E9C145AAC72}"/>
              </a:ext>
            </a:extLst>
          </p:cNvPr>
          <p:cNvCxnSpPr/>
          <p:nvPr/>
        </p:nvCxnSpPr>
        <p:spPr>
          <a:xfrm>
            <a:off x="9978991" y="6298752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0" name="TextBox 379">
                <a:extLst>
                  <a:ext uri="{FF2B5EF4-FFF2-40B4-BE49-F238E27FC236}">
                    <a16:creationId xmlns:a16="http://schemas.microsoft.com/office/drawing/2014/main" id="{C37E4D05-2D1E-4951-91CA-D7E087789C9C}"/>
                  </a:ext>
                </a:extLst>
              </p:cNvPr>
              <p:cNvSpPr txBox="1"/>
              <p:nvPr/>
            </p:nvSpPr>
            <p:spPr>
              <a:xfrm>
                <a:off x="270930" y="5059999"/>
                <a:ext cx="162083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</a:rPr>
                        <m:t>𝑟𝑑𝑒𝑟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2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380" name="TextBox 37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37E4D05-2D1E-4951-91CA-D7E087789C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930" y="5059999"/>
                <a:ext cx="1620832" cy="430887"/>
              </a:xfrm>
              <a:prstGeom prst="rect">
                <a:avLst/>
              </a:prstGeom>
              <a:blipFill rotWithShape="0">
                <a:blip r:embed="rId27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1" name="Straight Arrow Connector 380">
            <a:extLst>
              <a:ext uri="{FF2B5EF4-FFF2-40B4-BE49-F238E27FC236}">
                <a16:creationId xmlns:a16="http://schemas.microsoft.com/office/drawing/2014/main" id="{43B71DCF-2BB2-4506-87F1-B34EE43DB1C3}"/>
              </a:ext>
            </a:extLst>
          </p:cNvPr>
          <p:cNvCxnSpPr/>
          <p:nvPr/>
        </p:nvCxnSpPr>
        <p:spPr>
          <a:xfrm>
            <a:off x="1121251" y="6294967"/>
            <a:ext cx="17248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Arrow Connector 381">
            <a:extLst>
              <a:ext uri="{FF2B5EF4-FFF2-40B4-BE49-F238E27FC236}">
                <a16:creationId xmlns:a16="http://schemas.microsoft.com/office/drawing/2014/main" id="{1FF73130-9047-47F5-9633-40BC97F1EFEF}"/>
              </a:ext>
            </a:extLst>
          </p:cNvPr>
          <p:cNvCxnSpPr/>
          <p:nvPr/>
        </p:nvCxnSpPr>
        <p:spPr>
          <a:xfrm>
            <a:off x="1568052" y="6294967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Arrow Connector 382">
            <a:extLst>
              <a:ext uri="{FF2B5EF4-FFF2-40B4-BE49-F238E27FC236}">
                <a16:creationId xmlns:a16="http://schemas.microsoft.com/office/drawing/2014/main" id="{98C4C4C0-2D7B-4705-AAAE-BF90E42012AD}"/>
              </a:ext>
            </a:extLst>
          </p:cNvPr>
          <p:cNvCxnSpPr/>
          <p:nvPr/>
        </p:nvCxnSpPr>
        <p:spPr>
          <a:xfrm flipV="1">
            <a:off x="2011229" y="6294942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Arrow Connector 383">
            <a:extLst>
              <a:ext uri="{FF2B5EF4-FFF2-40B4-BE49-F238E27FC236}">
                <a16:creationId xmlns:a16="http://schemas.microsoft.com/office/drawing/2014/main" id="{A24013F2-7B4F-4A90-A5CD-5EC9149CABE1}"/>
              </a:ext>
            </a:extLst>
          </p:cNvPr>
          <p:cNvCxnSpPr/>
          <p:nvPr/>
        </p:nvCxnSpPr>
        <p:spPr>
          <a:xfrm>
            <a:off x="5096743" y="6287162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Straight Arrow Connector 384">
            <a:extLst>
              <a:ext uri="{FF2B5EF4-FFF2-40B4-BE49-F238E27FC236}">
                <a16:creationId xmlns:a16="http://schemas.microsoft.com/office/drawing/2014/main" id="{02A257F8-D195-4561-9F27-FCD45535F7D3}"/>
              </a:ext>
            </a:extLst>
          </p:cNvPr>
          <p:cNvCxnSpPr/>
          <p:nvPr/>
        </p:nvCxnSpPr>
        <p:spPr>
          <a:xfrm flipV="1">
            <a:off x="5539920" y="6287137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Straight Arrow Connector 385">
            <a:extLst>
              <a:ext uri="{FF2B5EF4-FFF2-40B4-BE49-F238E27FC236}">
                <a16:creationId xmlns:a16="http://schemas.microsoft.com/office/drawing/2014/main" id="{11E8666E-0CE4-49C0-B19D-FA8C743E7F40}"/>
              </a:ext>
            </a:extLst>
          </p:cNvPr>
          <p:cNvCxnSpPr/>
          <p:nvPr/>
        </p:nvCxnSpPr>
        <p:spPr>
          <a:xfrm flipV="1">
            <a:off x="8631728" y="6294942"/>
            <a:ext cx="175815" cy="1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Straight Arrow Connector 386">
            <a:extLst>
              <a:ext uri="{FF2B5EF4-FFF2-40B4-BE49-F238E27FC236}">
                <a16:creationId xmlns:a16="http://schemas.microsoft.com/office/drawing/2014/main" id="{6DD162D1-1377-4794-AF1C-0886E2E6B57C}"/>
              </a:ext>
            </a:extLst>
          </p:cNvPr>
          <p:cNvCxnSpPr/>
          <p:nvPr/>
        </p:nvCxnSpPr>
        <p:spPr>
          <a:xfrm flipV="1">
            <a:off x="4646396" y="6287162"/>
            <a:ext cx="176027" cy="36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8" name="Straight Arrow Connector 387">
            <a:extLst>
              <a:ext uri="{FF2B5EF4-FFF2-40B4-BE49-F238E27FC236}">
                <a16:creationId xmlns:a16="http://schemas.microsoft.com/office/drawing/2014/main" id="{86EDDCDC-4067-4054-973E-DDEFC87FF7D8}"/>
              </a:ext>
            </a:extLst>
          </p:cNvPr>
          <p:cNvCxnSpPr/>
          <p:nvPr/>
        </p:nvCxnSpPr>
        <p:spPr>
          <a:xfrm>
            <a:off x="9081863" y="6294942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Straight Arrow Connector 388">
            <a:extLst>
              <a:ext uri="{FF2B5EF4-FFF2-40B4-BE49-F238E27FC236}">
                <a16:creationId xmlns:a16="http://schemas.microsoft.com/office/drawing/2014/main" id="{9CA0C12D-DCA6-4148-B606-54FF2D252825}"/>
              </a:ext>
            </a:extLst>
          </p:cNvPr>
          <p:cNvCxnSpPr/>
          <p:nvPr/>
        </p:nvCxnSpPr>
        <p:spPr>
          <a:xfrm flipV="1">
            <a:off x="5988655" y="6284810"/>
            <a:ext cx="173917" cy="23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Straight Arrow Connector 404">
            <a:extLst>
              <a:ext uri="{FF2B5EF4-FFF2-40B4-BE49-F238E27FC236}">
                <a16:creationId xmlns:a16="http://schemas.microsoft.com/office/drawing/2014/main" id="{99B499AD-8CDC-4F83-A3D1-510AF1D3D81B}"/>
              </a:ext>
            </a:extLst>
          </p:cNvPr>
          <p:cNvCxnSpPr/>
          <p:nvPr/>
        </p:nvCxnSpPr>
        <p:spPr>
          <a:xfrm>
            <a:off x="9528187" y="6295052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Arrow Connector 405">
            <a:extLst>
              <a:ext uri="{FF2B5EF4-FFF2-40B4-BE49-F238E27FC236}">
                <a16:creationId xmlns:a16="http://schemas.microsoft.com/office/drawing/2014/main" id="{012F0B27-63A4-45C8-8950-2874FDC0A835}"/>
              </a:ext>
            </a:extLst>
          </p:cNvPr>
          <p:cNvCxnSpPr/>
          <p:nvPr/>
        </p:nvCxnSpPr>
        <p:spPr>
          <a:xfrm>
            <a:off x="680387" y="6298988"/>
            <a:ext cx="17248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Straight Arrow Connector 406">
            <a:extLst>
              <a:ext uri="{FF2B5EF4-FFF2-40B4-BE49-F238E27FC236}">
                <a16:creationId xmlns:a16="http://schemas.microsoft.com/office/drawing/2014/main" id="{F7C2D51E-683E-41BE-98C1-6E9C145AAC72}"/>
              </a:ext>
            </a:extLst>
          </p:cNvPr>
          <p:cNvCxnSpPr/>
          <p:nvPr/>
        </p:nvCxnSpPr>
        <p:spPr>
          <a:xfrm>
            <a:off x="9978991" y="6298752"/>
            <a:ext cx="170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8" name="Arc 407">
            <a:extLst>
              <a:ext uri="{FF2B5EF4-FFF2-40B4-BE49-F238E27FC236}">
                <a16:creationId xmlns:a16="http://schemas.microsoft.com/office/drawing/2014/main" id="{80889B44-2FF8-422C-AC49-116041F53A36}"/>
              </a:ext>
            </a:extLst>
          </p:cNvPr>
          <p:cNvSpPr/>
          <p:nvPr/>
        </p:nvSpPr>
        <p:spPr>
          <a:xfrm flipV="1">
            <a:off x="540731" y="6254732"/>
            <a:ext cx="894425" cy="372734"/>
          </a:xfrm>
          <a:prstGeom prst="arc">
            <a:avLst>
              <a:gd name="adj1" fmla="val 10749010"/>
              <a:gd name="adj2" fmla="val 0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409" name="Arc 408">
            <a:extLst>
              <a:ext uri="{FF2B5EF4-FFF2-40B4-BE49-F238E27FC236}">
                <a16:creationId xmlns:a16="http://schemas.microsoft.com/office/drawing/2014/main" id="{C4872BF9-96A4-4448-A9DE-ED8DE294EAB7}"/>
              </a:ext>
            </a:extLst>
          </p:cNvPr>
          <p:cNvSpPr/>
          <p:nvPr/>
        </p:nvSpPr>
        <p:spPr>
          <a:xfrm flipV="1">
            <a:off x="988241" y="6256265"/>
            <a:ext cx="894425" cy="372734"/>
          </a:xfrm>
          <a:prstGeom prst="arc">
            <a:avLst>
              <a:gd name="adj1" fmla="val 10749010"/>
              <a:gd name="adj2" fmla="val 0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410" name="Arc 409">
            <a:extLst>
              <a:ext uri="{FF2B5EF4-FFF2-40B4-BE49-F238E27FC236}">
                <a16:creationId xmlns:a16="http://schemas.microsoft.com/office/drawing/2014/main" id="{F04D1127-662E-49FC-B453-54106FDC64D9}"/>
              </a:ext>
            </a:extLst>
          </p:cNvPr>
          <p:cNvSpPr/>
          <p:nvPr/>
        </p:nvSpPr>
        <p:spPr>
          <a:xfrm flipV="1">
            <a:off x="1444550" y="6254232"/>
            <a:ext cx="894425" cy="372734"/>
          </a:xfrm>
          <a:prstGeom prst="arc">
            <a:avLst>
              <a:gd name="adj1" fmla="val 10749010"/>
              <a:gd name="adj2" fmla="val 0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411" name="Arc 410">
            <a:extLst>
              <a:ext uri="{FF2B5EF4-FFF2-40B4-BE49-F238E27FC236}">
                <a16:creationId xmlns:a16="http://schemas.microsoft.com/office/drawing/2014/main" id="{051FF23E-C47D-46FB-829D-ABA71652EB38}"/>
              </a:ext>
            </a:extLst>
          </p:cNvPr>
          <p:cNvSpPr/>
          <p:nvPr/>
        </p:nvSpPr>
        <p:spPr>
          <a:xfrm flipV="1">
            <a:off x="4981575" y="6251575"/>
            <a:ext cx="903029" cy="359516"/>
          </a:xfrm>
          <a:prstGeom prst="arc">
            <a:avLst>
              <a:gd name="adj1" fmla="val 10845445"/>
              <a:gd name="adj2" fmla="val 0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412" name="Arc 411">
            <a:extLst>
              <a:ext uri="{FF2B5EF4-FFF2-40B4-BE49-F238E27FC236}">
                <a16:creationId xmlns:a16="http://schemas.microsoft.com/office/drawing/2014/main" id="{80E10C2F-89CC-4658-8593-554B5C74FFC3}"/>
              </a:ext>
            </a:extLst>
          </p:cNvPr>
          <p:cNvSpPr/>
          <p:nvPr/>
        </p:nvSpPr>
        <p:spPr>
          <a:xfrm flipV="1">
            <a:off x="8514299" y="6251557"/>
            <a:ext cx="894425" cy="372734"/>
          </a:xfrm>
          <a:prstGeom prst="arc">
            <a:avLst>
              <a:gd name="adj1" fmla="val 10749010"/>
              <a:gd name="adj2" fmla="val 0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413" name="Arc 412">
            <a:extLst>
              <a:ext uri="{FF2B5EF4-FFF2-40B4-BE49-F238E27FC236}">
                <a16:creationId xmlns:a16="http://schemas.microsoft.com/office/drawing/2014/main" id="{C1CFB145-9140-4D27-BCAC-66DE7FA34962}"/>
              </a:ext>
            </a:extLst>
          </p:cNvPr>
          <p:cNvSpPr/>
          <p:nvPr/>
        </p:nvSpPr>
        <p:spPr>
          <a:xfrm flipV="1">
            <a:off x="8964984" y="6253090"/>
            <a:ext cx="894425" cy="372734"/>
          </a:xfrm>
          <a:prstGeom prst="arc">
            <a:avLst>
              <a:gd name="adj1" fmla="val 10749010"/>
              <a:gd name="adj2" fmla="val 0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414" name="Arc 413">
            <a:extLst>
              <a:ext uri="{FF2B5EF4-FFF2-40B4-BE49-F238E27FC236}">
                <a16:creationId xmlns:a16="http://schemas.microsoft.com/office/drawing/2014/main" id="{D32979A8-7265-493B-A356-0321C1E21FB1}"/>
              </a:ext>
            </a:extLst>
          </p:cNvPr>
          <p:cNvSpPr/>
          <p:nvPr/>
        </p:nvSpPr>
        <p:spPr>
          <a:xfrm flipV="1">
            <a:off x="9421293" y="6251057"/>
            <a:ext cx="894425" cy="372734"/>
          </a:xfrm>
          <a:prstGeom prst="arc">
            <a:avLst>
              <a:gd name="adj1" fmla="val 10749010"/>
              <a:gd name="adj2" fmla="val 0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415" name="Arc 414">
            <a:extLst>
              <a:ext uri="{FF2B5EF4-FFF2-40B4-BE49-F238E27FC236}">
                <a16:creationId xmlns:a16="http://schemas.microsoft.com/office/drawing/2014/main" id="{0EE91ECD-2821-4630-BD07-A53EB3518C44}"/>
              </a:ext>
            </a:extLst>
          </p:cNvPr>
          <p:cNvSpPr/>
          <p:nvPr/>
        </p:nvSpPr>
        <p:spPr>
          <a:xfrm flipV="1">
            <a:off x="8140516" y="6270986"/>
            <a:ext cx="805889" cy="334426"/>
          </a:xfrm>
          <a:prstGeom prst="arc">
            <a:avLst>
              <a:gd name="adj1" fmla="val 10883856"/>
              <a:gd name="adj2" fmla="val 0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pic>
        <p:nvPicPr>
          <p:cNvPr id="417" name="Picture 416">
            <a:extLst>
              <a:ext uri="{FF2B5EF4-FFF2-40B4-BE49-F238E27FC236}">
                <a16:creationId xmlns:a16="http://schemas.microsoft.com/office/drawing/2014/main" id="{BF080097-D2C7-412C-B92C-FC8FFFC68682}"/>
              </a:ext>
            </a:extLst>
          </p:cNvPr>
          <p:cNvPicPr>
            <a:picLocks noChangeAspect="1"/>
          </p:cNvPicPr>
          <p:nvPr/>
        </p:nvPicPr>
        <p:blipFill>
          <a:blip r:embed="rId271"/>
          <a:stretch>
            <a:fillRect/>
          </a:stretch>
        </p:blipFill>
        <p:spPr>
          <a:xfrm>
            <a:off x="3600000" y="1198872"/>
            <a:ext cx="3610436" cy="2520000"/>
          </a:xfrm>
          <a:prstGeom prst="rect">
            <a:avLst/>
          </a:prstGeom>
        </p:spPr>
      </p:pic>
      <p:pic>
        <p:nvPicPr>
          <p:cNvPr id="440" name="Picture 439">
            <a:extLst>
              <a:ext uri="{FF2B5EF4-FFF2-40B4-BE49-F238E27FC236}">
                <a16:creationId xmlns:a16="http://schemas.microsoft.com/office/drawing/2014/main" id="{D7BCA3B5-F484-40AD-97B7-238781BD5C4F}"/>
              </a:ext>
            </a:extLst>
          </p:cNvPr>
          <p:cNvPicPr>
            <a:picLocks noChangeAspect="1"/>
          </p:cNvPicPr>
          <p:nvPr/>
        </p:nvPicPr>
        <p:blipFill>
          <a:blip r:embed="rId27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25039" y="1758606"/>
            <a:ext cx="2848696" cy="252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16" name="Rectangle 515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4587240" y="2076438"/>
                <a:ext cx="429260" cy="43054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6" name="Rectangle 5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7240" y="2076438"/>
                <a:ext cx="429260" cy="430541"/>
              </a:xfrm>
              <a:prstGeom prst="rect">
                <a:avLst/>
              </a:prstGeom>
              <a:blipFill rotWithShape="0">
                <a:blip r:embed="rId273"/>
                <a:stretch>
                  <a:fillRect l="-11111" r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7" name="Rectangle 516">
                <a:extLst>
                  <a:ext uri="{FF2B5EF4-FFF2-40B4-BE49-F238E27FC236}">
                    <a16:creationId xmlns:a16="http://schemas.microsoft.com/office/drawing/2014/main" id="{94410D0F-91C4-4FCB-B37F-3513E618EA09}"/>
                  </a:ext>
                </a:extLst>
              </p:cNvPr>
              <p:cNvSpPr/>
              <p:nvPr/>
            </p:nvSpPr>
            <p:spPr>
              <a:xfrm>
                <a:off x="4094769" y="1518285"/>
                <a:ext cx="427724" cy="42799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17" name="Rectangle 5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410D0F-91C4-4FCB-B37F-3513E618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4769" y="1518285"/>
                <a:ext cx="427724" cy="427992"/>
              </a:xfrm>
              <a:prstGeom prst="rect">
                <a:avLst/>
              </a:prstGeom>
              <a:blipFill rotWithShape="0">
                <a:blip r:embed="rId274"/>
                <a:stretch>
                  <a:fillRect l="-8333" r="-69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18" name="Group 517"/>
          <p:cNvGrpSpPr/>
          <p:nvPr/>
        </p:nvGrpSpPr>
        <p:grpSpPr>
          <a:xfrm>
            <a:off x="10541029" y="5587200"/>
            <a:ext cx="1938528" cy="931214"/>
            <a:chOff x="10541029" y="5587200"/>
            <a:chExt cx="1938528" cy="93121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9" name="TextBox 518">
                  <a:extLst>
                    <a:ext uri="{FF2B5EF4-FFF2-40B4-BE49-F238E27FC236}">
                      <a16:creationId xmlns:a16="http://schemas.microsoft.com/office/drawing/2014/main" id="{F52BA3E8-42CD-49E4-949B-F283B3F73E62}"/>
                    </a:ext>
                  </a:extLst>
                </p:cNvPr>
                <p:cNvSpPr txBox="1"/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19" name="TextBox 518">
                  <a:extLst>
                    <a:ext uri="{FF2B5EF4-FFF2-40B4-BE49-F238E27FC236}">
                      <a16:creationId xmlns="" xmlns:a16="http://schemas.microsoft.com/office/drawing/2014/main" id="{F52BA3E8-42CD-49E4-949B-F283B3F73E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5587200"/>
                  <a:ext cx="1938528" cy="461665"/>
                </a:xfrm>
                <a:prstGeom prst="rect">
                  <a:avLst/>
                </a:prstGeom>
                <a:blipFill rotWithShape="0">
                  <a:blip r:embed="rId275"/>
                  <a:stretch>
                    <a:fillRect l="-94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0" name="TextBox 519">
                  <a:extLst>
                    <a:ext uri="{FF2B5EF4-FFF2-40B4-BE49-F238E27FC236}">
                      <a16:creationId xmlns:a16="http://schemas.microsoft.com/office/drawing/2014/main" id="{767A9896-5F02-4E55-811B-278136F4A098}"/>
                    </a:ext>
                  </a:extLst>
                </p:cNvPr>
                <p:cNvSpPr txBox="1"/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400" dirty="0"/>
                </a:p>
              </p:txBody>
            </p:sp>
          </mc:Choice>
          <mc:Fallback xmlns="">
            <p:sp>
              <p:nvSpPr>
                <p:cNvPr id="520" name="TextBox 519">
                  <a:extLst>
                    <a:ext uri="{FF2B5EF4-FFF2-40B4-BE49-F238E27FC236}">
                      <a16:creationId xmlns="" xmlns:a16="http://schemas.microsoft.com/office/drawing/2014/main" id="{767A9896-5F02-4E55-811B-278136F4A0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41029" y="6056749"/>
                  <a:ext cx="1938528" cy="461665"/>
                </a:xfrm>
                <a:prstGeom prst="rect">
                  <a:avLst/>
                </a:prstGeom>
                <a:blipFill rotWithShape="0">
                  <a:blip r:embed="rId276"/>
                  <a:stretch>
                    <a:fillRect b="-1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98" name="Slide Number Placeholder 1">
            <a:extLst>
              <a:ext uri="{FF2B5EF4-FFF2-40B4-BE49-F238E27FC236}">
                <a16:creationId xmlns:a16="http://schemas.microsoft.com/office/drawing/2014/main" id="{0D833AB4-BE83-4671-9C1E-C8A3FD94F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093" y="6414325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0732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Enhancer Structure</a:t>
            </a:r>
            <a:r>
              <a:rPr lang="he-IL" dirty="0"/>
              <a:t> </a:t>
            </a:r>
            <a:r>
              <a:rPr lang="en-US" dirty="0"/>
              <a:t>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Enhancers vs non-enhancer</a:t>
            </a:r>
          </a:p>
          <a:p>
            <a:pPr lvl="1"/>
            <a:r>
              <a:rPr lang="en-GB" sz="3200" dirty="0"/>
              <a:t>Have TF binding sites</a:t>
            </a:r>
          </a:p>
          <a:p>
            <a:pPr lvl="1"/>
            <a:r>
              <a:rPr lang="en-GB" sz="3200" dirty="0"/>
              <a:t>Have different </a:t>
            </a:r>
            <a:r>
              <a:rPr lang="en-US" sz="3200" dirty="0"/>
              <a:t>dinucleotide and </a:t>
            </a:r>
            <a:r>
              <a:rPr lang="en-US" sz="3200" dirty="0" err="1"/>
              <a:t>kmer</a:t>
            </a:r>
            <a:r>
              <a:rPr lang="en-US" sz="3200" dirty="0"/>
              <a:t> </a:t>
            </a:r>
            <a:r>
              <a:rPr lang="en-GB" sz="3200" dirty="0"/>
              <a:t>frequencies</a:t>
            </a:r>
            <a:endParaRPr lang="en-US" sz="3600" dirty="0"/>
          </a:p>
          <a:p>
            <a:r>
              <a:rPr lang="en-GB" sz="3600" dirty="0"/>
              <a:t>Tissue-specific enhancers of different tissues</a:t>
            </a:r>
          </a:p>
          <a:p>
            <a:pPr lvl="1"/>
            <a:r>
              <a:rPr lang="en-GB" sz="3200" dirty="0"/>
              <a:t>Have different TF binding sites</a:t>
            </a:r>
          </a:p>
          <a:p>
            <a:pPr lvl="1"/>
            <a:endParaRPr lang="en-US" sz="3200" dirty="0"/>
          </a:p>
        </p:txBody>
      </p:sp>
      <p:sp>
        <p:nvSpPr>
          <p:cNvPr id="16" name="Rectangle 15"/>
          <p:cNvSpPr/>
          <p:nvPr/>
        </p:nvSpPr>
        <p:spPr>
          <a:xfrm>
            <a:off x="6447855" y="5964095"/>
            <a:ext cx="5393913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6853715" y="5964095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7212511" y="5964095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7767667" y="5964095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8253818" y="5964095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5396414" y="5901511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953195" y="5516879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90828-CAE0-4F4A-9041-06E23E289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8372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32EACC1-30CA-4AEC-9DBC-7BD6CE0D121E}"/>
              </a:ext>
            </a:extLst>
          </p:cNvPr>
          <p:cNvCxnSpPr/>
          <p:nvPr/>
        </p:nvCxnSpPr>
        <p:spPr>
          <a:xfrm>
            <a:off x="10697196" y="2164240"/>
            <a:ext cx="27464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Enhancer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Enhancers vs non-enhancer</a:t>
            </a:r>
          </a:p>
          <a:p>
            <a:pPr lvl="1"/>
            <a:r>
              <a:rPr lang="en-GB" sz="3200" b="1" dirty="0"/>
              <a:t>Have TF binding sites</a:t>
            </a:r>
          </a:p>
          <a:p>
            <a:pPr lvl="1"/>
            <a:r>
              <a:rPr lang="en-GB" sz="3200" dirty="0"/>
              <a:t>Have different </a:t>
            </a:r>
            <a:r>
              <a:rPr lang="en-US" sz="3200" dirty="0"/>
              <a:t>dinucleotide and </a:t>
            </a:r>
            <a:r>
              <a:rPr lang="en-US" sz="3200" dirty="0" err="1"/>
              <a:t>kmer</a:t>
            </a:r>
            <a:r>
              <a:rPr lang="en-US" sz="3200" dirty="0"/>
              <a:t> </a:t>
            </a:r>
            <a:r>
              <a:rPr lang="en-GB" sz="3200" dirty="0"/>
              <a:t>frequencies</a:t>
            </a:r>
            <a:endParaRPr lang="en-US" sz="3600" dirty="0"/>
          </a:p>
          <a:p>
            <a:r>
              <a:rPr lang="en-GB" sz="3600" dirty="0"/>
              <a:t>Tissue-specific enhancers of different tissues</a:t>
            </a:r>
          </a:p>
          <a:p>
            <a:pPr lvl="1"/>
            <a:r>
              <a:rPr lang="en-GB" sz="3200" b="1" dirty="0"/>
              <a:t>Have different TF binding sites</a:t>
            </a:r>
          </a:p>
          <a:p>
            <a:pPr lvl="1"/>
            <a:endParaRPr lang="en-US" sz="3200" dirty="0"/>
          </a:p>
        </p:txBody>
      </p:sp>
      <p:sp>
        <p:nvSpPr>
          <p:cNvPr id="16" name="Rectangle 15"/>
          <p:cNvSpPr/>
          <p:nvPr/>
        </p:nvSpPr>
        <p:spPr>
          <a:xfrm>
            <a:off x="6447855" y="5964095"/>
            <a:ext cx="5393913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6853715" y="5964095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7212511" y="5964095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7767667" y="5964095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8253818" y="5964095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5396414" y="5901511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953195" y="5516879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A2C6A64-12BA-4BF8-91D1-EEC473C983C1}"/>
                  </a:ext>
                </a:extLst>
              </p:cNvPr>
              <p:cNvSpPr/>
              <p:nvPr/>
            </p:nvSpPr>
            <p:spPr>
              <a:xfrm>
                <a:off x="10982325" y="1905000"/>
                <a:ext cx="468000" cy="46885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GB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  <m:sup>
                          <m:r>
                            <a:rPr lang="en-GB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bSup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A2C6A64-12BA-4BF8-91D1-EEC473C983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82325" y="1905000"/>
                <a:ext cx="468000" cy="46885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B6836E62-1334-458E-AB30-CB51EE62A41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10609615" y="2868747"/>
            <a:ext cx="1264509" cy="102601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11218720" y="2373850"/>
            <a:ext cx="7155" cy="47759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0271091" y="1911670"/>
                <a:ext cx="468000" cy="4680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1091" y="1911670"/>
                <a:ext cx="468000" cy="46800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A43EB5-4A70-4490-95FC-9AB9FAFAB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790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Arc 35">
            <a:extLst>
              <a:ext uri="{FF2B5EF4-FFF2-40B4-BE49-F238E27FC236}">
                <a16:creationId xmlns:a16="http://schemas.microsoft.com/office/drawing/2014/main" id="{051FF23E-C47D-46FB-829D-ABA71652EB38}"/>
              </a:ext>
            </a:extLst>
          </p:cNvPr>
          <p:cNvSpPr/>
          <p:nvPr/>
        </p:nvSpPr>
        <p:spPr>
          <a:xfrm flipV="1">
            <a:off x="9398000" y="4759723"/>
            <a:ext cx="1401389" cy="504529"/>
          </a:xfrm>
          <a:prstGeom prst="arc">
            <a:avLst>
              <a:gd name="adj1" fmla="val 10660794"/>
              <a:gd name="adj2" fmla="val 0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Enhancer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Enhancers vs non-enhancer</a:t>
            </a:r>
          </a:p>
          <a:p>
            <a:pPr lvl="1"/>
            <a:r>
              <a:rPr lang="en-GB" sz="3200" dirty="0"/>
              <a:t>Have TF binding sites</a:t>
            </a:r>
          </a:p>
          <a:p>
            <a:pPr lvl="1"/>
            <a:r>
              <a:rPr lang="en-GB" sz="3200" b="1" dirty="0"/>
              <a:t>Have different </a:t>
            </a:r>
            <a:r>
              <a:rPr lang="en-US" sz="3200" b="1" dirty="0"/>
              <a:t>dinucleotide and </a:t>
            </a:r>
            <a:r>
              <a:rPr lang="en-US" sz="3200" b="1" dirty="0" err="1"/>
              <a:t>kmer</a:t>
            </a:r>
            <a:r>
              <a:rPr lang="en-US" sz="3200" b="1" dirty="0"/>
              <a:t> </a:t>
            </a:r>
            <a:r>
              <a:rPr lang="en-GB" sz="3200" b="1" dirty="0"/>
              <a:t>frequencies</a:t>
            </a:r>
            <a:endParaRPr lang="en-US" sz="3600" b="1" dirty="0"/>
          </a:p>
          <a:p>
            <a:r>
              <a:rPr lang="en-GB" sz="3600" dirty="0"/>
              <a:t>Tissue-specific enhancers of different tissues</a:t>
            </a:r>
          </a:p>
          <a:p>
            <a:pPr lvl="1"/>
            <a:r>
              <a:rPr lang="en-GB" sz="3200" dirty="0"/>
              <a:t>Have different TF binding sites</a:t>
            </a:r>
          </a:p>
          <a:p>
            <a:pPr lvl="1"/>
            <a:endParaRPr lang="en-US" sz="3200" dirty="0"/>
          </a:p>
        </p:txBody>
      </p:sp>
      <p:sp>
        <p:nvSpPr>
          <p:cNvPr id="16" name="Rectangle 15"/>
          <p:cNvSpPr/>
          <p:nvPr/>
        </p:nvSpPr>
        <p:spPr>
          <a:xfrm>
            <a:off x="6447855" y="5964095"/>
            <a:ext cx="5393913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6853715" y="5964095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7212511" y="5964095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7767667" y="5964095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8253818" y="5964095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5396414" y="5901511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953195" y="5516879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413126" y="1"/>
            <a:ext cx="3277304" cy="2874464"/>
            <a:chOff x="8068033" y="-76443"/>
            <a:chExt cx="3773735" cy="3079734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F080097-D2C7-412C-B92C-FC8FFFC686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68033" y="-76443"/>
              <a:ext cx="3610436" cy="25200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7BCA3B5-F484-40AD-97B7-238781BD5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993072" y="483291"/>
              <a:ext cx="2848696" cy="252000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7646AF1F-0522-41B5-AA7E-014D63C451D6}"/>
                    </a:ext>
                  </a:extLst>
                </p:cNvPr>
                <p:cNvSpPr/>
                <p:nvPr/>
              </p:nvSpPr>
              <p:spPr>
                <a:xfrm>
                  <a:off x="9055273" y="801123"/>
                  <a:ext cx="429260" cy="430541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GB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oMath>
                    </m:oMathPara>
                  </a14:m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4" name="Rectangle 1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7646AF1F-0522-41B5-AA7E-014D63C451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5273" y="801123"/>
                  <a:ext cx="429260" cy="430541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19048" r="-1746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94410D0F-91C4-4FCB-B37F-3513E618EA09}"/>
                    </a:ext>
                  </a:extLst>
                </p:cNvPr>
                <p:cNvSpPr/>
                <p:nvPr/>
              </p:nvSpPr>
              <p:spPr>
                <a:xfrm>
                  <a:off x="8562802" y="242970"/>
                  <a:ext cx="427724" cy="427992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𝐵𝐺</m:t>
                        </m:r>
                      </m:oMath>
                    </m:oMathPara>
                  </a14:m>
                  <a:endParaRPr lang="en-US" sz="20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5" name="Rectangle 1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4410D0F-91C4-4FCB-B37F-3513E618EA0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62802" y="242970"/>
                  <a:ext cx="427724" cy="427992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l="-17460" r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5E843A5-D803-41F8-9EED-8BD01E1C8A93}"/>
              </a:ext>
            </a:extLst>
          </p:cNvPr>
          <p:cNvCxnSpPr>
            <a:stCxn id="39" idx="2"/>
          </p:cNvCxnSpPr>
          <p:nvPr/>
        </p:nvCxnSpPr>
        <p:spPr>
          <a:xfrm flipH="1">
            <a:off x="10809618" y="4306159"/>
            <a:ext cx="1263" cy="2256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7646AF1F-0522-41B5-AA7E-014D63C451D6}"/>
                  </a:ext>
                </a:extLst>
              </p:cNvPr>
              <p:cNvSpPr/>
              <p:nvPr/>
            </p:nvSpPr>
            <p:spPr>
              <a:xfrm>
                <a:off x="10576881" y="3838159"/>
                <a:ext cx="468000" cy="4680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Rectangle 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646AF1F-0522-41B5-AA7E-014D63C451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6881" y="3838159"/>
                <a:ext cx="468000" cy="46800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ED0792F-C2B2-4807-8766-F638372F6730}"/>
                  </a:ext>
                </a:extLst>
              </p:cNvPr>
              <p:cNvSpPr/>
              <p:nvPr/>
            </p:nvSpPr>
            <p:spPr>
              <a:xfrm>
                <a:off x="9152389" y="4532400"/>
                <a:ext cx="468000" cy="4680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ED0792F-C2B2-4807-8766-F638372F6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2389" y="4532400"/>
                <a:ext cx="468000" cy="468000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C847BC3-DA9A-4C1E-BDAF-6FFF7D913886}"/>
                  </a:ext>
                </a:extLst>
              </p:cNvPr>
              <p:cNvSpPr/>
              <p:nvPr/>
            </p:nvSpPr>
            <p:spPr>
              <a:xfrm>
                <a:off x="9862795" y="4532400"/>
                <a:ext cx="468000" cy="4680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600" b="1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C847BC3-DA9A-4C1E-BDAF-6FFF7D9138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2795" y="4532400"/>
                <a:ext cx="468000" cy="468000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8912B4F-17E8-4B03-9A6F-9B025440C356}"/>
                  </a:ext>
                </a:extLst>
              </p:cNvPr>
              <p:cNvSpPr/>
              <p:nvPr/>
            </p:nvSpPr>
            <p:spPr>
              <a:xfrm>
                <a:off x="10576881" y="4532400"/>
                <a:ext cx="468000" cy="4680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8912B4F-17E8-4B03-9A6F-9B025440C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6881" y="4532400"/>
                <a:ext cx="468000" cy="468000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2A257F8-D195-4561-9F27-FCD45535F7D3}"/>
              </a:ext>
            </a:extLst>
          </p:cNvPr>
          <p:cNvCxnSpPr/>
          <p:nvPr/>
        </p:nvCxnSpPr>
        <p:spPr>
          <a:xfrm flipV="1">
            <a:off x="10330795" y="4771607"/>
            <a:ext cx="244929" cy="49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C9E821-EA21-498E-AF2C-691DCA625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77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What’s in Our Genome?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680" y="1451681"/>
            <a:ext cx="7507147" cy="4351338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700" b="1" spc="600" dirty="0">
                <a:latin typeface="Courier New" panose="02070309020205020404" pitchFamily="49" charset="0"/>
                <a:cs typeface="Courier New" panose="02070309020205020404" pitchFamily="49" charset="0"/>
              </a:rPr>
              <a:t>TTACAGAGATAACGAGCTACTTTATTAAGACATTACGTTACAGAGACGATCTTTATTTACATAAGACGACATACATTACGTTACATACATCTGTGTACGTTACTTTATTAATACGCGTATAAG</a:t>
            </a:r>
            <a:r>
              <a:rPr lang="en-US" sz="2700" b="1" spc="60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ACATCTTTATTATGACATACATTACGATCTTTATTTACATAAGACGACATACATTACGTTACATACATCTGTGT</a:t>
            </a:r>
            <a:r>
              <a:rPr lang="en-US" sz="2700" b="1" spc="600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ACG</a:t>
            </a:r>
            <a:endParaRPr lang="en-US" sz="27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700" b="1" dirty="0">
              <a:ln>
                <a:solidFill>
                  <a:srgbClr val="C00000"/>
                </a:solidFill>
              </a:ln>
              <a:solidFill>
                <a:srgbClr val="C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670714" y="505038"/>
            <a:ext cx="38339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Total length: 3 </a:t>
            </a:r>
            <a:r>
              <a:rPr lang="en-US" sz="3600" dirty="0" err="1"/>
              <a:t>Gbp</a:t>
            </a:r>
            <a:endParaRPr lang="en-US" sz="36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24" y="4563101"/>
            <a:ext cx="6526494" cy="224789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983324" y="4586251"/>
            <a:ext cx="1061509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400" b="1" dirty="0">
                <a:solidFill>
                  <a:schemeClr val="accent4">
                    <a:lumMod val="75000"/>
                  </a:schemeClr>
                </a:solidFill>
              </a:rPr>
              <a:t>1.3%</a:t>
            </a:r>
          </a:p>
          <a:p>
            <a:pPr algn="r"/>
            <a:r>
              <a:rPr lang="en-US" sz="3400" b="1" dirty="0">
                <a:solidFill>
                  <a:srgbClr val="C00000"/>
                </a:solidFill>
              </a:rPr>
              <a:t>37%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67983" y="4563101"/>
            <a:ext cx="6096000" cy="113877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3400" dirty="0">
                <a:solidFill>
                  <a:prstClr val="black"/>
                </a:solidFill>
              </a:rPr>
              <a:t>Protein coding (exons)</a:t>
            </a:r>
          </a:p>
          <a:p>
            <a:pPr lvl="0"/>
            <a:r>
              <a:rPr lang="en-US" sz="3400" dirty="0">
                <a:solidFill>
                  <a:prstClr val="black"/>
                </a:solidFill>
              </a:rPr>
              <a:t>Non-coding (introns)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A1039C-FA27-4D88-A3D0-ED9C7A37A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6479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Expressibility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467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HOP-HMM is equivalent to a very large HMM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E2B52-347A-4583-A485-3F1D5CFBA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722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Expressibility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467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HOP-HMM is equivalent to a very large HMM</a:t>
            </a:r>
          </a:p>
          <a:p>
            <a:r>
              <a:rPr lang="en-US" sz="3600" dirty="0"/>
              <a:t>Example:</a:t>
            </a:r>
          </a:p>
          <a:p>
            <a:pPr marL="457200" lvl="1" indent="0">
              <a:buNone/>
            </a:pPr>
            <a:r>
              <a:rPr lang="en-US" sz="3200" dirty="0"/>
              <a:t>10 TFs + 3 enhancer types + emission order 3  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3914143-3B5B-4E2F-90F5-1B94F041C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659953"/>
              </p:ext>
            </p:extLst>
          </p:nvPr>
        </p:nvGraphicFramePr>
        <p:xfrm>
          <a:off x="1412875" y="3901016"/>
          <a:ext cx="8128000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5482138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809118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HMM</a:t>
                      </a:r>
                      <a:endParaRPr lang="en-IL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HOP-HMM</a:t>
                      </a:r>
                      <a:endParaRPr lang="en-IL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7690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~3k states</a:t>
                      </a:r>
                      <a:endParaRPr lang="en-IL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14 states</a:t>
                      </a:r>
                      <a:endParaRPr lang="en-IL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226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~10.6M parameters</a:t>
                      </a:r>
                      <a:endParaRPr lang="en-IL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316 parameters</a:t>
                      </a:r>
                      <a:endParaRPr lang="en-IL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682405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C2993E-79AF-4FE8-B633-64AB9CFF4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61991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Genome &amp; Enhancers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Genome Annotation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Learning HMMs</a:t>
            </a:r>
          </a:p>
          <a:p>
            <a:r>
              <a:rPr lang="en-US" dirty="0"/>
              <a:t>Evaluation &amp; Experiment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EC4CFC-339F-4806-98A4-47BF9E66D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60266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Estimation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blipFill rotWithShape="0">
                <a:blip r:embed="rId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blipFill rotWithShape="0">
                <a:blip r:embed="rId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blipFill rotWithShape="0">
                <a:blip r:embed="rId6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blipFill rotWithShape="0">
                <a:blip r:embed="rId7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blipFill rotWithShape="0">
                <a:blip r:embed="rId9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blipFill rotWithShape="0">
                <a:blip r:embed="rId10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blipFill rotWithShape="0">
                <a:blip r:embed="rId11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blipFill rotWithShape="0">
                <a:blip r:embed="rId12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blipFill rotWithShape="0">
                <a:blip r:embed="rId13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blipFill rotWithShape="0">
                <a:blip r:embed="rId1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blipFill rotWithShape="0">
                <a:blip r:embed="rId15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blipFill rotWithShape="0">
                <a:blip r:embed="rId16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blipFill rotWithShape="0">
                <a:blip r:embed="rId17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blipFill rotWithShape="0">
                <a:blip r:embed="rId18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blipFill rotWithShape="0">
                <a:blip r:embed="rId1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blipFill rotWithShape="0">
                <a:blip r:embed="rId20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blipFill rotWithShape="0">
                <a:blip r:embed="rId21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blipFill rotWithShape="0">
                <a:blip r:embed="rId22"/>
                <a:stretch>
                  <a:fillRect l="-13725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Rectangle 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blipFill rotWithShape="0">
                <a:blip r:embed="rId2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blipFill rotWithShape="0">
                <a:blip r:embed="rId24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blipFill rotWithShape="0">
                <a:blip r:embed="rId25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blipFill rotWithShape="0">
                <a:blip r:embed="rId26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blipFill rotWithShape="0">
                <a:blip r:embed="rId27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blipFill rotWithShape="0">
                <a:blip r:embed="rId28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blipFill rotWithShape="0">
                <a:blip r:embed="rId2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blipFill rotWithShape="0">
                <a:blip r:embed="rId30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blipFill rotWithShape="0">
                <a:blip r:embed="rId31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6" name="Rectangle 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blipFill rotWithShape="0">
                <a:blip r:embed="rId32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215" name="Rectangle 21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  <a:blipFill rotWithShape="0"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Picture 25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3253811" y="3400362"/>
            <a:ext cx="5070829" cy="3153987"/>
          </a:xfrm>
          <a:prstGeom prst="rect">
            <a:avLst/>
          </a:prstGeom>
        </p:spPr>
      </p:pic>
      <p:sp>
        <p:nvSpPr>
          <p:cNvPr id="199" name="Arrow: Down 191">
            <a:extLst>
              <a:ext uri="{FF2B5EF4-FFF2-40B4-BE49-F238E27FC236}">
                <a16:creationId xmlns:a16="http://schemas.microsoft.com/office/drawing/2014/main" id="{E62B74CB-1E43-49D2-B3B8-647AAFE143F3}"/>
              </a:ext>
            </a:extLst>
          </p:cNvPr>
          <p:cNvSpPr/>
          <p:nvPr/>
        </p:nvSpPr>
        <p:spPr>
          <a:xfrm>
            <a:off x="5379452" y="2521127"/>
            <a:ext cx="703848" cy="78992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Parameters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4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201" name="TextBox 20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blipFill rotWithShape="0">
                <a:blip r:embed="rId116"/>
                <a:stretch>
                  <a:fillRect l="-1323" t="-11765" b="-34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13068C-89F2-4481-A309-D513292EA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0259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Estimation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blipFill rotWithShape="0">
                <a:blip r:embed="rId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blipFill rotWithShape="0">
                <a:blip r:embed="rId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blipFill rotWithShape="0">
                <a:blip r:embed="rId6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blipFill rotWithShape="0">
                <a:blip r:embed="rId7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blipFill rotWithShape="0">
                <a:blip r:embed="rId9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blipFill rotWithShape="0">
                <a:blip r:embed="rId10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blipFill rotWithShape="0">
                <a:blip r:embed="rId11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blipFill rotWithShape="0">
                <a:blip r:embed="rId12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blipFill rotWithShape="0">
                <a:blip r:embed="rId13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blipFill rotWithShape="0">
                <a:blip r:embed="rId1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blipFill rotWithShape="0">
                <a:blip r:embed="rId15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blipFill rotWithShape="0">
                <a:blip r:embed="rId16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blipFill rotWithShape="0">
                <a:blip r:embed="rId17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blipFill rotWithShape="0">
                <a:blip r:embed="rId18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blipFill rotWithShape="0">
                <a:blip r:embed="rId1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blipFill rotWithShape="0">
                <a:blip r:embed="rId20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blipFill rotWithShape="0">
                <a:blip r:embed="rId21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blipFill rotWithShape="0">
                <a:blip r:embed="rId22"/>
                <a:stretch>
                  <a:fillRect l="-13725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Rectangle 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blipFill rotWithShape="0">
                <a:blip r:embed="rId2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blipFill rotWithShape="0">
                <a:blip r:embed="rId24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blipFill rotWithShape="0">
                <a:blip r:embed="rId25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blipFill rotWithShape="0">
                <a:blip r:embed="rId26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blipFill rotWithShape="0">
                <a:blip r:embed="rId27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blipFill rotWithShape="0">
                <a:blip r:embed="rId28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blipFill rotWithShape="0">
                <a:blip r:embed="rId2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blipFill rotWithShape="0">
                <a:blip r:embed="rId30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blipFill rotWithShape="0">
                <a:blip r:embed="rId31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6" name="Rectangle 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blipFill rotWithShape="0">
                <a:blip r:embed="rId32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215" name="Rectangle 21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  <a:blipFill rotWithShape="0"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Rectangle 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blipFill rotWithShape="0">
                <a:blip r:embed="rId116"/>
                <a:stretch>
                  <a:fillRect l="-25000" r="-21154" b="-1961"/>
                </a:stretch>
              </a:blipFill>
              <a:ln>
                <a:solidFill>
                  <a:schemeClr val="accent2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Rectangle 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blipFill rotWithShape="0">
                <a:blip r:embed="rId3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0" name="Rectangle 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blipFill rotWithShape="0">
                <a:blip r:embed="rId35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blipFill rotWithShape="0">
                <a:blip r:embed="rId36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blipFill rotWithShape="0">
                <a:blip r:embed="rId37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" name="Rectangle 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blipFill rotWithShape="0">
                <a:blip r:embed="rId38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blipFill rotWithShape="0">
                <a:blip r:embed="rId39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blipFill rotWithShape="0">
                <a:blip r:embed="rId40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blipFill rotWithShape="0">
                <a:blip r:embed="rId41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blipFill rotWithShape="0">
                <a:blip r:embed="rId42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blipFill rotWithShape="0">
                <a:blip r:embed="rId43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9" name="Rectangle 4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blipFill rotWithShape="0">
                <a:blip r:embed="rId4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0" name="Rectangle 4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blipFill rotWithShape="0">
                <a:blip r:embed="rId45"/>
                <a:stretch>
                  <a:fillRect l="-29412" r="-2549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blipFill rotWithShape="0">
                <a:blip r:embed="rId46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blipFill rotWithShape="0">
                <a:blip r:embed="rId47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3" name="Rectangle 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blipFill rotWithShape="0">
                <a:blip r:embed="rId48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blipFill rotWithShape="0">
                <a:blip r:embed="rId49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blipFill rotWithShape="0">
                <a:blip r:embed="rId50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blipFill rotWithShape="0">
                <a:blip r:embed="rId51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blipFill rotWithShape="0">
                <a:blip r:embed="rId52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blipFill rotWithShape="0">
                <a:blip r:embed="rId53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9" name="Rectangle 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blipFill rotWithShape="0">
                <a:blip r:embed="rId5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blipFill rotWithShape="0">
                <a:blip r:embed="rId55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blipFill rotWithShape="0">
                <a:blip r:embed="rId56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blipFill rotWithShape="0">
                <a:blip r:embed="rId57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blipFill rotWithShape="0">
                <a:blip r:embed="rId58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blipFill rotWithShape="0">
                <a:blip r:embed="rId59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blipFill rotWithShape="0">
                <a:blip r:embed="rId60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blipFill rotWithShape="0">
                <a:blip r:embed="rId61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blipFill rotWithShape="0">
                <a:blip r:embed="rId62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blipFill rotWithShape="0">
                <a:blip r:embed="rId63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  <a:blipFill rotWithShape="0">
                <a:blip r:embed="rId6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6" name="Group 135"/>
          <p:cNvGrpSpPr/>
          <p:nvPr/>
        </p:nvGrpSpPr>
        <p:grpSpPr>
          <a:xfrm>
            <a:off x="12192000" y="7111506"/>
            <a:ext cx="6284187" cy="3895725"/>
            <a:chOff x="4571366" y="3276599"/>
            <a:chExt cx="6284187" cy="3895725"/>
          </a:xfrm>
        </p:grpSpPr>
        <p:grpSp>
          <p:nvGrpSpPr>
            <p:cNvPr id="134" name="Group 133"/>
            <p:cNvGrpSpPr/>
            <p:nvPr/>
          </p:nvGrpSpPr>
          <p:grpSpPr>
            <a:xfrm>
              <a:off x="4698914" y="3377210"/>
              <a:ext cx="5784873" cy="3480790"/>
              <a:chOff x="4698914" y="3377210"/>
              <a:chExt cx="5784873" cy="3480790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7444870" y="3377210"/>
                <a:ext cx="2673257" cy="1463185"/>
                <a:chOff x="7444870" y="3377210"/>
                <a:chExt cx="2673257" cy="1463185"/>
              </a:xfrm>
            </p:grpSpPr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D0B8BC37-64D1-4BAB-93F0-CF2AE2BC947A}"/>
                    </a:ext>
                  </a:extLst>
                </p:cNvPr>
                <p:cNvSpPr txBox="1"/>
                <p:nvPr/>
              </p:nvSpPr>
              <p:spPr>
                <a:xfrm>
                  <a:off x="8325206" y="3377210"/>
                  <a:ext cx="87918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Start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6" name="Rectangle 115">
                      <a:extLst>
                        <a:ext uri="{FF2B5EF4-FFF2-40B4-BE49-F238E27FC236}">
                          <a16:creationId xmlns:a16="http://schemas.microsoft.com/office/drawing/2014/main" id="{4C0FAD8C-6DDB-4C06-9578-239AEB7B9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870" y="43374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6" name="Rectangle 115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4C0FAD8C-6DDB-4C06-9578-239AEB7B95C4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4870" y="43374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6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7" name="Rectangle 116">
                      <a:extLst>
                        <a:ext uri="{FF2B5EF4-FFF2-40B4-BE49-F238E27FC236}">
                          <a16:creationId xmlns:a16="http://schemas.microsoft.com/office/drawing/2014/main" id="{52942915-8EA9-406C-BD5B-DB96F36252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540" y="38370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6">
                        <a:lumMod val="60000"/>
                        <a:lumOff val="40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𝐸𝑁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7" name="Rectangle 116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52942915-8EA9-406C-BD5B-DB96F362525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5540" y="38370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66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8" name="Rectangle 117">
                      <a:extLst>
                        <a:ext uri="{FF2B5EF4-FFF2-40B4-BE49-F238E27FC236}">
                          <a16:creationId xmlns:a16="http://schemas.microsoft.com/office/drawing/2014/main" id="{88DAA2AA-F711-4632-A5E4-B0ADDA0B19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1026" y="38370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8" name="Rectangle 117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88DAA2AA-F711-4632-A5E4-B0ADDA0B19FD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1026" y="38370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67"/>
                      <a:stretch>
                        <a:fillRect l="-9412" r="-823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9" name="Rectangle 118">
                      <a:extLst>
                        <a:ext uri="{FF2B5EF4-FFF2-40B4-BE49-F238E27FC236}">
                          <a16:creationId xmlns:a16="http://schemas.microsoft.com/office/drawing/2014/main" id="{DF94F7FB-3C66-45FF-AA59-195C937A20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2311" y="3837075"/>
                      <a:ext cx="661921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…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9" name="Rectangle 118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DF94F7FB-3C66-45FF-AA59-195C937A202F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2311" y="3837075"/>
                      <a:ext cx="661921" cy="502920"/>
                    </a:xfrm>
                    <a:prstGeom prst="rect">
                      <a:avLst/>
                    </a:prstGeom>
                    <a:blipFill rotWithShape="0">
                      <a:blip r:embed="rId6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0" name="Rectangle 119">
                      <a:extLst>
                        <a:ext uri="{FF2B5EF4-FFF2-40B4-BE49-F238E27FC236}">
                          <a16:creationId xmlns:a16="http://schemas.microsoft.com/office/drawing/2014/main" id="{9D2E50C8-C88F-4D41-BB49-078FFA64A7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14711" y="38370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0" name="Rectangle 119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9D2E50C8-C88F-4D41-BB49-078FFA64A7E7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614711" y="38370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69"/>
                      <a:stretch>
                        <a:fillRect l="-9412" r="-941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1" name="Rectangle 120">
                      <a:extLst>
                        <a:ext uri="{FF2B5EF4-FFF2-40B4-BE49-F238E27FC236}">
                          <a16:creationId xmlns:a16="http://schemas.microsoft.com/office/drawing/2014/main" id="{289F4D83-4B58-4818-81A7-15359578DB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7602" y="43374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1" name="Rectangle 120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289F4D83-4B58-4818-81A7-15359578DB5D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7602" y="43374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0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2" name="Rectangle 121">
                      <a:extLst>
                        <a:ext uri="{FF2B5EF4-FFF2-40B4-BE49-F238E27FC236}">
                          <a16:creationId xmlns:a16="http://schemas.microsoft.com/office/drawing/2014/main" id="{04988FC1-AC16-4910-8D22-7E318B3EB6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0701" y="43374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18000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4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2" name="Rectangle 121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04988FC1-AC16-4910-8D22-7E318B3EB612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0701" y="43374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1"/>
                      <a:stretch>
                        <a:fillRect b="-3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3" name="Rectangle 122">
                      <a:extLst>
                        <a:ext uri="{FF2B5EF4-FFF2-40B4-BE49-F238E27FC236}">
                          <a16:creationId xmlns:a16="http://schemas.microsoft.com/office/drawing/2014/main" id="{1B6F205C-3D9F-4D4B-81C1-77B3B6A5C3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0740" y="4337475"/>
                      <a:ext cx="661921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18000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…</m:t>
                            </m:r>
                          </m:oMath>
                        </m:oMathPara>
                      </a14:m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3" name="Rectangle 122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1B6F205C-3D9F-4D4B-81C1-77B3B6A5C30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0740" y="4337475"/>
                      <a:ext cx="661921" cy="502920"/>
                    </a:xfrm>
                    <a:prstGeom prst="rect">
                      <a:avLst/>
                    </a:prstGeom>
                    <a:blipFill rotWithShape="0">
                      <a:blip r:embed="rId7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4" name="Rectangle 123">
                      <a:extLst>
                        <a:ext uri="{FF2B5EF4-FFF2-40B4-BE49-F238E27FC236}">
                          <a16:creationId xmlns:a16="http://schemas.microsoft.com/office/drawing/2014/main" id="{A7869206-AB50-48E8-BD2C-D41BB75257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15207" y="43374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18000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4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4" name="Rectangle 123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A7869206-AB50-48E8-BD2C-D41BB7525729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615207" y="43374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3"/>
                      <a:stretch>
                        <a:fillRect b="-3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5" name="Rectangle 124">
                      <a:extLst>
                        <a:ext uri="{FF2B5EF4-FFF2-40B4-BE49-F238E27FC236}">
                          <a16:creationId xmlns:a16="http://schemas.microsoft.com/office/drawing/2014/main" id="{8B7E8BDF-79CD-453C-B0B7-E3035AB6BB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8877" y="38370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𝐵𝐺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5" name="Rectangle 124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8B7E8BDF-79CD-453C-B0B7-E3035AB6BB64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8877" y="38370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6" name="Rectangle 125">
                      <a:extLst>
                        <a:ext uri="{FF2B5EF4-FFF2-40B4-BE49-F238E27FC236}">
                          <a16:creationId xmlns:a16="http://schemas.microsoft.com/office/drawing/2014/main" id="{C61E5C7C-D6DA-48EB-89D6-A05AFBA20B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00154" y="4318423"/>
                      <a:ext cx="407125" cy="246221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10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  <m:r>
                              <a:rPr lang="en-US" sz="10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𝐼𝑋𝐸𝐷</m:t>
                            </m:r>
                          </m:oMath>
                        </m:oMathPara>
                      </a14:m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6" name="Rectangle 125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C61E5C7C-D6DA-48EB-89D6-A05AFBA20B08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500154" y="4318423"/>
                      <a:ext cx="407125" cy="246221"/>
                    </a:xfrm>
                    <a:prstGeom prst="rect">
                      <a:avLst/>
                    </a:prstGeom>
                    <a:blipFill rotWithShape="0">
                      <a:blip r:embed="rId75"/>
                      <a:stretch>
                        <a:fillRect l="-10448" r="-447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7" name="Rectangle 126">
                      <a:extLst>
                        <a:ext uri="{FF2B5EF4-FFF2-40B4-BE49-F238E27FC236}">
                          <a16:creationId xmlns:a16="http://schemas.microsoft.com/office/drawing/2014/main" id="{ACC7B51B-72A8-4774-AD80-C81286B18E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63104" y="4318423"/>
                      <a:ext cx="407125" cy="246221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10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  <m:r>
                              <a:rPr lang="en-US" sz="10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𝐼𝑋𝐸𝐷</m:t>
                            </m:r>
                          </m:oMath>
                        </m:oMathPara>
                      </a14:m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7" name="Rectangle 126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ACC7B51B-72A8-4774-AD80-C81286B18EE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663104" y="4318423"/>
                      <a:ext cx="407125" cy="246221"/>
                    </a:xfrm>
                    <a:prstGeom prst="rect">
                      <a:avLst/>
                    </a:prstGeom>
                    <a:blipFill rotWithShape="0">
                      <a:blip r:embed="rId76"/>
                      <a:stretch>
                        <a:fillRect l="-10448" r="-447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32" name="Group 131"/>
              <p:cNvGrpSpPr/>
              <p:nvPr/>
            </p:nvGrpSpPr>
            <p:grpSpPr>
              <a:xfrm>
                <a:off x="7415504" y="4894095"/>
                <a:ext cx="3068283" cy="1963905"/>
                <a:chOff x="7397272" y="5452610"/>
                <a:chExt cx="3068283" cy="1963905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4" name="Rectangle 93">
                      <a:extLst>
                        <a:ext uri="{FF2B5EF4-FFF2-40B4-BE49-F238E27FC236}">
                          <a16:creationId xmlns:a16="http://schemas.microsoft.com/office/drawing/2014/main" id="{79375B03-F22B-470B-B02C-A915D7EAB8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635" y="64146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6">
                        <a:lumMod val="60000"/>
                        <a:lumOff val="40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𝐸𝑁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4" name="Rectangle 93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79375B03-F22B-470B-B02C-A915D7EAB84E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2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7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5" name="Rectangle 94">
                      <a:extLst>
                        <a:ext uri="{FF2B5EF4-FFF2-40B4-BE49-F238E27FC236}">
                          <a16:creationId xmlns:a16="http://schemas.microsoft.com/office/drawing/2014/main" id="{408C08C6-DA6C-49FE-8650-FD8197E07C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6635" y="6414675"/>
                      <a:ext cx="502920" cy="502920"/>
                    </a:xfrm>
                    <a:prstGeom prst="rect">
                      <a:avLst/>
                    </a:prstGeom>
                    <a:solidFill>
                      <a:schemeClr val="tx1">
                        <a:lumMod val="65000"/>
                        <a:lumOff val="3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5" name="Rectangle 94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408C08C6-DA6C-49FE-8650-FD8197E07CF2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6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8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6" name="Rectangle 95">
                      <a:extLst>
                        <a:ext uri="{FF2B5EF4-FFF2-40B4-BE49-F238E27FC236}">
                          <a16:creationId xmlns:a16="http://schemas.microsoft.com/office/drawing/2014/main" id="{D5281AB4-48BB-465C-A719-818549A358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6635" y="59106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6">
                        <a:lumMod val="60000"/>
                        <a:lumOff val="40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𝐸𝑁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6" name="Rectangle 95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D5281AB4-48BB-465C-A719-818549A358E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6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9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27865F3A-90CA-42D7-A973-8D208CF309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6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7" name="Rectangle 96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27865F3A-90CA-42D7-A973-8D208CF3097E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6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0"/>
                      <a:stretch>
                        <a:fillRect l="-3571" r="-3571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8" name="Rectangle 97">
                      <a:extLst>
                        <a:ext uri="{FF2B5EF4-FFF2-40B4-BE49-F238E27FC236}">
                          <a16:creationId xmlns:a16="http://schemas.microsoft.com/office/drawing/2014/main" id="{EB6A98F9-219A-425D-8EB6-5194BB3A13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635" y="59106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8" name="Rectangle 97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EB6A98F9-219A-425D-8EB6-5194BB3A13F7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4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1"/>
                      <a:stretch>
                        <a:fillRect l="-8235" r="-4706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2786BB1D-41CD-4339-9ECA-58B09A8CE6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58635" y="59106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9" name="Rectangle 98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2786BB1D-41CD-4339-9ECA-58B09A8CE6C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458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2"/>
                      <a:stretch>
                        <a:fillRect l="-8333" r="-5952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77C6D6E2-2190-4F22-ADC3-977236143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62635" y="59106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0" name="Rectangle 99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77C6D6E2-2190-4F22-ADC3-977236143BD0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962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3"/>
                      <a:stretch>
                        <a:fillRect l="-8235" r="-4706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1" name="Rectangle 100">
                      <a:extLst>
                        <a:ext uri="{FF2B5EF4-FFF2-40B4-BE49-F238E27FC236}">
                          <a16:creationId xmlns:a16="http://schemas.microsoft.com/office/drawing/2014/main" id="{34BF183A-F7C8-4067-8864-2F72ADC4D9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0635" y="64146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1" name="Rectangle 100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34BF183A-F7C8-4067-8864-2F72ADC4D90F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0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4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2" name="Rectangle 101">
                      <a:extLst>
                        <a:ext uri="{FF2B5EF4-FFF2-40B4-BE49-F238E27FC236}">
                          <a16:creationId xmlns:a16="http://schemas.microsoft.com/office/drawing/2014/main" id="{777B0621-2E75-40F6-8B44-9A9B4B8262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635" y="6414675"/>
                      <a:ext cx="502920" cy="502920"/>
                    </a:xfrm>
                    <a:prstGeom prst="rect">
                      <a:avLst/>
                    </a:prstGeom>
                    <a:solidFill>
                      <a:srgbClr val="F2F2F2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05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2" name="Rectangle 101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777B0621-2E75-40F6-8B44-9A9B4B82625D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4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5"/>
                      <a:stretch>
                        <a:fillRect l="-14118" r="-12941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3" name="Rectangle 102">
                      <a:extLst>
                        <a:ext uri="{FF2B5EF4-FFF2-40B4-BE49-F238E27FC236}">
                          <a16:creationId xmlns:a16="http://schemas.microsoft.com/office/drawing/2014/main" id="{B766CADF-E332-4E05-9C39-04AD64E455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58635" y="6414675"/>
                      <a:ext cx="502920" cy="502920"/>
                    </a:xfrm>
                    <a:prstGeom prst="rect">
                      <a:avLst/>
                    </a:prstGeom>
                    <a:solidFill>
                      <a:srgbClr val="F2F2F2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05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3" name="Rectangle 102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B766CADF-E332-4E05-9C39-04AD64E455BE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458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6"/>
                      <a:stretch>
                        <a:fillRect l="-14286" r="-14286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4" name="Rectangle 103">
                      <a:extLst>
                        <a:ext uri="{FF2B5EF4-FFF2-40B4-BE49-F238E27FC236}">
                          <a16:creationId xmlns:a16="http://schemas.microsoft.com/office/drawing/2014/main" id="{8F48034A-F8BF-4E85-A1E8-C3174EB8DB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62635" y="64146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4" name="Rectangle 103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8F48034A-F8BF-4E85-A1E8-C3174EB8DB68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962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7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5" name="Rectangle 104">
                      <a:extLst>
                        <a:ext uri="{FF2B5EF4-FFF2-40B4-BE49-F238E27FC236}">
                          <a16:creationId xmlns:a16="http://schemas.microsoft.com/office/drawing/2014/main" id="{66848AF0-FB70-4B6F-BD3A-4FAC8A2C35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0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tx1">
                        <a:lumMod val="65000"/>
                        <a:lumOff val="3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5" name="Rectangle 104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66848AF0-FB70-4B6F-BD3A-4FAC8A2C35C7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0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8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6" name="Rectangle 105">
                      <a:extLst>
                        <a:ext uri="{FF2B5EF4-FFF2-40B4-BE49-F238E27FC236}">
                          <a16:creationId xmlns:a16="http://schemas.microsoft.com/office/drawing/2014/main" id="{E136F384-0F0F-482A-8F2E-F2618EA3C7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𝐵𝐺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6" name="Rectangle 105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E136F384-0F0F-482A-8F2E-F2618EA3C79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2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9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7" name="Rectangle 106">
                      <a:extLst>
                        <a:ext uri="{FF2B5EF4-FFF2-40B4-BE49-F238E27FC236}">
                          <a16:creationId xmlns:a16="http://schemas.microsoft.com/office/drawing/2014/main" id="{676F3B1C-4DB2-4265-830E-8725D3A227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0635" y="59106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𝐵𝐺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7" name="Rectangle 106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676F3B1C-4DB2-4265-830E-8725D3A2270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0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0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8" name="Rectangle 107">
                      <a:extLst>
                        <a:ext uri="{FF2B5EF4-FFF2-40B4-BE49-F238E27FC236}">
                          <a16:creationId xmlns:a16="http://schemas.microsoft.com/office/drawing/2014/main" id="{817F1550-5554-49AE-BFF5-8B51DF27FB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8" name="Rectangle 107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817F1550-5554-49AE-BFF5-8B51DF27FBD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4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1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9" name="Rectangle 108">
                      <a:extLst>
                        <a:ext uri="{FF2B5EF4-FFF2-40B4-BE49-F238E27FC236}">
                          <a16:creationId xmlns:a16="http://schemas.microsoft.com/office/drawing/2014/main" id="{BD42E13E-3D96-4588-9666-01AC435E21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58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9" name="Rectangle 108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BD42E13E-3D96-4588-9666-01AC435E21B6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458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2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0" name="Rectangle 109">
                      <a:extLst>
                        <a:ext uri="{FF2B5EF4-FFF2-40B4-BE49-F238E27FC236}">
                          <a16:creationId xmlns:a16="http://schemas.microsoft.com/office/drawing/2014/main" id="{07130369-8FBA-4DBC-902D-6C5CB9F070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62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0" name="Rectangle 109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07130369-8FBA-4DBC-902D-6C5CB9F07041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962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3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155B9123-A24D-4EBE-B294-C4A1562CC58D}"/>
                    </a:ext>
                  </a:extLst>
                </p:cNvPr>
                <p:cNvSpPr txBox="1"/>
                <p:nvPr/>
              </p:nvSpPr>
              <p:spPr>
                <a:xfrm>
                  <a:off x="8152471" y="5452610"/>
                  <a:ext cx="166305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Transition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8" name="Rectangle 127">
                      <a:extLst>
                        <a:ext uri="{FF2B5EF4-FFF2-40B4-BE49-F238E27FC236}">
                          <a16:creationId xmlns:a16="http://schemas.microsoft.com/office/drawing/2014/main" id="{E0EC9973-2976-420A-880D-E707FB73F9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635" y="59106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oMath>
                        </m:oMathPara>
                      </a14:m>
                      <a:endParaRPr lang="en-US" sz="24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28" name="Rectangle 127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E0EC9973-2976-420A-880D-E707FB73F972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2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4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9" name="Rectangle 128">
                      <a:extLst>
                        <a:ext uri="{FF2B5EF4-FFF2-40B4-BE49-F238E27FC236}">
                          <a16:creationId xmlns:a16="http://schemas.microsoft.com/office/drawing/2014/main" id="{7DF01386-CAAF-42CA-9C3E-EFAC73B283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97272" y="6066413"/>
                      <a:ext cx="502920" cy="50292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14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from</m:t>
                            </m:r>
                          </m:oMath>
                        </m:oMathPara>
                      </a14:m>
                      <a:endParaRPr lang="en-US" sz="14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29" name="Rectangle 128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7DF01386-CAAF-42CA-9C3E-EFAC73B283D0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397272" y="6066413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5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30" name="Rectangle 129">
                      <a:extLst>
                        <a:ext uri="{FF2B5EF4-FFF2-40B4-BE49-F238E27FC236}">
                          <a16:creationId xmlns:a16="http://schemas.microsoft.com/office/drawing/2014/main" id="{1E3238E0-AD3A-4FE3-A570-02120C6E6B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68903" y="5805477"/>
                      <a:ext cx="502920" cy="50292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𝑡𝑜</m:t>
                            </m:r>
                          </m:oMath>
                        </m:oMathPara>
                      </a14:m>
                      <a:endParaRPr lang="en-US" sz="14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30" name="Rectangle 129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1E3238E0-AD3A-4FE3-A570-02120C6E6BC8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568903" y="5805477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6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EC06095D-7DEA-49F5-B840-25385C968284}"/>
                    </a:ext>
                  </a:extLst>
                </p:cNvPr>
                <p:cNvCxnSpPr/>
                <p:nvPr/>
              </p:nvCxnSpPr>
              <p:spPr>
                <a:xfrm>
                  <a:off x="7445810" y="5908717"/>
                  <a:ext cx="509409" cy="508919"/>
                </a:xfrm>
                <a:prstGeom prst="line">
                  <a:avLst/>
                </a:prstGeom>
                <a:ln w="1270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" name="Group 2"/>
              <p:cNvGrpSpPr/>
              <p:nvPr/>
            </p:nvGrpSpPr>
            <p:grpSpPr>
              <a:xfrm>
                <a:off x="4698914" y="4088535"/>
                <a:ext cx="2572333" cy="1965822"/>
                <a:chOff x="3888598" y="3460484"/>
                <a:chExt cx="2572333" cy="1965822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670A43C8-D730-4139-9AC2-276F717100C7}"/>
                    </a:ext>
                  </a:extLst>
                </p:cNvPr>
                <p:cNvSpPr txBox="1"/>
                <p:nvPr/>
              </p:nvSpPr>
              <p:spPr>
                <a:xfrm>
                  <a:off x="4467746" y="3460484"/>
                  <a:ext cx="146096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Emission</a:t>
                  </a:r>
                </a:p>
              </p:txBody>
            </p:sp>
            <p:grpSp>
              <p:nvGrpSpPr>
                <p:cNvPr id="73" name="Group 72"/>
                <p:cNvGrpSpPr/>
                <p:nvPr/>
              </p:nvGrpSpPr>
              <p:grpSpPr>
                <a:xfrm>
                  <a:off x="3888598" y="3873221"/>
                  <a:ext cx="2572333" cy="1553085"/>
                  <a:chOff x="4236363" y="1198946"/>
                  <a:chExt cx="2572333" cy="1553085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4" name="Rectangle 73">
                        <a:extLst>
                          <a:ext uri="{FF2B5EF4-FFF2-40B4-BE49-F238E27FC236}">
                            <a16:creationId xmlns:a16="http://schemas.microsoft.com/office/drawing/2014/main" id="{ED9E7BED-5350-444A-B9D6-A8B6502C8A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86353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5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GB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𝐵𝐺</m:t>
                              </m:r>
                            </m:oMath>
                          </m:oMathPara>
                        </a14:m>
                        <a:endParaRPr lang="en-US" sz="28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4" name="Rectangle 73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ED9E7BED-5350-444A-B9D6-A8B6502C8A7B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286353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97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5" name="Rectangle 74">
                        <a:extLst>
                          <a:ext uri="{FF2B5EF4-FFF2-40B4-BE49-F238E27FC236}">
                            <a16:creationId xmlns:a16="http://schemas.microsoft.com/office/drawing/2014/main" id="{622ACC3F-BAEC-46FE-8784-C917FB5C73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91348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5" name="Rectangle 74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622ACC3F-BAEC-46FE-8784-C917FB5C73B0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791348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98"/>
                        <a:stretch>
                          <a:fillRect l="-3571" r="-3571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6" name="Rectangle 75">
                        <a:extLst>
                          <a:ext uri="{FF2B5EF4-FFF2-40B4-BE49-F238E27FC236}">
                            <a16:creationId xmlns:a16="http://schemas.microsoft.com/office/drawing/2014/main" id="{56590702-D4ED-44FE-8129-94E9FBAFB9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5399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5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rgbClr val="FAFAF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rgbClr val="FAFAFA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rgbClr val="FAFAFA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rgbClr val="FAFAF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rgbClr val="FAFAFA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6" name="Rectangle 75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56590702-D4ED-44FE-8129-94E9FBAFB9ED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295399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99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7" name="Rectangle 76">
                        <a:extLst>
                          <a:ext uri="{FF2B5EF4-FFF2-40B4-BE49-F238E27FC236}">
                            <a16:creationId xmlns:a16="http://schemas.microsoft.com/office/drawing/2014/main" id="{6AEC2B4A-6BC9-43C8-B68F-AC476D135A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91577" y="1247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50000"/>
                        </a:schemeClr>
                      </a:solidFill>
                      <a:ln>
                        <a:solidFill>
                          <a:srgbClr val="41719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oMath>
                          </m:oMathPara>
                        </a14:m>
                        <a:endParaRPr lang="en-US" sz="32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7" name="Rectangle 76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6AEC2B4A-6BC9-43C8-B68F-AC476D135AA2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791577" y="1247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0"/>
                        <a:stretch>
                          <a:fillRect/>
                        </a:stretch>
                      </a:blipFill>
                      <a:ln>
                        <a:solidFill>
                          <a:srgbClr val="41719C"/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8" name="Rectangle 77">
                        <a:extLst>
                          <a:ext uri="{FF2B5EF4-FFF2-40B4-BE49-F238E27FC236}">
                            <a16:creationId xmlns:a16="http://schemas.microsoft.com/office/drawing/2014/main" id="{9F0557D4-EF6A-446F-BB1A-DAE7687A05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6634" y="1247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50000"/>
                        </a:schemeClr>
                      </a:solidFill>
                      <a:ln>
                        <a:solidFill>
                          <a:srgbClr val="41719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oMath>
                          </m:oMathPara>
                        </a14:m>
                        <a:endParaRPr lang="en-US" sz="32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8" name="Rectangle 77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9F0557D4-EF6A-446F-BB1A-DAE7687A0564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296634" y="1247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1"/>
                        <a:stretch>
                          <a:fillRect/>
                        </a:stretch>
                      </a:blipFill>
                      <a:ln>
                        <a:solidFill>
                          <a:srgbClr val="41719C"/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9" name="Rectangle 78">
                        <a:extLst>
                          <a:ext uri="{FF2B5EF4-FFF2-40B4-BE49-F238E27FC236}">
                            <a16:creationId xmlns:a16="http://schemas.microsoft.com/office/drawing/2014/main" id="{7A37D6E7-A91C-4C6F-BE29-ECD265FEC5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02251" y="1247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50000"/>
                        </a:schemeClr>
                      </a:solidFill>
                      <a:ln>
                        <a:solidFill>
                          <a:srgbClr val="41719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oMath>
                          </m:oMathPara>
                        </a14:m>
                        <a:endParaRPr lang="en-US" sz="32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9" name="Rectangle 78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7A37D6E7-A91C-4C6F-BE29-ECD265FEC55C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802251" y="1247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2"/>
                        <a:stretch>
                          <a:fillRect/>
                        </a:stretch>
                      </a:blipFill>
                      <a:ln>
                        <a:solidFill>
                          <a:srgbClr val="41719C"/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0" name="Rectangle 79">
                        <a:extLst>
                          <a:ext uri="{FF2B5EF4-FFF2-40B4-BE49-F238E27FC236}">
                            <a16:creationId xmlns:a16="http://schemas.microsoft.com/office/drawing/2014/main" id="{3D57FA0A-AE62-45D6-9D5D-F0E5D1DD16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305776" y="1247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50000"/>
                        </a:schemeClr>
                      </a:solidFill>
                      <a:ln>
                        <a:solidFill>
                          <a:srgbClr val="41719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oMath>
                          </m:oMathPara>
                        </a14:m>
                        <a:endParaRPr lang="en-US" sz="32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0" name="Rectangle 79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3D57FA0A-AE62-45D6-9D5D-F0E5D1DD16BC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305776" y="1247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3"/>
                        <a:stretch>
                          <a:fillRect/>
                        </a:stretch>
                      </a:blipFill>
                      <a:ln>
                        <a:solidFill>
                          <a:srgbClr val="41719C"/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1" name="Rectangle 80">
                        <a:extLst>
                          <a:ext uri="{FF2B5EF4-FFF2-40B4-BE49-F238E27FC236}">
                            <a16:creationId xmlns:a16="http://schemas.microsoft.com/office/drawing/2014/main" id="{B0729D94-2D72-4F87-A665-99D5BC38B5A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00201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.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1" name="Rectangle 80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B0729D94-2D72-4F87-A665-99D5BC38B5AD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800201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4"/>
                        <a:stretch>
                          <a:fillRect l="-3529" r="-235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2" name="Rectangle 81">
                        <a:extLst>
                          <a:ext uri="{FF2B5EF4-FFF2-40B4-BE49-F238E27FC236}">
                            <a16:creationId xmlns:a16="http://schemas.microsoft.com/office/drawing/2014/main" id="{CE07EFDD-49A2-4580-8112-4BCD56D904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305534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8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2" name="Rectangle 81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CE07EFDD-49A2-4580-8112-4BCD56D904E8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305534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5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3" name="Rectangle 82">
                        <a:extLst>
                          <a:ext uri="{FF2B5EF4-FFF2-40B4-BE49-F238E27FC236}">
                            <a16:creationId xmlns:a16="http://schemas.microsoft.com/office/drawing/2014/main" id="{33D9F061-6CBF-4F1E-BDFE-2518630E50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87332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GB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𝐸𝑁</m:t>
                              </m:r>
                            </m:oMath>
                          </m:oMathPara>
                        </a14:m>
                        <a:endParaRPr lang="en-US" sz="28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3" name="Rectangle 82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33D9F061-6CBF-4F1E-BDFE-2518630E508D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287332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6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D96BB440-655D-4991-B87B-97D3C27548AC}"/>
                      </a:ext>
                    </a:extLst>
                  </p:cNvPr>
                  <p:cNvGrpSpPr/>
                  <p:nvPr/>
                </p:nvGrpSpPr>
                <p:grpSpPr>
                  <a:xfrm>
                    <a:off x="4236363" y="1198946"/>
                    <a:ext cx="556879" cy="551396"/>
                    <a:chOff x="9312547" y="2787886"/>
                    <a:chExt cx="556879" cy="551396"/>
                  </a:xfrm>
                </p:grpSpPr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89" name="Rectangle 88">
                          <a:extLst>
                            <a:ext uri="{FF2B5EF4-FFF2-40B4-BE49-F238E27FC236}">
                              <a16:creationId xmlns:a16="http://schemas.microsoft.com/office/drawing/2014/main" id="{61A6742E-149A-4C61-9D64-AFE2707315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364343" y="2836107"/>
                          <a:ext cx="502920" cy="502920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0" rIns="0" rtlCol="0" anchor="ctr"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dirty="0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</mc:Choice>
                  <mc:Fallback xmlns="">
                    <p:sp>
                      <p:nvSpPr>
                        <p:cNvPr id="89" name="Rectangle 88">
                          <a:extLst>
                            <a:ext uri="{FF2B5EF4-FFF2-40B4-BE49-F238E27FC236}">
                              <a16:creationId xmlns="" xmlns:a16="http://schemas.microsoft.com/office/drawing/2014/main" xmlns:a14="http://schemas.microsoft.com/office/drawing/2010/main" id="{61A6742E-149A-4C61-9D64-AFE270731575}"/>
                            </a:ext>
                          </a:extLst>
                        </p:cNvPr>
                        <p:cNvSpPr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9364343" y="2836107"/>
                          <a:ext cx="502920" cy="502920"/>
                        </a:xfrm>
                        <a:prstGeom prst="rect">
                          <a:avLst/>
                        </a:prstGeom>
                        <a:blipFill rotWithShape="0">
                          <a:blip r:embed="rId107"/>
                          <a:stretch>
                            <a:fillRect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90" name="Rectangle 89">
                          <a:extLst>
                            <a:ext uri="{FF2B5EF4-FFF2-40B4-BE49-F238E27FC236}">
                              <a16:creationId xmlns:a16="http://schemas.microsoft.com/office/drawing/2014/main" id="{FC003647-ED71-4E32-8242-6A1C1DC594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2640031">
                          <a:off x="9312547" y="3037670"/>
                          <a:ext cx="502920" cy="2436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0" rIns="0" rtlCol="0" anchor="ctr"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5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a:rPr lang="en-US" sz="105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𝑖𝑑𝑑𝑒𝑛</m:t>
                                </m:r>
                              </m:oMath>
                            </m:oMathPara>
                          </a14:m>
                          <a:endParaRPr lang="en-US" sz="1050" dirty="0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</mc:Choice>
                  <mc:Fallback xmlns="">
                    <p:sp>
                      <p:nvSpPr>
                        <p:cNvPr id="135" name="Rectangle 134"/>
                        <p:cNvSpPr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 rot="2640031">
                          <a:off x="9312547" y="3037670"/>
                          <a:ext cx="502920" cy="243663"/>
                        </a:xfrm>
                        <a:prstGeom prst="rect">
                          <a:avLst/>
                        </a:prstGeom>
                        <a:blipFill rotWithShape="0">
                          <a:blip r:embed="rId108"/>
                          <a:stretch>
                            <a:fillRect/>
                          </a:stretch>
                        </a:blipFill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91" name="Rectangle 90">
                          <a:extLst>
                            <a:ext uri="{FF2B5EF4-FFF2-40B4-BE49-F238E27FC236}">
                              <a16:creationId xmlns:a16="http://schemas.microsoft.com/office/drawing/2014/main" id="{447AD0C4-F27D-4D59-80AC-149DDF5C281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2709129">
                          <a:off x="9415488" y="2946492"/>
                          <a:ext cx="502920" cy="1857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0" rIns="0" rtlCol="0" anchor="ctr"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𝑜𝑏𝑠𝑒𝑟𝑣𝑒𝑑</m:t>
                                </m:r>
                              </m:oMath>
                            </m:oMathPara>
                          </a14:m>
                          <a:endParaRPr lang="en-US" sz="1100" dirty="0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</mc:Choice>
                  <mc:Fallback xmlns="">
                    <p:sp>
                      <p:nvSpPr>
                        <p:cNvPr id="136" name="Rectangle 135"/>
                        <p:cNvSpPr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 rot="2709129">
                          <a:off x="9415488" y="2946492"/>
                          <a:ext cx="502920" cy="185708"/>
                        </a:xfrm>
                        <a:prstGeom prst="rect">
                          <a:avLst/>
                        </a:prstGeom>
                        <a:blipFill rotWithShape="0">
                          <a:blip r:embed="rId109"/>
                          <a:stretch>
                            <a:fillRect l="-11111" t="-6173" r="-1235" b="-4938"/>
                          </a:stretch>
                        </a:blipFill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  <p:cxnSp>
                  <p:nvCxnSpPr>
                    <p:cNvPr id="92" name="Straight Connector 91">
                      <a:extLst>
                        <a:ext uri="{FF2B5EF4-FFF2-40B4-BE49-F238E27FC236}">
                          <a16:creationId xmlns:a16="http://schemas.microsoft.com/office/drawing/2014/main" id="{A3627285-32E2-4A8E-A432-B22825BF702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9360017" y="2830363"/>
                      <a:ext cx="509409" cy="508919"/>
                    </a:xfrm>
                    <a:prstGeom prst="line">
                      <a:avLst/>
                    </a:prstGeom>
                    <a:ln w="12700">
                      <a:solidFill>
                        <a:srgbClr val="41719C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5" name="Rectangle 84">
                        <a:extLst>
                          <a:ext uri="{FF2B5EF4-FFF2-40B4-BE49-F238E27FC236}">
                            <a16:creationId xmlns:a16="http://schemas.microsoft.com/office/drawing/2014/main" id="{CCB29971-2476-45C2-B41B-68ED17027A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90480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5" name="Rectangle 84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CCB29971-2476-45C2-B41B-68ED17027A17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790480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10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6" name="Rectangle 85">
                        <a:extLst>
                          <a:ext uri="{FF2B5EF4-FFF2-40B4-BE49-F238E27FC236}">
                            <a16:creationId xmlns:a16="http://schemas.microsoft.com/office/drawing/2014/main" id="{8BC15854-07F0-4DED-AB8E-53487E848F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4531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7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6" name="Rectangle 85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8BC15854-07F0-4DED-AB8E-53487E848F9F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294531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11"/>
                        <a:stretch>
                          <a:fillRect l="-1190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7" name="Rectangle 86">
                        <a:extLst>
                          <a:ext uri="{FF2B5EF4-FFF2-40B4-BE49-F238E27FC236}">
                            <a16:creationId xmlns:a16="http://schemas.microsoft.com/office/drawing/2014/main" id="{016EB04F-7E0B-4B9F-9045-120BA9E9AA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99333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7" name="Rectangle 86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016EB04F-7E0B-4B9F-9045-120BA9E9AA0F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799333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12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8" name="Rectangle 87">
                        <a:extLst>
                          <a:ext uri="{FF2B5EF4-FFF2-40B4-BE49-F238E27FC236}">
                            <a16:creationId xmlns:a16="http://schemas.microsoft.com/office/drawing/2014/main" id="{EA839753-62A5-489E-96BC-43DBEB6E08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304666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8" name="Rectangle 87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EA839753-62A5-489E-96BC-43DBEB6E08A2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304666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13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</p:grpSp>
        </p:grpSp>
        <p:sp>
          <p:nvSpPr>
            <p:cNvPr id="135" name="Rounded Rectangle 134"/>
            <p:cNvSpPr/>
            <p:nvPr/>
          </p:nvSpPr>
          <p:spPr>
            <a:xfrm>
              <a:off x="4571366" y="3276599"/>
              <a:ext cx="6284187" cy="3895725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117"/>
          <a:stretch>
            <a:fillRect/>
          </a:stretch>
        </p:blipFill>
        <p:spPr>
          <a:xfrm>
            <a:off x="3253811" y="3400362"/>
            <a:ext cx="5070829" cy="3153987"/>
          </a:xfrm>
          <a:prstGeom prst="rect">
            <a:avLst/>
          </a:prstGeom>
        </p:spPr>
      </p:pic>
      <p:sp>
        <p:nvSpPr>
          <p:cNvPr id="133" name="Arrow: Down 191">
            <a:extLst>
              <a:ext uri="{FF2B5EF4-FFF2-40B4-BE49-F238E27FC236}">
                <a16:creationId xmlns:a16="http://schemas.microsoft.com/office/drawing/2014/main" id="{E62B74CB-1E43-49D2-B3B8-647AAFE143F3}"/>
              </a:ext>
            </a:extLst>
          </p:cNvPr>
          <p:cNvSpPr/>
          <p:nvPr/>
        </p:nvSpPr>
        <p:spPr>
          <a:xfrm>
            <a:off x="5379452" y="2521127"/>
            <a:ext cx="703848" cy="78992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Parameters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4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137" name="TextBox 1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blipFill rotWithShape="0">
                <a:blip r:embed="rId115"/>
                <a:stretch>
                  <a:fillRect l="-1323" t="-11765" b="-34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8" name="TextBox 137">
            <a:extLst>
              <a:ext uri="{FF2B5EF4-FFF2-40B4-BE49-F238E27FC236}">
                <a16:creationId xmlns:a16="http://schemas.microsoft.com/office/drawing/2014/main" id="{B81CD89F-5ACA-45FF-8532-FE5BA8520F45}"/>
              </a:ext>
            </a:extLst>
          </p:cNvPr>
          <p:cNvSpPr txBox="1"/>
          <p:nvPr/>
        </p:nvSpPr>
        <p:spPr>
          <a:xfrm>
            <a:off x="8788752" y="683884"/>
            <a:ext cx="1735233" cy="1154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What if we had Y?</a:t>
            </a:r>
            <a:endParaRPr lang="en-US" sz="2400" dirty="0">
              <a:latin typeface="Arial Narrow" panose="020B0606020202030204" pitchFamily="34" charset="0"/>
            </a:endParaRP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158857EE-C264-4563-82C4-4487F8364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4309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Estimation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blipFill rotWithShape="0">
                <a:blip r:embed="rId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blipFill rotWithShape="0">
                <a:blip r:embed="rId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blipFill rotWithShape="0">
                <a:blip r:embed="rId6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blipFill rotWithShape="0">
                <a:blip r:embed="rId7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blipFill rotWithShape="0">
                <a:blip r:embed="rId9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blipFill rotWithShape="0">
                <a:blip r:embed="rId10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blipFill rotWithShape="0">
                <a:blip r:embed="rId11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blipFill rotWithShape="0">
                <a:blip r:embed="rId12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blipFill rotWithShape="0">
                <a:blip r:embed="rId13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blipFill rotWithShape="0">
                <a:blip r:embed="rId1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blipFill rotWithShape="0">
                <a:blip r:embed="rId15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blipFill rotWithShape="0">
                <a:blip r:embed="rId16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blipFill rotWithShape="0">
                <a:blip r:embed="rId17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blipFill rotWithShape="0">
                <a:blip r:embed="rId18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blipFill rotWithShape="0">
                <a:blip r:embed="rId1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blipFill rotWithShape="0">
                <a:blip r:embed="rId20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blipFill rotWithShape="0">
                <a:blip r:embed="rId21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blipFill rotWithShape="0">
                <a:blip r:embed="rId22"/>
                <a:stretch>
                  <a:fillRect l="-13725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Rectangle 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blipFill rotWithShape="0">
                <a:blip r:embed="rId2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blipFill rotWithShape="0">
                <a:blip r:embed="rId24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blipFill rotWithShape="0">
                <a:blip r:embed="rId25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blipFill rotWithShape="0">
                <a:blip r:embed="rId26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blipFill rotWithShape="0">
                <a:blip r:embed="rId27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blipFill rotWithShape="0">
                <a:blip r:embed="rId28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blipFill rotWithShape="0">
                <a:blip r:embed="rId2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blipFill rotWithShape="0">
                <a:blip r:embed="rId30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blipFill rotWithShape="0">
                <a:blip r:embed="rId31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6" name="Rectangle 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blipFill rotWithShape="0">
                <a:blip r:embed="rId32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215" name="Rectangle 21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  <a:blipFill rotWithShape="0"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Rectangle 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blipFill rotWithShape="0">
                <a:blip r:embed="rId116"/>
                <a:stretch>
                  <a:fillRect l="-25000" r="-21154" b="-1961"/>
                </a:stretch>
              </a:blipFill>
              <a:ln>
                <a:solidFill>
                  <a:schemeClr val="accent2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Rectangle 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blipFill rotWithShape="0">
                <a:blip r:embed="rId3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0" name="Rectangle 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blipFill rotWithShape="0">
                <a:blip r:embed="rId35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blipFill rotWithShape="0">
                <a:blip r:embed="rId36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blipFill rotWithShape="0">
                <a:blip r:embed="rId37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" name="Rectangle 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blipFill rotWithShape="0">
                <a:blip r:embed="rId38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blipFill rotWithShape="0">
                <a:blip r:embed="rId39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blipFill rotWithShape="0">
                <a:blip r:embed="rId40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blipFill rotWithShape="0">
                <a:blip r:embed="rId41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blipFill rotWithShape="0">
                <a:blip r:embed="rId42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blipFill rotWithShape="0">
                <a:blip r:embed="rId43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9" name="Rectangle 4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blipFill rotWithShape="0">
                <a:blip r:embed="rId4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0" name="Rectangle 4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blipFill rotWithShape="0">
                <a:blip r:embed="rId45"/>
                <a:stretch>
                  <a:fillRect l="-29412" r="-2549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blipFill rotWithShape="0">
                <a:blip r:embed="rId46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blipFill rotWithShape="0">
                <a:blip r:embed="rId47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3" name="Rectangle 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blipFill rotWithShape="0">
                <a:blip r:embed="rId48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blipFill rotWithShape="0">
                <a:blip r:embed="rId49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blipFill rotWithShape="0">
                <a:blip r:embed="rId50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blipFill rotWithShape="0">
                <a:blip r:embed="rId51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blipFill rotWithShape="0">
                <a:blip r:embed="rId52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blipFill rotWithShape="0">
                <a:blip r:embed="rId53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9" name="Rectangle 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blipFill rotWithShape="0">
                <a:blip r:embed="rId5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blipFill rotWithShape="0">
                <a:blip r:embed="rId55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blipFill rotWithShape="0">
                <a:blip r:embed="rId56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blipFill rotWithShape="0">
                <a:blip r:embed="rId57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blipFill rotWithShape="0">
                <a:blip r:embed="rId58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blipFill rotWithShape="0">
                <a:blip r:embed="rId59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blipFill rotWithShape="0">
                <a:blip r:embed="rId60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blipFill rotWithShape="0">
                <a:blip r:embed="rId61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blipFill rotWithShape="0">
                <a:blip r:embed="rId62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blipFill rotWithShape="0">
                <a:blip r:embed="rId63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  <a:blipFill rotWithShape="0">
                <a:blip r:embed="rId6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6" name="Group 135"/>
          <p:cNvGrpSpPr/>
          <p:nvPr/>
        </p:nvGrpSpPr>
        <p:grpSpPr>
          <a:xfrm>
            <a:off x="12192000" y="7111506"/>
            <a:ext cx="6284187" cy="3895725"/>
            <a:chOff x="4571366" y="3276599"/>
            <a:chExt cx="6284187" cy="3895725"/>
          </a:xfrm>
        </p:grpSpPr>
        <p:grpSp>
          <p:nvGrpSpPr>
            <p:cNvPr id="134" name="Group 133"/>
            <p:cNvGrpSpPr/>
            <p:nvPr/>
          </p:nvGrpSpPr>
          <p:grpSpPr>
            <a:xfrm>
              <a:off x="4698914" y="3377210"/>
              <a:ext cx="5784873" cy="3480790"/>
              <a:chOff x="4698914" y="3377210"/>
              <a:chExt cx="5784873" cy="3480790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7444870" y="3377210"/>
                <a:ext cx="2673257" cy="1463185"/>
                <a:chOff x="7444870" y="3377210"/>
                <a:chExt cx="2673257" cy="1463185"/>
              </a:xfrm>
            </p:grpSpPr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D0B8BC37-64D1-4BAB-93F0-CF2AE2BC947A}"/>
                    </a:ext>
                  </a:extLst>
                </p:cNvPr>
                <p:cNvSpPr txBox="1"/>
                <p:nvPr/>
              </p:nvSpPr>
              <p:spPr>
                <a:xfrm>
                  <a:off x="8325206" y="3377210"/>
                  <a:ext cx="87918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Start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6" name="Rectangle 115">
                      <a:extLst>
                        <a:ext uri="{FF2B5EF4-FFF2-40B4-BE49-F238E27FC236}">
                          <a16:creationId xmlns:a16="http://schemas.microsoft.com/office/drawing/2014/main" id="{4C0FAD8C-6DDB-4C06-9578-239AEB7B9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870" y="43374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6" name="Rectangle 115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4C0FAD8C-6DDB-4C06-9578-239AEB7B95C4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4870" y="43374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6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7" name="Rectangle 116">
                      <a:extLst>
                        <a:ext uri="{FF2B5EF4-FFF2-40B4-BE49-F238E27FC236}">
                          <a16:creationId xmlns:a16="http://schemas.microsoft.com/office/drawing/2014/main" id="{52942915-8EA9-406C-BD5B-DB96F36252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540" y="38370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6">
                        <a:lumMod val="60000"/>
                        <a:lumOff val="40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𝐸𝑁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7" name="Rectangle 116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52942915-8EA9-406C-BD5B-DB96F362525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5540" y="38370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66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8" name="Rectangle 117">
                      <a:extLst>
                        <a:ext uri="{FF2B5EF4-FFF2-40B4-BE49-F238E27FC236}">
                          <a16:creationId xmlns:a16="http://schemas.microsoft.com/office/drawing/2014/main" id="{88DAA2AA-F711-4632-A5E4-B0ADDA0B19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1026" y="38370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8" name="Rectangle 117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88DAA2AA-F711-4632-A5E4-B0ADDA0B19FD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1026" y="38370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67"/>
                      <a:stretch>
                        <a:fillRect l="-9412" r="-823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9" name="Rectangle 118">
                      <a:extLst>
                        <a:ext uri="{FF2B5EF4-FFF2-40B4-BE49-F238E27FC236}">
                          <a16:creationId xmlns:a16="http://schemas.microsoft.com/office/drawing/2014/main" id="{DF94F7FB-3C66-45FF-AA59-195C937A20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2311" y="3837075"/>
                      <a:ext cx="661921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…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9" name="Rectangle 118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DF94F7FB-3C66-45FF-AA59-195C937A202F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2311" y="3837075"/>
                      <a:ext cx="661921" cy="502920"/>
                    </a:xfrm>
                    <a:prstGeom prst="rect">
                      <a:avLst/>
                    </a:prstGeom>
                    <a:blipFill rotWithShape="0">
                      <a:blip r:embed="rId6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0" name="Rectangle 119">
                      <a:extLst>
                        <a:ext uri="{FF2B5EF4-FFF2-40B4-BE49-F238E27FC236}">
                          <a16:creationId xmlns:a16="http://schemas.microsoft.com/office/drawing/2014/main" id="{9D2E50C8-C88F-4D41-BB49-078FFA64A7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14711" y="38370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0" name="Rectangle 119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9D2E50C8-C88F-4D41-BB49-078FFA64A7E7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614711" y="38370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69"/>
                      <a:stretch>
                        <a:fillRect l="-9412" r="-941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1" name="Rectangle 120">
                      <a:extLst>
                        <a:ext uri="{FF2B5EF4-FFF2-40B4-BE49-F238E27FC236}">
                          <a16:creationId xmlns:a16="http://schemas.microsoft.com/office/drawing/2014/main" id="{289F4D83-4B58-4818-81A7-15359578DB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7602" y="43374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1" name="Rectangle 120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289F4D83-4B58-4818-81A7-15359578DB5D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7602" y="43374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0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2" name="Rectangle 121">
                      <a:extLst>
                        <a:ext uri="{FF2B5EF4-FFF2-40B4-BE49-F238E27FC236}">
                          <a16:creationId xmlns:a16="http://schemas.microsoft.com/office/drawing/2014/main" id="{04988FC1-AC16-4910-8D22-7E318B3EB6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0701" y="43374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18000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4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2" name="Rectangle 121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04988FC1-AC16-4910-8D22-7E318B3EB612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0701" y="43374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1"/>
                      <a:stretch>
                        <a:fillRect b="-3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3" name="Rectangle 122">
                      <a:extLst>
                        <a:ext uri="{FF2B5EF4-FFF2-40B4-BE49-F238E27FC236}">
                          <a16:creationId xmlns:a16="http://schemas.microsoft.com/office/drawing/2014/main" id="{1B6F205C-3D9F-4D4B-81C1-77B3B6A5C3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0740" y="4337475"/>
                      <a:ext cx="661921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18000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…</m:t>
                            </m:r>
                          </m:oMath>
                        </m:oMathPara>
                      </a14:m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3" name="Rectangle 122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1B6F205C-3D9F-4D4B-81C1-77B3B6A5C30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0740" y="4337475"/>
                      <a:ext cx="661921" cy="502920"/>
                    </a:xfrm>
                    <a:prstGeom prst="rect">
                      <a:avLst/>
                    </a:prstGeom>
                    <a:blipFill rotWithShape="0">
                      <a:blip r:embed="rId7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4" name="Rectangle 123">
                      <a:extLst>
                        <a:ext uri="{FF2B5EF4-FFF2-40B4-BE49-F238E27FC236}">
                          <a16:creationId xmlns:a16="http://schemas.microsoft.com/office/drawing/2014/main" id="{A7869206-AB50-48E8-BD2C-D41BB75257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15207" y="43374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18000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4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4" name="Rectangle 123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A7869206-AB50-48E8-BD2C-D41BB7525729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615207" y="43374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3"/>
                      <a:stretch>
                        <a:fillRect b="-3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5" name="Rectangle 124">
                      <a:extLst>
                        <a:ext uri="{FF2B5EF4-FFF2-40B4-BE49-F238E27FC236}">
                          <a16:creationId xmlns:a16="http://schemas.microsoft.com/office/drawing/2014/main" id="{8B7E8BDF-79CD-453C-B0B7-E3035AB6BB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8877" y="38370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𝐵𝐺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5" name="Rectangle 124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8B7E8BDF-79CD-453C-B0B7-E3035AB6BB64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8877" y="38370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6" name="Rectangle 125">
                      <a:extLst>
                        <a:ext uri="{FF2B5EF4-FFF2-40B4-BE49-F238E27FC236}">
                          <a16:creationId xmlns:a16="http://schemas.microsoft.com/office/drawing/2014/main" id="{C61E5C7C-D6DA-48EB-89D6-A05AFBA20B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00154" y="4318423"/>
                      <a:ext cx="407125" cy="246221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10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  <m:r>
                              <a:rPr lang="en-US" sz="10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𝐼𝑋𝐸𝐷</m:t>
                            </m:r>
                          </m:oMath>
                        </m:oMathPara>
                      </a14:m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6" name="Rectangle 125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C61E5C7C-D6DA-48EB-89D6-A05AFBA20B08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500154" y="4318423"/>
                      <a:ext cx="407125" cy="246221"/>
                    </a:xfrm>
                    <a:prstGeom prst="rect">
                      <a:avLst/>
                    </a:prstGeom>
                    <a:blipFill rotWithShape="0">
                      <a:blip r:embed="rId75"/>
                      <a:stretch>
                        <a:fillRect l="-10448" r="-447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7" name="Rectangle 126">
                      <a:extLst>
                        <a:ext uri="{FF2B5EF4-FFF2-40B4-BE49-F238E27FC236}">
                          <a16:creationId xmlns:a16="http://schemas.microsoft.com/office/drawing/2014/main" id="{ACC7B51B-72A8-4774-AD80-C81286B18E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63104" y="4318423"/>
                      <a:ext cx="407125" cy="246221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10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  <m:r>
                              <a:rPr lang="en-US" sz="10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𝐼𝑋𝐸𝐷</m:t>
                            </m:r>
                          </m:oMath>
                        </m:oMathPara>
                      </a14:m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7" name="Rectangle 126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ACC7B51B-72A8-4774-AD80-C81286B18EE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663104" y="4318423"/>
                      <a:ext cx="407125" cy="246221"/>
                    </a:xfrm>
                    <a:prstGeom prst="rect">
                      <a:avLst/>
                    </a:prstGeom>
                    <a:blipFill rotWithShape="0">
                      <a:blip r:embed="rId76"/>
                      <a:stretch>
                        <a:fillRect l="-10448" r="-447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32" name="Group 131"/>
              <p:cNvGrpSpPr/>
              <p:nvPr/>
            </p:nvGrpSpPr>
            <p:grpSpPr>
              <a:xfrm>
                <a:off x="7415504" y="4894095"/>
                <a:ext cx="3068283" cy="1963905"/>
                <a:chOff x="7397272" y="5452610"/>
                <a:chExt cx="3068283" cy="1963905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4" name="Rectangle 93">
                      <a:extLst>
                        <a:ext uri="{FF2B5EF4-FFF2-40B4-BE49-F238E27FC236}">
                          <a16:creationId xmlns:a16="http://schemas.microsoft.com/office/drawing/2014/main" id="{79375B03-F22B-470B-B02C-A915D7EAB8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635" y="64146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6">
                        <a:lumMod val="60000"/>
                        <a:lumOff val="40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𝐸𝑁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4" name="Rectangle 93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79375B03-F22B-470B-B02C-A915D7EAB84E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2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7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5" name="Rectangle 94">
                      <a:extLst>
                        <a:ext uri="{FF2B5EF4-FFF2-40B4-BE49-F238E27FC236}">
                          <a16:creationId xmlns:a16="http://schemas.microsoft.com/office/drawing/2014/main" id="{408C08C6-DA6C-49FE-8650-FD8197E07C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6635" y="6414675"/>
                      <a:ext cx="502920" cy="502920"/>
                    </a:xfrm>
                    <a:prstGeom prst="rect">
                      <a:avLst/>
                    </a:prstGeom>
                    <a:solidFill>
                      <a:schemeClr val="tx1">
                        <a:lumMod val="65000"/>
                        <a:lumOff val="3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5" name="Rectangle 94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408C08C6-DA6C-49FE-8650-FD8197E07CF2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6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8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6" name="Rectangle 95">
                      <a:extLst>
                        <a:ext uri="{FF2B5EF4-FFF2-40B4-BE49-F238E27FC236}">
                          <a16:creationId xmlns:a16="http://schemas.microsoft.com/office/drawing/2014/main" id="{D5281AB4-48BB-465C-A719-818549A358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6635" y="59106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6">
                        <a:lumMod val="60000"/>
                        <a:lumOff val="40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𝐸𝑁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6" name="Rectangle 95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D5281AB4-48BB-465C-A719-818549A358E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6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79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27865F3A-90CA-42D7-A973-8D208CF309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46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7" name="Rectangle 96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27865F3A-90CA-42D7-A973-8D208CF3097E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946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0"/>
                      <a:stretch>
                        <a:fillRect l="-3571" r="-3571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8" name="Rectangle 97">
                      <a:extLst>
                        <a:ext uri="{FF2B5EF4-FFF2-40B4-BE49-F238E27FC236}">
                          <a16:creationId xmlns:a16="http://schemas.microsoft.com/office/drawing/2014/main" id="{EB6A98F9-219A-425D-8EB6-5194BB3A13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635" y="59106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8" name="Rectangle 97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EB6A98F9-219A-425D-8EB6-5194BB3A13F7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4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1"/>
                      <a:stretch>
                        <a:fillRect l="-8235" r="-4706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2786BB1D-41CD-4339-9ECA-58B09A8CE6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58635" y="59106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99" name="Rectangle 98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2786BB1D-41CD-4339-9ECA-58B09A8CE6C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458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2"/>
                      <a:stretch>
                        <a:fillRect l="-8333" r="-5952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77C6D6E2-2190-4F22-ADC3-977236143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62635" y="5910675"/>
                      <a:ext cx="502920" cy="502920"/>
                    </a:xfrm>
                    <a:prstGeom prst="rect">
                      <a:avLst/>
                    </a:prstGeom>
                    <a:solidFill>
                      <a:srgbClr val="FFC000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sSubSup>
                              <m:sSubSup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0" name="Rectangle 99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77C6D6E2-2190-4F22-ADC3-977236143BD0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962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3"/>
                      <a:stretch>
                        <a:fillRect l="-8235" r="-4706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1" name="Rectangle 100">
                      <a:extLst>
                        <a:ext uri="{FF2B5EF4-FFF2-40B4-BE49-F238E27FC236}">
                          <a16:creationId xmlns:a16="http://schemas.microsoft.com/office/drawing/2014/main" id="{34BF183A-F7C8-4067-8864-2F72ADC4D9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0635" y="64146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1" name="Rectangle 100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34BF183A-F7C8-4067-8864-2F72ADC4D90F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0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4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2" name="Rectangle 101">
                      <a:extLst>
                        <a:ext uri="{FF2B5EF4-FFF2-40B4-BE49-F238E27FC236}">
                          <a16:creationId xmlns:a16="http://schemas.microsoft.com/office/drawing/2014/main" id="{777B0621-2E75-40F6-8B44-9A9B4B8262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635" y="6414675"/>
                      <a:ext cx="502920" cy="502920"/>
                    </a:xfrm>
                    <a:prstGeom prst="rect">
                      <a:avLst/>
                    </a:prstGeom>
                    <a:solidFill>
                      <a:srgbClr val="F2F2F2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05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2" name="Rectangle 101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777B0621-2E75-40F6-8B44-9A9B4B82625D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4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5"/>
                      <a:stretch>
                        <a:fillRect l="-14118" r="-12941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3" name="Rectangle 102">
                      <a:extLst>
                        <a:ext uri="{FF2B5EF4-FFF2-40B4-BE49-F238E27FC236}">
                          <a16:creationId xmlns:a16="http://schemas.microsoft.com/office/drawing/2014/main" id="{B766CADF-E332-4E05-9C39-04AD64E455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58635" y="6414675"/>
                      <a:ext cx="502920" cy="502920"/>
                    </a:xfrm>
                    <a:prstGeom prst="rect">
                      <a:avLst/>
                    </a:prstGeom>
                    <a:solidFill>
                      <a:srgbClr val="F2F2F2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05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3" name="Rectangle 102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B766CADF-E332-4E05-9C39-04AD64E455BE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458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6"/>
                      <a:stretch>
                        <a:fillRect l="-14286" r="-14286"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4" name="Rectangle 103">
                      <a:extLst>
                        <a:ext uri="{FF2B5EF4-FFF2-40B4-BE49-F238E27FC236}">
                          <a16:creationId xmlns:a16="http://schemas.microsoft.com/office/drawing/2014/main" id="{8F48034A-F8BF-4E85-A1E8-C3174EB8DB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62635" y="64146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4" name="Rectangle 103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8F48034A-F8BF-4E85-A1E8-C3174EB8DB68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962635" y="6414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7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5" name="Rectangle 104">
                      <a:extLst>
                        <a:ext uri="{FF2B5EF4-FFF2-40B4-BE49-F238E27FC236}">
                          <a16:creationId xmlns:a16="http://schemas.microsoft.com/office/drawing/2014/main" id="{66848AF0-FB70-4B6F-BD3A-4FAC8A2C35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0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tx1">
                        <a:lumMod val="65000"/>
                        <a:lumOff val="3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5" name="Rectangle 104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66848AF0-FB70-4B6F-BD3A-4FAC8A2C35C7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0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8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6" name="Rectangle 105">
                      <a:extLst>
                        <a:ext uri="{FF2B5EF4-FFF2-40B4-BE49-F238E27FC236}">
                          <a16:creationId xmlns:a16="http://schemas.microsoft.com/office/drawing/2014/main" id="{E136F384-0F0F-482A-8F2E-F2618EA3C7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𝐵𝐺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6" name="Rectangle 105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E136F384-0F0F-482A-8F2E-F2618EA3C79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2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89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7" name="Rectangle 106">
                      <a:extLst>
                        <a:ext uri="{FF2B5EF4-FFF2-40B4-BE49-F238E27FC236}">
                          <a16:creationId xmlns:a16="http://schemas.microsoft.com/office/drawing/2014/main" id="{676F3B1C-4DB2-4265-830E-8725D3A227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0635" y="5910675"/>
                      <a:ext cx="502920" cy="502920"/>
                    </a:xfrm>
                    <a:prstGeom prst="rect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𝐵𝐺</m:t>
                            </m:r>
                          </m:oMath>
                        </m:oMathPara>
                      </a14:m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7" name="Rectangle 106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676F3B1C-4DB2-4265-830E-8725D3A2270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50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0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8" name="Rectangle 107">
                      <a:extLst>
                        <a:ext uri="{FF2B5EF4-FFF2-40B4-BE49-F238E27FC236}">
                          <a16:creationId xmlns:a16="http://schemas.microsoft.com/office/drawing/2014/main" id="{817F1550-5554-49AE-BFF5-8B51DF27FB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8" name="Rectangle 107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817F1550-5554-49AE-BFF5-8B51DF27FBDB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954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1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9" name="Rectangle 108">
                      <a:extLst>
                        <a:ext uri="{FF2B5EF4-FFF2-40B4-BE49-F238E27FC236}">
                          <a16:creationId xmlns:a16="http://schemas.microsoft.com/office/drawing/2014/main" id="{BD42E13E-3D96-4588-9666-01AC435E21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58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09" name="Rectangle 108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BD42E13E-3D96-4588-9666-01AC435E21B6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458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2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0" name="Rectangle 109">
                      <a:extLst>
                        <a:ext uri="{FF2B5EF4-FFF2-40B4-BE49-F238E27FC236}">
                          <a16:creationId xmlns:a16="http://schemas.microsoft.com/office/drawing/2014/main" id="{07130369-8FBA-4DBC-902D-6C5CB9F070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62635" y="691359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000" b="0" i="1" smtClean="0">
                                <a:solidFill>
                                  <a:sysClr val="windowText" lastClr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oMath>
                        </m:oMathPara>
                      </a14:m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0" name="Rectangle 109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07130369-8FBA-4DBC-902D-6C5CB9F07041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962635" y="691359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3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155B9123-A24D-4EBE-B294-C4A1562CC58D}"/>
                    </a:ext>
                  </a:extLst>
                </p:cNvPr>
                <p:cNvSpPr txBox="1"/>
                <p:nvPr/>
              </p:nvSpPr>
              <p:spPr>
                <a:xfrm>
                  <a:off x="8152471" y="5452610"/>
                  <a:ext cx="166305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Transition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8" name="Rectangle 127">
                      <a:extLst>
                        <a:ext uri="{FF2B5EF4-FFF2-40B4-BE49-F238E27FC236}">
                          <a16:creationId xmlns:a16="http://schemas.microsoft.com/office/drawing/2014/main" id="{E0EC9973-2976-420A-880D-E707FB73F9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635" y="5910675"/>
                      <a:ext cx="502920" cy="5029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41719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oMath>
                        </m:oMathPara>
                      </a14:m>
                      <a:endParaRPr lang="en-US" sz="24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28" name="Rectangle 127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E0EC9973-2976-420A-880D-E707FB73F972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442635" y="5910675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4"/>
                      <a:stretch>
                        <a:fillRect/>
                      </a:stretch>
                    </a:blipFill>
                    <a:ln>
                      <a:solidFill>
                        <a:srgbClr val="41719C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9" name="Rectangle 128">
                      <a:extLst>
                        <a:ext uri="{FF2B5EF4-FFF2-40B4-BE49-F238E27FC236}">
                          <a16:creationId xmlns:a16="http://schemas.microsoft.com/office/drawing/2014/main" id="{7DF01386-CAAF-42CA-9C3E-EFAC73B283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97272" y="6066413"/>
                      <a:ext cx="502920" cy="50292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14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from</m:t>
                            </m:r>
                          </m:oMath>
                        </m:oMathPara>
                      </a14:m>
                      <a:endParaRPr lang="en-US" sz="14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29" name="Rectangle 128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7DF01386-CAAF-42CA-9C3E-EFAC73B283D0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397272" y="6066413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5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30" name="Rectangle 129">
                      <a:extLst>
                        <a:ext uri="{FF2B5EF4-FFF2-40B4-BE49-F238E27FC236}">
                          <a16:creationId xmlns:a16="http://schemas.microsoft.com/office/drawing/2014/main" id="{1E3238E0-AD3A-4FE3-A570-02120C6E6B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68903" y="5805477"/>
                      <a:ext cx="502920" cy="50292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r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𝑡𝑜</m:t>
                            </m:r>
                          </m:oMath>
                        </m:oMathPara>
                      </a14:m>
                      <a:endParaRPr lang="en-US" sz="14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30" name="Rectangle 129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1E3238E0-AD3A-4FE3-A570-02120C6E6BC8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568903" y="5805477"/>
                      <a:ext cx="502920" cy="502920"/>
                    </a:xfrm>
                    <a:prstGeom prst="rect">
                      <a:avLst/>
                    </a:prstGeom>
                    <a:blipFill rotWithShape="0">
                      <a:blip r:embed="rId96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EC06095D-7DEA-49F5-B840-25385C968284}"/>
                    </a:ext>
                  </a:extLst>
                </p:cNvPr>
                <p:cNvCxnSpPr/>
                <p:nvPr/>
              </p:nvCxnSpPr>
              <p:spPr>
                <a:xfrm>
                  <a:off x="7445810" y="5908717"/>
                  <a:ext cx="509409" cy="508919"/>
                </a:xfrm>
                <a:prstGeom prst="line">
                  <a:avLst/>
                </a:prstGeom>
                <a:ln w="1270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" name="Group 2"/>
              <p:cNvGrpSpPr/>
              <p:nvPr/>
            </p:nvGrpSpPr>
            <p:grpSpPr>
              <a:xfrm>
                <a:off x="4698914" y="4088535"/>
                <a:ext cx="2572333" cy="1965822"/>
                <a:chOff x="3888598" y="3460484"/>
                <a:chExt cx="2572333" cy="1965822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670A43C8-D730-4139-9AC2-276F717100C7}"/>
                    </a:ext>
                  </a:extLst>
                </p:cNvPr>
                <p:cNvSpPr txBox="1"/>
                <p:nvPr/>
              </p:nvSpPr>
              <p:spPr>
                <a:xfrm>
                  <a:off x="4467746" y="3460484"/>
                  <a:ext cx="146096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Emission</a:t>
                  </a:r>
                </a:p>
              </p:txBody>
            </p:sp>
            <p:grpSp>
              <p:nvGrpSpPr>
                <p:cNvPr id="73" name="Group 72"/>
                <p:cNvGrpSpPr/>
                <p:nvPr/>
              </p:nvGrpSpPr>
              <p:grpSpPr>
                <a:xfrm>
                  <a:off x="3888598" y="3873221"/>
                  <a:ext cx="2572333" cy="1553085"/>
                  <a:chOff x="4236363" y="1198946"/>
                  <a:chExt cx="2572333" cy="1553085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4" name="Rectangle 73">
                        <a:extLst>
                          <a:ext uri="{FF2B5EF4-FFF2-40B4-BE49-F238E27FC236}">
                            <a16:creationId xmlns:a16="http://schemas.microsoft.com/office/drawing/2014/main" id="{ED9E7BED-5350-444A-B9D6-A8B6502C8A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86353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5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GB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𝐵𝐺</m:t>
                              </m:r>
                            </m:oMath>
                          </m:oMathPara>
                        </a14:m>
                        <a:endParaRPr lang="en-US" sz="28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4" name="Rectangle 73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ED9E7BED-5350-444A-B9D6-A8B6502C8A7B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286353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97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5" name="Rectangle 74">
                        <a:extLst>
                          <a:ext uri="{FF2B5EF4-FFF2-40B4-BE49-F238E27FC236}">
                            <a16:creationId xmlns:a16="http://schemas.microsoft.com/office/drawing/2014/main" id="{622ACC3F-BAEC-46FE-8784-C917FB5C73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91348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5" name="Rectangle 74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622ACC3F-BAEC-46FE-8784-C917FB5C73B0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791348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98"/>
                        <a:stretch>
                          <a:fillRect l="-3571" r="-3571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6" name="Rectangle 75">
                        <a:extLst>
                          <a:ext uri="{FF2B5EF4-FFF2-40B4-BE49-F238E27FC236}">
                            <a16:creationId xmlns:a16="http://schemas.microsoft.com/office/drawing/2014/main" id="{56590702-D4ED-44FE-8129-94E9FBAFB9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5399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5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rgbClr val="FAFAF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rgbClr val="FAFAFA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rgbClr val="FAFAFA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rgbClr val="FAFAF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rgbClr val="FAFAFA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6" name="Rectangle 75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56590702-D4ED-44FE-8129-94E9FBAFB9ED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295399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99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7" name="Rectangle 76">
                        <a:extLst>
                          <a:ext uri="{FF2B5EF4-FFF2-40B4-BE49-F238E27FC236}">
                            <a16:creationId xmlns:a16="http://schemas.microsoft.com/office/drawing/2014/main" id="{6AEC2B4A-6BC9-43C8-B68F-AC476D135A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91577" y="1247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50000"/>
                        </a:schemeClr>
                      </a:solidFill>
                      <a:ln>
                        <a:solidFill>
                          <a:srgbClr val="41719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oMath>
                          </m:oMathPara>
                        </a14:m>
                        <a:endParaRPr lang="en-US" sz="32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7" name="Rectangle 76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6AEC2B4A-6BC9-43C8-B68F-AC476D135AA2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791577" y="1247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0"/>
                        <a:stretch>
                          <a:fillRect/>
                        </a:stretch>
                      </a:blipFill>
                      <a:ln>
                        <a:solidFill>
                          <a:srgbClr val="41719C"/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8" name="Rectangle 77">
                        <a:extLst>
                          <a:ext uri="{FF2B5EF4-FFF2-40B4-BE49-F238E27FC236}">
                            <a16:creationId xmlns:a16="http://schemas.microsoft.com/office/drawing/2014/main" id="{9F0557D4-EF6A-446F-BB1A-DAE7687A05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6634" y="1247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50000"/>
                        </a:schemeClr>
                      </a:solidFill>
                      <a:ln>
                        <a:solidFill>
                          <a:srgbClr val="41719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oMath>
                          </m:oMathPara>
                        </a14:m>
                        <a:endParaRPr lang="en-US" sz="32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8" name="Rectangle 77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9F0557D4-EF6A-446F-BB1A-DAE7687A0564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296634" y="1247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1"/>
                        <a:stretch>
                          <a:fillRect/>
                        </a:stretch>
                      </a:blipFill>
                      <a:ln>
                        <a:solidFill>
                          <a:srgbClr val="41719C"/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9" name="Rectangle 78">
                        <a:extLst>
                          <a:ext uri="{FF2B5EF4-FFF2-40B4-BE49-F238E27FC236}">
                            <a16:creationId xmlns:a16="http://schemas.microsoft.com/office/drawing/2014/main" id="{7A37D6E7-A91C-4C6F-BE29-ECD265FEC5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02251" y="1247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50000"/>
                        </a:schemeClr>
                      </a:solidFill>
                      <a:ln>
                        <a:solidFill>
                          <a:srgbClr val="41719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oMath>
                          </m:oMathPara>
                        </a14:m>
                        <a:endParaRPr lang="en-US" sz="32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79" name="Rectangle 78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7A37D6E7-A91C-4C6F-BE29-ECD265FEC55C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802251" y="1247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2"/>
                        <a:stretch>
                          <a:fillRect/>
                        </a:stretch>
                      </a:blipFill>
                      <a:ln>
                        <a:solidFill>
                          <a:srgbClr val="41719C"/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0" name="Rectangle 79">
                        <a:extLst>
                          <a:ext uri="{FF2B5EF4-FFF2-40B4-BE49-F238E27FC236}">
                            <a16:creationId xmlns:a16="http://schemas.microsoft.com/office/drawing/2014/main" id="{3D57FA0A-AE62-45D6-9D5D-F0E5D1DD16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305776" y="1247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50000"/>
                        </a:schemeClr>
                      </a:solidFill>
                      <a:ln>
                        <a:solidFill>
                          <a:srgbClr val="41719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oMath>
                          </m:oMathPara>
                        </a14:m>
                        <a:endParaRPr lang="en-US" sz="32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0" name="Rectangle 79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3D57FA0A-AE62-45D6-9D5D-F0E5D1DD16BC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305776" y="1247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3"/>
                        <a:stretch>
                          <a:fillRect/>
                        </a:stretch>
                      </a:blipFill>
                      <a:ln>
                        <a:solidFill>
                          <a:srgbClr val="41719C"/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1" name="Rectangle 80">
                        <a:extLst>
                          <a:ext uri="{FF2B5EF4-FFF2-40B4-BE49-F238E27FC236}">
                            <a16:creationId xmlns:a16="http://schemas.microsoft.com/office/drawing/2014/main" id="{B0729D94-2D72-4F87-A665-99D5BC38B5A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00201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.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1" name="Rectangle 80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B0729D94-2D72-4F87-A665-99D5BC38B5AD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800201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4"/>
                        <a:stretch>
                          <a:fillRect l="-3529" r="-235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2" name="Rectangle 81">
                        <a:extLst>
                          <a:ext uri="{FF2B5EF4-FFF2-40B4-BE49-F238E27FC236}">
                            <a16:creationId xmlns:a16="http://schemas.microsoft.com/office/drawing/2014/main" id="{CE07EFDD-49A2-4580-8112-4BCD56D904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305534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8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2" name="Rectangle 81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CE07EFDD-49A2-4580-8112-4BCD56D904E8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305534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5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3" name="Rectangle 82">
                        <a:extLst>
                          <a:ext uri="{FF2B5EF4-FFF2-40B4-BE49-F238E27FC236}">
                            <a16:creationId xmlns:a16="http://schemas.microsoft.com/office/drawing/2014/main" id="{33D9F061-6CBF-4F1E-BDFE-2518630E50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87332" y="1751167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GB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𝐸𝑁</m:t>
                              </m:r>
                            </m:oMath>
                          </m:oMathPara>
                        </a14:m>
                        <a:endParaRPr lang="en-US" sz="28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3" name="Rectangle 82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33D9F061-6CBF-4F1E-BDFE-2518630E508D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287332" y="1751167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06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D96BB440-655D-4991-B87B-97D3C27548AC}"/>
                      </a:ext>
                    </a:extLst>
                  </p:cNvPr>
                  <p:cNvGrpSpPr/>
                  <p:nvPr/>
                </p:nvGrpSpPr>
                <p:grpSpPr>
                  <a:xfrm>
                    <a:off x="4236363" y="1198946"/>
                    <a:ext cx="556879" cy="551396"/>
                    <a:chOff x="9312547" y="2787886"/>
                    <a:chExt cx="556879" cy="551396"/>
                  </a:xfrm>
                </p:grpSpPr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89" name="Rectangle 88">
                          <a:extLst>
                            <a:ext uri="{FF2B5EF4-FFF2-40B4-BE49-F238E27FC236}">
                              <a16:creationId xmlns:a16="http://schemas.microsoft.com/office/drawing/2014/main" id="{61A6742E-149A-4C61-9D64-AFE2707315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364343" y="2836107"/>
                          <a:ext cx="502920" cy="502920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0" rIns="0" rtlCol="0" anchor="ctr"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dirty="0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</mc:Choice>
                  <mc:Fallback xmlns="">
                    <p:sp>
                      <p:nvSpPr>
                        <p:cNvPr id="89" name="Rectangle 88">
                          <a:extLst>
                            <a:ext uri="{FF2B5EF4-FFF2-40B4-BE49-F238E27FC236}">
                              <a16:creationId xmlns="" xmlns:a16="http://schemas.microsoft.com/office/drawing/2014/main" xmlns:a14="http://schemas.microsoft.com/office/drawing/2010/main" id="{61A6742E-149A-4C61-9D64-AFE270731575}"/>
                            </a:ext>
                          </a:extLst>
                        </p:cNvPr>
                        <p:cNvSpPr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9364343" y="2836107"/>
                          <a:ext cx="502920" cy="502920"/>
                        </a:xfrm>
                        <a:prstGeom prst="rect">
                          <a:avLst/>
                        </a:prstGeom>
                        <a:blipFill rotWithShape="0">
                          <a:blip r:embed="rId107"/>
                          <a:stretch>
                            <a:fillRect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90" name="Rectangle 89">
                          <a:extLst>
                            <a:ext uri="{FF2B5EF4-FFF2-40B4-BE49-F238E27FC236}">
                              <a16:creationId xmlns:a16="http://schemas.microsoft.com/office/drawing/2014/main" id="{FC003647-ED71-4E32-8242-6A1C1DC594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2640031">
                          <a:off x="9312547" y="3037670"/>
                          <a:ext cx="502920" cy="2436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0" rIns="0" rtlCol="0" anchor="ctr"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5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a:rPr lang="en-US" sz="105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𝑖𝑑𝑑𝑒𝑛</m:t>
                                </m:r>
                              </m:oMath>
                            </m:oMathPara>
                          </a14:m>
                          <a:endParaRPr lang="en-US" sz="1050" dirty="0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</mc:Choice>
                  <mc:Fallback xmlns="">
                    <p:sp>
                      <p:nvSpPr>
                        <p:cNvPr id="135" name="Rectangle 134"/>
                        <p:cNvSpPr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 rot="2640031">
                          <a:off x="9312547" y="3037670"/>
                          <a:ext cx="502920" cy="243663"/>
                        </a:xfrm>
                        <a:prstGeom prst="rect">
                          <a:avLst/>
                        </a:prstGeom>
                        <a:blipFill rotWithShape="0">
                          <a:blip r:embed="rId108"/>
                          <a:stretch>
                            <a:fillRect/>
                          </a:stretch>
                        </a:blipFill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91" name="Rectangle 90">
                          <a:extLst>
                            <a:ext uri="{FF2B5EF4-FFF2-40B4-BE49-F238E27FC236}">
                              <a16:creationId xmlns:a16="http://schemas.microsoft.com/office/drawing/2014/main" id="{447AD0C4-F27D-4D59-80AC-149DDF5C281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2709129">
                          <a:off x="9415488" y="2946492"/>
                          <a:ext cx="502920" cy="1857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0" rIns="0" rtlCol="0" anchor="ctr"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𝑜𝑏𝑠𝑒𝑟𝑣𝑒𝑑</m:t>
                                </m:r>
                              </m:oMath>
                            </m:oMathPara>
                          </a14:m>
                          <a:endParaRPr lang="en-US" sz="1100" dirty="0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</mc:Choice>
                  <mc:Fallback xmlns="">
                    <p:sp>
                      <p:nvSpPr>
                        <p:cNvPr id="136" name="Rectangle 135"/>
                        <p:cNvSpPr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 rot="2709129">
                          <a:off x="9415488" y="2946492"/>
                          <a:ext cx="502920" cy="185708"/>
                        </a:xfrm>
                        <a:prstGeom prst="rect">
                          <a:avLst/>
                        </a:prstGeom>
                        <a:blipFill rotWithShape="0">
                          <a:blip r:embed="rId109"/>
                          <a:stretch>
                            <a:fillRect l="-11111" t="-6173" r="-1235" b="-4938"/>
                          </a:stretch>
                        </a:blipFill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  <p:cxnSp>
                  <p:nvCxnSpPr>
                    <p:cNvPr id="92" name="Straight Connector 91">
                      <a:extLst>
                        <a:ext uri="{FF2B5EF4-FFF2-40B4-BE49-F238E27FC236}">
                          <a16:creationId xmlns:a16="http://schemas.microsoft.com/office/drawing/2014/main" id="{A3627285-32E2-4A8E-A432-B22825BF702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9360017" y="2830363"/>
                      <a:ext cx="509409" cy="508919"/>
                    </a:xfrm>
                    <a:prstGeom prst="line">
                      <a:avLst/>
                    </a:prstGeom>
                    <a:ln w="12700">
                      <a:solidFill>
                        <a:srgbClr val="41719C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5" name="Rectangle 84">
                        <a:extLst>
                          <a:ext uri="{FF2B5EF4-FFF2-40B4-BE49-F238E27FC236}">
                            <a16:creationId xmlns:a16="http://schemas.microsoft.com/office/drawing/2014/main" id="{CCB29971-2476-45C2-B41B-68ED17027A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90480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5" name="Rectangle 84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CCB29971-2476-45C2-B41B-68ED17027A17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790480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10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6" name="Rectangle 85">
                        <a:extLst>
                          <a:ext uri="{FF2B5EF4-FFF2-40B4-BE49-F238E27FC236}">
                            <a16:creationId xmlns:a16="http://schemas.microsoft.com/office/drawing/2014/main" id="{8BC15854-07F0-4DED-AB8E-53487E848F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4531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7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6" name="Rectangle 85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8BC15854-07F0-4DED-AB8E-53487E848F9F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294531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11"/>
                        <a:stretch>
                          <a:fillRect l="-1190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7" name="Rectangle 86">
                        <a:extLst>
                          <a:ext uri="{FF2B5EF4-FFF2-40B4-BE49-F238E27FC236}">
                            <a16:creationId xmlns:a16="http://schemas.microsoft.com/office/drawing/2014/main" id="{016EB04F-7E0B-4B9F-9045-120BA9E9AA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99333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7" name="Rectangle 86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016EB04F-7E0B-4B9F-9045-120BA9E9AA0F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799333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12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8" name="Rectangle 87">
                        <a:extLst>
                          <a:ext uri="{FF2B5EF4-FFF2-40B4-BE49-F238E27FC236}">
                            <a16:creationId xmlns:a16="http://schemas.microsoft.com/office/drawing/2014/main" id="{EA839753-62A5-489E-96BC-43DBEB6E08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304666" y="2249111"/>
                        <a:ext cx="502920" cy="502920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rIns="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m:oMathPara>
                        </a14:m>
                        <a:endParaRPr lang="en-US" sz="2000" dirty="0"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88" name="Rectangle 87">
                        <a:extLst>
                          <a:ext uri="{FF2B5EF4-FFF2-40B4-BE49-F238E27FC236}">
                            <a16:creationId xmlns="" xmlns:a16="http://schemas.microsoft.com/office/drawing/2014/main" xmlns:a14="http://schemas.microsoft.com/office/drawing/2010/main" id="{EA839753-62A5-489E-96BC-43DBEB6E08A2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304666" y="2249111"/>
                        <a:ext cx="502920" cy="502920"/>
                      </a:xfrm>
                      <a:prstGeom prst="rect">
                        <a:avLst/>
                      </a:prstGeom>
                      <a:blipFill rotWithShape="0">
                        <a:blip r:embed="rId113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</p:grpSp>
        </p:grpSp>
        <p:sp>
          <p:nvSpPr>
            <p:cNvPr id="135" name="Rounded Rectangle 134"/>
            <p:cNvSpPr/>
            <p:nvPr/>
          </p:nvSpPr>
          <p:spPr>
            <a:xfrm>
              <a:off x="4571366" y="3276599"/>
              <a:ext cx="6284187" cy="3895725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0BC3C60C-DCF6-4648-9DBA-7DDDF6B8B9BE}"/>
                  </a:ext>
                </a:extLst>
              </p:cNvPr>
              <p:cNvSpPr txBox="1"/>
              <p:nvPr/>
            </p:nvSpPr>
            <p:spPr>
              <a:xfrm>
                <a:off x="744720" y="2980767"/>
                <a:ext cx="8979158" cy="1052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Likelihood: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⋅…⋅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0BC3C60C-DCF6-4648-9DBA-7DDDF6B8B9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720" y="2980767"/>
                <a:ext cx="8979158" cy="1052660"/>
              </a:xfrm>
              <a:prstGeom prst="rect">
                <a:avLst/>
              </a:prstGeom>
              <a:blipFill>
                <a:blip r:embed="rId117"/>
                <a:stretch>
                  <a:fillRect l="-1697" t="-7514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" name="TextBox 132">
            <a:extLst>
              <a:ext uri="{FF2B5EF4-FFF2-40B4-BE49-F238E27FC236}">
                <a16:creationId xmlns:a16="http://schemas.microsoft.com/office/drawing/2014/main" id="{6497CE90-9862-4340-B641-BCFEA987EB25}"/>
              </a:ext>
            </a:extLst>
          </p:cNvPr>
          <p:cNvSpPr txBox="1"/>
          <p:nvPr/>
        </p:nvSpPr>
        <p:spPr>
          <a:xfrm>
            <a:off x="8788752" y="683884"/>
            <a:ext cx="1735233" cy="1154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What if we had Y?</a:t>
            </a:r>
            <a:endParaRPr lang="en-US" sz="2400" dirty="0">
              <a:latin typeface="Arial Narrow" panose="020B0606020202030204" pitchFamily="34" charset="0"/>
            </a:endParaRP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A8C79445-2579-4023-9255-6611334B4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12546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Estimation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blipFill rotWithShape="0">
                <a:blip r:embed="rId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blipFill rotWithShape="0">
                <a:blip r:embed="rId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blipFill rotWithShape="0">
                <a:blip r:embed="rId6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blipFill rotWithShape="0">
                <a:blip r:embed="rId7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blipFill rotWithShape="0">
                <a:blip r:embed="rId9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blipFill rotWithShape="0">
                <a:blip r:embed="rId10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blipFill rotWithShape="0">
                <a:blip r:embed="rId11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blipFill rotWithShape="0">
                <a:blip r:embed="rId12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blipFill rotWithShape="0">
                <a:blip r:embed="rId13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blipFill rotWithShape="0">
                <a:blip r:embed="rId1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blipFill rotWithShape="0">
                <a:blip r:embed="rId15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blipFill rotWithShape="0">
                <a:blip r:embed="rId16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blipFill rotWithShape="0">
                <a:blip r:embed="rId17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blipFill rotWithShape="0">
                <a:blip r:embed="rId18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blipFill rotWithShape="0">
                <a:blip r:embed="rId1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blipFill rotWithShape="0">
                <a:blip r:embed="rId20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blipFill rotWithShape="0">
                <a:blip r:embed="rId21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blipFill rotWithShape="0">
                <a:blip r:embed="rId22"/>
                <a:stretch>
                  <a:fillRect l="-13725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Rectangle 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blipFill rotWithShape="0">
                <a:blip r:embed="rId2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blipFill rotWithShape="0">
                <a:blip r:embed="rId24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blipFill rotWithShape="0">
                <a:blip r:embed="rId25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blipFill rotWithShape="0">
                <a:blip r:embed="rId26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blipFill rotWithShape="0">
                <a:blip r:embed="rId27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blipFill rotWithShape="0">
                <a:blip r:embed="rId28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blipFill rotWithShape="0">
                <a:blip r:embed="rId2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blipFill rotWithShape="0">
                <a:blip r:embed="rId30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blipFill rotWithShape="0">
                <a:blip r:embed="rId31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6" name="Rectangle 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blipFill rotWithShape="0">
                <a:blip r:embed="rId32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215" name="Rectangle 21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  <a:blipFill rotWithShape="0"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Rectangle 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blipFill rotWithShape="0">
                <a:blip r:embed="rId116"/>
                <a:stretch>
                  <a:fillRect l="-25000" r="-21154" b="-1961"/>
                </a:stretch>
              </a:blipFill>
              <a:ln>
                <a:solidFill>
                  <a:schemeClr val="accent2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Rectangle 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blipFill rotWithShape="0">
                <a:blip r:embed="rId3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0" name="Rectangle 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blipFill rotWithShape="0">
                <a:blip r:embed="rId35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blipFill rotWithShape="0">
                <a:blip r:embed="rId36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blipFill rotWithShape="0">
                <a:blip r:embed="rId37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" name="Rectangle 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blipFill rotWithShape="0">
                <a:blip r:embed="rId38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blipFill rotWithShape="0">
                <a:blip r:embed="rId39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blipFill rotWithShape="0">
                <a:blip r:embed="rId40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blipFill rotWithShape="0">
                <a:blip r:embed="rId41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blipFill rotWithShape="0">
                <a:blip r:embed="rId42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blipFill rotWithShape="0">
                <a:blip r:embed="rId43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9" name="Rectangle 4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blipFill rotWithShape="0">
                <a:blip r:embed="rId4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0" name="Rectangle 4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blipFill rotWithShape="0">
                <a:blip r:embed="rId45"/>
                <a:stretch>
                  <a:fillRect l="-29412" r="-2549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blipFill rotWithShape="0">
                <a:blip r:embed="rId46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blipFill rotWithShape="0">
                <a:blip r:embed="rId47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3" name="Rectangle 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blipFill rotWithShape="0">
                <a:blip r:embed="rId48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blipFill rotWithShape="0">
                <a:blip r:embed="rId49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blipFill rotWithShape="0">
                <a:blip r:embed="rId50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blipFill rotWithShape="0">
                <a:blip r:embed="rId51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blipFill rotWithShape="0">
                <a:blip r:embed="rId52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blipFill rotWithShape="0">
                <a:blip r:embed="rId53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9" name="Rectangle 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blipFill rotWithShape="0">
                <a:blip r:embed="rId5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blipFill rotWithShape="0">
                <a:blip r:embed="rId55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blipFill rotWithShape="0">
                <a:blip r:embed="rId56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blipFill rotWithShape="0">
                <a:blip r:embed="rId57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blipFill rotWithShape="0">
                <a:blip r:embed="rId58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blipFill rotWithShape="0">
                <a:blip r:embed="rId59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blipFill rotWithShape="0">
                <a:blip r:embed="rId60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blipFill rotWithShape="0">
                <a:blip r:embed="rId61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blipFill rotWithShape="0">
                <a:blip r:embed="rId62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blipFill rotWithShape="0">
                <a:blip r:embed="rId63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  <a:blipFill rotWithShape="0">
                <a:blip r:embed="rId6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0BC3C60C-DCF6-4648-9DBA-7DDDF6B8B9BE}"/>
                  </a:ext>
                </a:extLst>
              </p:cNvPr>
              <p:cNvSpPr txBox="1"/>
              <p:nvPr/>
            </p:nvSpPr>
            <p:spPr>
              <a:xfrm>
                <a:off x="744720" y="2980767"/>
                <a:ext cx="8979158" cy="29608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Likelihood: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⋅…⋅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 Narrow" panose="020B0606020202030204" pitchFamily="34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  <a:p>
                <a:r>
                  <a:rPr lang="en-US" sz="3200" dirty="0">
                    <a:solidFill>
                      <a:prstClr val="black"/>
                    </a:solidFill>
                    <a:latin typeface="Calibri" panose="020F0502020204030204"/>
                  </a:rPr>
                  <a:t>Could find MLE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3200" dirty="0">
                    <a:solidFill>
                      <a:prstClr val="black"/>
                    </a:solidFill>
                    <a:latin typeface="Calibri" panose="020F0502020204030204"/>
                  </a:rPr>
                  <a:t> analytically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3200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32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endParaRPr lang="en-US" sz="28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0BC3C60C-DCF6-4648-9DBA-7DDDF6B8B9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720" y="2980767"/>
                <a:ext cx="8979158" cy="2960875"/>
              </a:xfrm>
              <a:prstGeom prst="rect">
                <a:avLst/>
              </a:prstGeom>
              <a:blipFill>
                <a:blip r:embed="rId117"/>
                <a:stretch>
                  <a:fillRect l="-1697" t="-267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" name="TextBox 132">
            <a:extLst>
              <a:ext uri="{FF2B5EF4-FFF2-40B4-BE49-F238E27FC236}">
                <a16:creationId xmlns:a16="http://schemas.microsoft.com/office/drawing/2014/main" id="{55049F89-B947-40C0-9DA3-E59DDE1B7D67}"/>
              </a:ext>
            </a:extLst>
          </p:cNvPr>
          <p:cNvSpPr txBox="1"/>
          <p:nvPr/>
        </p:nvSpPr>
        <p:spPr>
          <a:xfrm>
            <a:off x="8788752" y="683884"/>
            <a:ext cx="1735233" cy="1154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What if we had Y?</a:t>
            </a:r>
            <a:endParaRPr lang="en-US" sz="2400" dirty="0">
              <a:latin typeface="Arial Narrow" panose="020B0606020202030204" pitchFamily="34" charset="0"/>
            </a:endParaRP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07C0E877-88F9-43E7-AB84-9D4621800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1168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Estimation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blipFill rotWithShape="0">
                <a:blip r:embed="rId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blipFill rotWithShape="0">
                <a:blip r:embed="rId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blipFill rotWithShape="0">
                <a:blip r:embed="rId6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blipFill rotWithShape="0">
                <a:blip r:embed="rId7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blipFill rotWithShape="0">
                <a:blip r:embed="rId9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blipFill rotWithShape="0">
                <a:blip r:embed="rId10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blipFill rotWithShape="0">
                <a:blip r:embed="rId11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blipFill rotWithShape="0">
                <a:blip r:embed="rId12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blipFill rotWithShape="0">
                <a:blip r:embed="rId13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blipFill rotWithShape="0">
                <a:blip r:embed="rId1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blipFill rotWithShape="0">
                <a:blip r:embed="rId15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blipFill rotWithShape="0">
                <a:blip r:embed="rId16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blipFill rotWithShape="0">
                <a:blip r:embed="rId17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blipFill rotWithShape="0">
                <a:blip r:embed="rId18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blipFill rotWithShape="0">
                <a:blip r:embed="rId1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blipFill rotWithShape="0">
                <a:blip r:embed="rId20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blipFill rotWithShape="0">
                <a:blip r:embed="rId21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blipFill rotWithShape="0">
                <a:blip r:embed="rId22"/>
                <a:stretch>
                  <a:fillRect l="-13725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Rectangle 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blipFill rotWithShape="0">
                <a:blip r:embed="rId2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blipFill rotWithShape="0">
                <a:blip r:embed="rId24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blipFill rotWithShape="0">
                <a:blip r:embed="rId25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blipFill rotWithShape="0">
                <a:blip r:embed="rId26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blipFill rotWithShape="0">
                <a:blip r:embed="rId27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blipFill rotWithShape="0">
                <a:blip r:embed="rId28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blipFill rotWithShape="0">
                <a:blip r:embed="rId2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blipFill rotWithShape="0">
                <a:blip r:embed="rId30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blipFill rotWithShape="0">
                <a:blip r:embed="rId31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6" name="Rectangle 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blipFill rotWithShape="0">
                <a:blip r:embed="rId32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215" name="Rectangle 21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  <a:blipFill rotWithShape="0"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Rectangle 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blipFill rotWithShape="0">
                <a:blip r:embed="rId34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Rectangle 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blipFill rotWithShape="0">
                <a:blip r:embed="rId35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0" name="Rectangle 3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blipFill rotWithShape="0">
                <a:blip r:embed="rId36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blipFill rotWithShape="0">
                <a:blip r:embed="rId37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blipFill rotWithShape="0">
                <a:blip r:embed="rId38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3" name="Rectangle 4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blipFill rotWithShape="0">
                <a:blip r:embed="rId39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blipFill rotWithShape="0">
                <a:blip r:embed="rId40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blipFill rotWithShape="0">
                <a:blip r:embed="rId41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blipFill rotWithShape="0">
                <a:blip r:embed="rId42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blipFill rotWithShape="0">
                <a:blip r:embed="rId43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blipFill rotWithShape="0">
                <a:blip r:embed="rId44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9" name="Rectangle 4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blipFill rotWithShape="0">
                <a:blip r:embed="rId45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0" name="Rectangle 4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blipFill rotWithShape="0">
                <a:blip r:embed="rId46"/>
                <a:stretch>
                  <a:fillRect l="-29412" r="-2549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blipFill rotWithShape="0">
                <a:blip r:embed="rId47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blipFill rotWithShape="0">
                <a:blip r:embed="rId48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3" name="Rectangle 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blipFill rotWithShape="0">
                <a:blip r:embed="rId49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blipFill rotWithShape="0">
                <a:blip r:embed="rId50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blipFill rotWithShape="0">
                <a:blip r:embed="rId51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blipFill rotWithShape="0">
                <a:blip r:embed="rId52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blipFill rotWithShape="0">
                <a:blip r:embed="rId53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blipFill rotWithShape="0">
                <a:blip r:embed="rId54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9" name="Rectangle 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blipFill rotWithShape="0">
                <a:blip r:embed="rId55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blipFill rotWithShape="0">
                <a:blip r:embed="rId56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blipFill rotWithShape="0">
                <a:blip r:embed="rId57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blipFill rotWithShape="0">
                <a:blip r:embed="rId58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blipFill rotWithShape="0">
                <a:blip r:embed="rId59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blipFill rotWithShape="0">
                <a:blip r:embed="rId60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blipFill rotWithShape="0">
                <a:blip r:embed="rId61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blipFill rotWithShape="0">
                <a:blip r:embed="rId62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blipFill rotWithShape="0">
                <a:blip r:embed="rId63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blipFill rotWithShape="0">
                <a:blip r:embed="rId64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  <a:blipFill rotWithShape="0">
                <a:blip r:embed="rId6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Picture 25"/>
          <p:cNvPicPr>
            <a:picLocks noChangeAspect="1"/>
          </p:cNvPicPr>
          <p:nvPr/>
        </p:nvPicPr>
        <p:blipFill>
          <a:blip r:embed="rId66"/>
          <a:stretch>
            <a:fillRect/>
          </a:stretch>
        </p:blipFill>
        <p:spPr>
          <a:xfrm>
            <a:off x="3253811" y="3400362"/>
            <a:ext cx="5070829" cy="3153987"/>
          </a:xfrm>
          <a:prstGeom prst="rect">
            <a:avLst/>
          </a:prstGeom>
        </p:spPr>
      </p:pic>
      <p:sp>
        <p:nvSpPr>
          <p:cNvPr id="133" name="Arrow: Down 191">
            <a:extLst>
              <a:ext uri="{FF2B5EF4-FFF2-40B4-BE49-F238E27FC236}">
                <a16:creationId xmlns:a16="http://schemas.microsoft.com/office/drawing/2014/main" id="{E62B74CB-1E43-49D2-B3B8-647AAFE143F3}"/>
              </a:ext>
            </a:extLst>
          </p:cNvPr>
          <p:cNvSpPr/>
          <p:nvPr/>
        </p:nvSpPr>
        <p:spPr>
          <a:xfrm>
            <a:off x="5379452" y="2521127"/>
            <a:ext cx="703848" cy="78992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Parameters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4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137" name="TextBox 1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blipFill rotWithShape="0">
                <a:blip r:embed="rId115"/>
                <a:stretch>
                  <a:fillRect l="-1323" t="-11765" b="-34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0" name="Straight Arrow Connector 69"/>
          <p:cNvCxnSpPr/>
          <p:nvPr/>
        </p:nvCxnSpPr>
        <p:spPr>
          <a:xfrm>
            <a:off x="2826512" y="1454400"/>
            <a:ext cx="14296" cy="23628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>
            <a:off x="8753941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>
            <a:off x="9113427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>
            <a:off x="9461319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>
            <a:off x="9813605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>
            <a:off x="10157207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/>
          <p:nvPr/>
        </p:nvCxnSpPr>
        <p:spPr>
          <a:xfrm>
            <a:off x="10516693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10857385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>
            <a:off x="724448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>
            <a:off x="1086740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1424626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/>
          <p:nvPr/>
        </p:nvCxnSpPr>
        <p:spPr>
          <a:xfrm>
            <a:off x="1782628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2127714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/>
          <p:nvPr/>
        </p:nvCxnSpPr>
        <p:spPr>
          <a:xfrm>
            <a:off x="2490006" y="1454400"/>
            <a:ext cx="14296" cy="236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B81CD89F-5ACA-45FF-8532-FE5BA8520F45}"/>
              </a:ext>
            </a:extLst>
          </p:cNvPr>
          <p:cNvSpPr txBox="1"/>
          <p:nvPr/>
        </p:nvSpPr>
        <p:spPr>
          <a:xfrm>
            <a:off x="3223054" y="5932180"/>
            <a:ext cx="23095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/</a:t>
            </a:r>
            <a:r>
              <a:rPr lang="en-US" sz="2800" dirty="0">
                <a:solidFill>
                  <a:schemeClr val="accent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14</a:t>
            </a:r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=0.07</a:t>
            </a:r>
            <a:endParaRPr lang="en-US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5991860" y="5882640"/>
            <a:ext cx="391160" cy="39878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0.07</a:t>
            </a:r>
            <a:endParaRPr lang="en-US" sz="1050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81CD89F-5ACA-45FF-8532-FE5BA8520F45}"/>
              </a:ext>
            </a:extLst>
          </p:cNvPr>
          <p:cNvSpPr txBox="1"/>
          <p:nvPr/>
        </p:nvSpPr>
        <p:spPr>
          <a:xfrm>
            <a:off x="5619856" y="2616162"/>
            <a:ext cx="2765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counting</a:t>
            </a:r>
            <a:endParaRPr lang="en-US" sz="2400" dirty="0">
              <a:latin typeface="Arial Narrow" panose="020B0606020202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DE0E2E-9532-4CAB-B982-D93715C0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67339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Estimation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blipFill rotWithShape="0">
                <a:blip r:embed="rId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blipFill rotWithShape="0">
                <a:blip r:embed="rId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blipFill rotWithShape="0">
                <a:blip r:embed="rId6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blipFill rotWithShape="0">
                <a:blip r:embed="rId7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blipFill rotWithShape="0">
                <a:blip r:embed="rId9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blipFill rotWithShape="0">
                <a:blip r:embed="rId10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blipFill rotWithShape="0">
                <a:blip r:embed="rId11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blipFill rotWithShape="0">
                <a:blip r:embed="rId12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blipFill rotWithShape="0">
                <a:blip r:embed="rId13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blipFill rotWithShape="0">
                <a:blip r:embed="rId1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blipFill rotWithShape="0">
                <a:blip r:embed="rId15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blipFill rotWithShape="0">
                <a:blip r:embed="rId16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blipFill rotWithShape="0">
                <a:blip r:embed="rId17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blipFill rotWithShape="0">
                <a:blip r:embed="rId18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blipFill rotWithShape="0">
                <a:blip r:embed="rId1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blipFill rotWithShape="0">
                <a:blip r:embed="rId5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blipFill rotWithShape="0">
                <a:blip r:embed="rId20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blipFill rotWithShape="0">
                <a:blip r:embed="rId21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blipFill rotWithShape="0">
                <a:blip r:embed="rId22"/>
                <a:stretch>
                  <a:fillRect l="-13725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Rectangle 2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blipFill rotWithShape="0">
                <a:blip r:embed="rId23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blipFill rotWithShape="0">
                <a:blip r:embed="rId24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blipFill rotWithShape="0">
                <a:blip r:embed="rId25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blipFill rotWithShape="0">
                <a:blip r:embed="rId26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blipFill rotWithShape="0">
                <a:blip r:embed="rId27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blipFill rotWithShape="0">
                <a:blip r:embed="rId28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blipFill rotWithShape="0">
                <a:blip r:embed="rId29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blipFill rotWithShape="0">
                <a:blip r:embed="rId30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blipFill rotWithShape="0">
                <a:blip r:embed="rId31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6" name="Rectangle 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blipFill rotWithShape="0">
                <a:blip r:embed="rId32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215" name="Rectangle 21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  <a:blipFill rotWithShape="0"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Picture 25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3253811" y="3400362"/>
            <a:ext cx="5070829" cy="31539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Parameters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4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201" name="TextBox 20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blipFill rotWithShape="0">
                <a:blip r:embed="rId35"/>
                <a:stretch>
                  <a:fillRect l="-1323" t="-11765" b="-34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TextBox 37">
            <a:extLst>
              <a:ext uri="{FF2B5EF4-FFF2-40B4-BE49-F238E27FC236}">
                <a16:creationId xmlns:a16="http://schemas.microsoft.com/office/drawing/2014/main" id="{B81CD89F-5ACA-45FF-8532-FE5BA8520F45}"/>
              </a:ext>
            </a:extLst>
          </p:cNvPr>
          <p:cNvSpPr txBox="1"/>
          <p:nvPr/>
        </p:nvSpPr>
        <p:spPr>
          <a:xfrm>
            <a:off x="8606552" y="683884"/>
            <a:ext cx="20996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But we don’t have Y…</a:t>
            </a:r>
            <a:endParaRPr lang="en-US" sz="2400" dirty="0">
              <a:latin typeface="Arial Narrow" panose="020B0606020202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DDA1BD-E21A-4E22-B00A-FA10889ED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29279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Estimation</a:t>
            </a:r>
            <a:endParaRPr lang="en-IL" dirty="0"/>
          </a:p>
        </p:txBody>
      </p:sp>
      <p:grpSp>
        <p:nvGrpSpPr>
          <p:cNvPr id="70" name="Group 69"/>
          <p:cNvGrpSpPr/>
          <p:nvPr/>
        </p:nvGrpSpPr>
        <p:grpSpPr>
          <a:xfrm>
            <a:off x="424883" y="1593401"/>
            <a:ext cx="11614299" cy="949153"/>
            <a:chOff x="424883" y="1593401"/>
            <a:chExt cx="11614299" cy="94915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9CCDF13B-3CAE-4B07-B7E7-41B0B7548F4E}"/>
                    </a:ext>
                  </a:extLst>
                </p:cNvPr>
                <p:cNvSpPr/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" name="Rectangle 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CCDF13B-3CAE-4B07-B7E7-41B0B7548F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5EAF60E5-DE19-4DDD-B070-7A038D9CD195}"/>
                    </a:ext>
                  </a:extLst>
                </p:cNvPr>
                <p:cNvSpPr/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" name="Rectangle 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EAF60E5-DE19-4DDD-B070-7A038D9CD1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ED7F666F-4828-4ECB-9C5D-5EE354177DEF}"/>
                    </a:ext>
                  </a:extLst>
                </p:cNvPr>
                <p:cNvSpPr/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" name="Rectangle 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D7F666F-4828-4ECB-9C5D-5EE354177D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097765CA-ECCB-48C6-B8BF-C08037922523}"/>
                    </a:ext>
                  </a:extLst>
                </p:cNvPr>
                <p:cNvSpPr/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" name="Rectangle 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97765CA-ECCB-48C6-B8BF-C080379225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1F183E07-12F5-4E83-B609-91D745DDC9BE}"/>
                    </a:ext>
                  </a:extLst>
                </p:cNvPr>
                <p:cNvSpPr/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" name="Rectangle 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F183E07-12F5-4E83-B609-91D745DDC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32781B0A-F2FB-4E69-B309-4A0B233E474E}"/>
                    </a:ext>
                  </a:extLst>
                </p:cNvPr>
                <p:cNvSpPr/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" name="Rectangle 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2781B0A-F2FB-4E69-B309-4A0B233E47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0A12967-3F1E-46B3-B491-90B81FA347EB}"/>
                    </a:ext>
                  </a:extLst>
                </p:cNvPr>
                <p:cNvSpPr/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0" name="Rectangle 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0A12967-3F1E-46B3-B491-90B81FA347E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4663C34E-FE9F-4DCB-82DE-B2FFBE6AC06A}"/>
                    </a:ext>
                  </a:extLst>
                </p:cNvPr>
                <p:cNvSpPr/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1" name="Rectangle 1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663C34E-FE9F-4DCB-82DE-B2FFBE6AC0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9090B87-5946-43B1-8714-960CD84E0E72}"/>
                    </a:ext>
                  </a:extLst>
                </p:cNvPr>
                <p:cNvSpPr/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2" name="Rectangle 1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9090B87-5946-43B1-8714-960CD84E0E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FD3824B-6444-4474-A396-21A928BE5E2A}"/>
                    </a:ext>
                  </a:extLst>
                </p:cNvPr>
                <p:cNvSpPr/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Rectangle 1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FD3824B-6444-4474-A396-21A928BE5E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E4F1DE9A-178F-404F-8F27-5AB5635CF630}"/>
                    </a:ext>
                  </a:extLst>
                </p:cNvPr>
                <p:cNvSpPr/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4" name="Rectangle 1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4F1DE9A-178F-404F-8F27-5AB5635CF6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4AEB190-5D62-40BB-A8D6-4AD7800CB3CA}"/>
                    </a:ext>
                  </a:extLst>
                </p:cNvPr>
                <p:cNvSpPr/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6" name="Rectangle 1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4AEB190-5D62-40BB-A8D6-4AD7800CB3C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D0D91614-F863-4C53-9E54-73C7E3E68C6D}"/>
                    </a:ext>
                  </a:extLst>
                </p:cNvPr>
                <p:cNvSpPr/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7" name="Rectangle 1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0D91614-F863-4C53-9E54-73C7E3E68C6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63EFDF8A-F103-4603-9DEB-993F937076D6}"/>
                    </a:ext>
                  </a:extLst>
                </p:cNvPr>
                <p:cNvSpPr/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8" name="Rectangle 1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EFDF8A-F103-4603-9DEB-993F937076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0956672-D325-4E58-8119-4EA51642E598}"/>
                    </a:ext>
                  </a:extLst>
                </p:cNvPr>
                <p:cNvSpPr/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9" name="Rectangle 1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0956672-D325-4E58-8119-4EA51642E59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582C7521-9444-49C7-A293-A06B7F93698B}"/>
                    </a:ext>
                  </a:extLst>
                </p:cNvPr>
                <p:cNvSpPr/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0" name="Rectangle 1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82C7521-9444-49C7-A293-A06B7F93698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AC3A6FD-33F9-4D3C-BD70-34EDAECDC46A}"/>
                    </a:ext>
                  </a:extLst>
                </p:cNvPr>
                <p:cNvSpPr/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1" name="Rectangle 2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CAC3A6FD-33F9-4D3C-BD70-34EDAECDC4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6306CDB6-554D-46E6-9CEF-145B7C6761F2}"/>
                    </a:ext>
                  </a:extLst>
                </p:cNvPr>
                <p:cNvSpPr/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2" name="Rectangle 2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06CDB6-554D-46E6-9CEF-145B7C6761F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500CC3FA-D16D-439F-9667-0EA4E17DE42B}"/>
                    </a:ext>
                  </a:extLst>
                </p:cNvPr>
                <p:cNvSpPr/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3" name="Rectangle 2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0CC3FA-D16D-439F-9667-0EA4E17DE4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1F4A565-CDB7-4DCD-B0C3-0B862A692B53}"/>
                    </a:ext>
                  </a:extLst>
                </p:cNvPr>
                <p:cNvSpPr/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4" name="Rectangle 2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1F4A565-CDB7-4DCD-B0C3-0B862A692B5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8D8ADB79-8A30-4756-A6F4-C97070BAF91B}"/>
                    </a:ext>
                  </a:extLst>
                </p:cNvPr>
                <p:cNvSpPr/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5" name="Rectangle 2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D8ADB79-8A30-4756-A6F4-C97070BAF9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blipFill rotWithShape="0">
                  <a:blip r:embed="rId22"/>
                  <a:stretch>
                    <a:fillRect l="-13725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0D26EF78-7409-45F7-B4B7-386D76DE0FD1}"/>
                    </a:ext>
                  </a:extLst>
                </p:cNvPr>
                <p:cNvSpPr/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7" name="Rectangle 2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D26EF78-7409-45F7-B4B7-386D76DE0FD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blipFill rotWithShape="0">
                  <a:blip r:embed="rId23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D4A108A6-62D0-4ABB-BA07-9C4ED2DD5E1E}"/>
                    </a:ext>
                  </a:extLst>
                </p:cNvPr>
                <p:cNvSpPr/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8" name="Rectangle 2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4A108A6-62D0-4ABB-BA07-9C4ED2DD5E1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blipFill rotWithShape="0">
                  <a:blip r:embed="rId24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62552B51-AFC4-4DCE-A135-5CB4E0F85EAF}"/>
                    </a:ext>
                  </a:extLst>
                </p:cNvPr>
                <p:cNvSpPr/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9" name="Rectangle 2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2552B51-AFC4-4DCE-A135-5CB4E0F85E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blipFill rotWithShape="0">
                  <a:blip r:embed="rId25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22D0F935-146C-4462-890E-A728D2DF0F3B}"/>
                    </a:ext>
                  </a:extLst>
                </p:cNvPr>
                <p:cNvSpPr/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0" name="Rectangle 2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22D0F935-146C-4462-890E-A728D2DF0F3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blipFill rotWithShape="0">
                  <a:blip r:embed="rId26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887F81B6-2A1C-45FE-923F-BC58A54ABAD9}"/>
                    </a:ext>
                  </a:extLst>
                </p:cNvPr>
                <p:cNvSpPr/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87F81B6-2A1C-45FE-923F-BC58A54ABA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blipFill rotWithShape="0">
                  <a:blip r:embed="rId27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DCFD209C-0C0E-4E1A-8972-78F298279F60}"/>
                    </a:ext>
                  </a:extLst>
                </p:cNvPr>
                <p:cNvSpPr/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2" name="Rectangle 3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CFD209C-0C0E-4E1A-8972-78F298279F6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blipFill rotWithShape="0">
                  <a:blip r:embed="rId28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83753594-1507-49A2-B3AD-95D09D67C04E}"/>
                    </a:ext>
                  </a:extLst>
                </p:cNvPr>
                <p:cNvSpPr/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3" name="Rectangle 3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3753594-1507-49A2-B3AD-95D09D67C0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blipFill rotWithShape="0">
                  <a:blip r:embed="rId29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48DB9C37-F81B-4E3E-8F2A-F295D53CA410}"/>
                    </a:ext>
                  </a:extLst>
                </p:cNvPr>
                <p:cNvSpPr/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4" name="Rectangle 3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8DB9C37-F81B-4E3E-8F2A-F295D53CA41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blipFill rotWithShape="0">
                  <a:blip r:embed="rId30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5096458F-00E8-4C38-8CC4-3637D706DD51}"/>
                    </a:ext>
                  </a:extLst>
                </p:cNvPr>
                <p:cNvSpPr/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5" name="Rectangle 3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96458F-00E8-4C38-8CC4-3637D706DD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blipFill rotWithShape="0">
                  <a:blip r:embed="rId31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44463C8E-D7F8-49D9-98D9-CDAB560BD789}"/>
                    </a:ext>
                  </a:extLst>
                </p:cNvPr>
                <p:cNvSpPr/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6" name="Rectangle 3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4463C8E-D7F8-49D9-98D9-CDAB560BD7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blipFill rotWithShape="0">
                  <a:blip r:embed="rId32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AE2EFB60-B1FB-4C48-A32F-ED8C0C86DBAF}"/>
                    </a:ext>
                  </a:extLst>
                </p:cNvPr>
                <p:cNvSpPr/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800" dirty="0"/>
                </a:p>
              </p:txBody>
            </p:sp>
          </mc:Choice>
          <mc:Fallback xmlns="">
            <p:sp>
              <p:nvSpPr>
                <p:cNvPr id="215" name="Rectangle 21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E2EFB60-B1FB-4C48-A32F-ED8C0C86DB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  <a:blipFill rotWithShape="0">
                  <a:blip r:embed="rId3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8" name="Group 37"/>
            <p:cNvGrpSpPr/>
            <p:nvPr/>
          </p:nvGrpSpPr>
          <p:grpSpPr>
            <a:xfrm>
              <a:off x="424883" y="1593401"/>
              <a:ext cx="11614299" cy="523220"/>
              <a:chOff x="424883" y="1593401"/>
              <a:chExt cx="11614299" cy="52322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9" name="Rectangle 68">
                    <a:extLst>
                      <a:ext uri="{FF2B5EF4-FFF2-40B4-BE49-F238E27FC236}">
                        <a16:creationId xmlns:a16="http://schemas.microsoft.com/office/drawing/2014/main" id="{AE2EFB60-B1FB-4C48-A32F-ED8C0C86DBAF}"/>
                      </a:ext>
                    </a:extLst>
                  </p:cNvPr>
                  <p:cNvSpPr/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280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oMath>
                      </m:oMathPara>
                    </a14:m>
                    <a:endParaRPr lang="en-IL" sz="2800" dirty="0"/>
                  </a:p>
                </p:txBody>
              </p:sp>
            </mc:Choice>
            <mc:Fallback xmlns="">
              <p:sp>
                <p:nvSpPr>
                  <p:cNvPr id="69" name="Rectangle 6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AE2EFB60-B1FB-4C48-A32F-ED8C0C86DBA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  <a:blipFill rotWithShape="0">
                    <a:blip r:embed="rId3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3253811" y="3400362"/>
            <a:ext cx="5070829" cy="31539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Parameters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4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137" name="TextBox 1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4640" y="4454135"/>
                <a:ext cx="2309595" cy="523220"/>
              </a:xfrm>
              <a:prstGeom prst="rect">
                <a:avLst/>
              </a:prstGeom>
              <a:blipFill rotWithShape="0">
                <a:blip r:embed="rId84"/>
                <a:stretch>
                  <a:fillRect l="-1323" t="-11765" b="-34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8" name="TextBox 137">
            <a:extLst>
              <a:ext uri="{FF2B5EF4-FFF2-40B4-BE49-F238E27FC236}">
                <a16:creationId xmlns:a16="http://schemas.microsoft.com/office/drawing/2014/main" id="{B81CD89F-5ACA-45FF-8532-FE5BA8520F45}"/>
              </a:ext>
            </a:extLst>
          </p:cNvPr>
          <p:cNvSpPr txBox="1"/>
          <p:nvPr/>
        </p:nvSpPr>
        <p:spPr>
          <a:xfrm>
            <a:off x="7714724" y="954502"/>
            <a:ext cx="3626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Posterior probability!</a:t>
            </a:r>
            <a:endParaRPr lang="en-US" sz="2400" dirty="0">
              <a:latin typeface="Arial Narrow" panose="020B0606020202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B0D174-3F01-48FD-8BCD-94B2B40D0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419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What’s in Our Genome?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680" y="1451681"/>
            <a:ext cx="7507147" cy="4351338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700" b="1" spc="600" dirty="0">
                <a:latin typeface="Courier New" panose="02070309020205020404" pitchFamily="49" charset="0"/>
                <a:cs typeface="Courier New" panose="02070309020205020404" pitchFamily="49" charset="0"/>
              </a:rPr>
              <a:t>TTACAGAGATAACGAGCTACTTTATTAAGACATTACGTTACAGAGACGATCTTTATTTACATAAGACGACATACATTACGTTACATACATCT</a:t>
            </a:r>
            <a:r>
              <a:rPr lang="en-US" sz="2700" b="1" spc="600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en-US" sz="2700" b="1" spc="600" dirty="0">
                <a:ln>
                  <a:solidFill>
                    <a:schemeClr val="accent1"/>
                  </a:solidFill>
                </a:ln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TGTACGTTACTTTATTAATACGCGTATAAG</a:t>
            </a:r>
            <a:r>
              <a:rPr lang="en-US" sz="2700" b="1" spc="60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ACATCTTTATTATGACATACATTACGATCTTTATTTACATAAGACGACATACATTACGTTACATACATCTGTGT</a:t>
            </a:r>
            <a:r>
              <a:rPr lang="en-US" sz="2700" b="1" spc="600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ACG</a:t>
            </a:r>
            <a:endParaRPr lang="en-US" sz="27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524865" y="4586251"/>
            <a:ext cx="1519968" cy="21852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400" b="1" dirty="0">
                <a:solidFill>
                  <a:schemeClr val="accent4">
                    <a:lumMod val="75000"/>
                  </a:schemeClr>
                </a:solidFill>
              </a:rPr>
              <a:t>1.3%</a:t>
            </a:r>
          </a:p>
          <a:p>
            <a:pPr algn="r"/>
            <a:r>
              <a:rPr lang="en-US" sz="3400" b="1" dirty="0">
                <a:solidFill>
                  <a:srgbClr val="C00000"/>
                </a:solidFill>
              </a:rPr>
              <a:t>37%</a:t>
            </a:r>
          </a:p>
          <a:p>
            <a:pPr algn="r"/>
            <a:r>
              <a:rPr lang="en-US" sz="3400" b="1" dirty="0">
                <a:solidFill>
                  <a:srgbClr val="0070C0"/>
                </a:solidFill>
              </a:rPr>
              <a:t>10-20%</a:t>
            </a:r>
          </a:p>
          <a:p>
            <a:pPr algn="r"/>
            <a:r>
              <a:rPr lang="en-US" sz="3400" b="1" dirty="0">
                <a:solidFill>
                  <a:srgbClr val="92D050"/>
                </a:solidFill>
              </a:rPr>
              <a:t>1%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670714" y="505038"/>
            <a:ext cx="37169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Total length: 3 </a:t>
            </a:r>
            <a:r>
              <a:rPr lang="en-US" sz="3600" dirty="0" err="1"/>
              <a:t>Gbp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8067983" y="4563101"/>
            <a:ext cx="6096000" cy="218521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3400" dirty="0">
                <a:solidFill>
                  <a:prstClr val="black"/>
                </a:solidFill>
              </a:rPr>
              <a:t>Protein coding (exons)</a:t>
            </a:r>
          </a:p>
          <a:p>
            <a:pPr lvl="0"/>
            <a:r>
              <a:rPr lang="en-US" sz="3400" dirty="0">
                <a:solidFill>
                  <a:prstClr val="black"/>
                </a:solidFill>
              </a:rPr>
              <a:t>Non-coding (introns)</a:t>
            </a:r>
          </a:p>
          <a:p>
            <a:pPr lvl="0"/>
            <a:r>
              <a:rPr lang="en-US" sz="3400" dirty="0">
                <a:solidFill>
                  <a:prstClr val="black"/>
                </a:solidFill>
              </a:rPr>
              <a:t>Enhancers </a:t>
            </a:r>
            <a:endParaRPr lang="en-US" sz="3400" dirty="0">
              <a:ln>
                <a:solidFill>
                  <a:srgbClr val="C00000"/>
                </a:solidFill>
              </a:ln>
              <a:solidFill>
                <a:srgbClr val="C00000"/>
              </a:solidFill>
            </a:endParaRPr>
          </a:p>
          <a:p>
            <a:pPr lvl="0"/>
            <a:r>
              <a:rPr lang="en-US" sz="3400" dirty="0">
                <a:solidFill>
                  <a:prstClr val="black"/>
                </a:solidFill>
              </a:rPr>
              <a:t>Promoters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7420" y="5938436"/>
            <a:ext cx="45582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Cooper et al., 2006</a:t>
            </a:r>
          </a:p>
          <a:p>
            <a:r>
              <a:rPr lang="en-US" sz="2400" dirty="0" err="1"/>
              <a:t>Pennacchio</a:t>
            </a:r>
            <a:r>
              <a:rPr lang="en-US" sz="2400" dirty="0"/>
              <a:t> et al., 2015</a:t>
            </a:r>
          </a:p>
          <a:p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4187253" y="5800093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4000" dirty="0">
                <a:solidFill>
                  <a:prstClr val="black"/>
                </a:solidFill>
              </a:rPr>
              <a:t>Regulation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36849" y="482872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4000" dirty="0">
                <a:solidFill>
                  <a:prstClr val="black"/>
                </a:solidFill>
              </a:rPr>
              <a:t>Genes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495D0-FF57-4E80-8344-239775639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2300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Maximization</a:t>
            </a:r>
            <a:endParaRPr lang="en-IL" dirty="0"/>
          </a:p>
        </p:txBody>
      </p:sp>
      <p:grpSp>
        <p:nvGrpSpPr>
          <p:cNvPr id="51" name="Group 50"/>
          <p:cNvGrpSpPr/>
          <p:nvPr/>
        </p:nvGrpSpPr>
        <p:grpSpPr>
          <a:xfrm>
            <a:off x="102071" y="3644857"/>
            <a:ext cx="6735098" cy="2012980"/>
            <a:chOff x="102071" y="3644857"/>
            <a:chExt cx="6735098" cy="201298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CB7C64F-7300-402E-95F0-E2C343E18AF4}"/>
                </a:ext>
              </a:extLst>
            </p:cNvPr>
            <p:cNvCxnSpPr>
              <a:cxnSpLocks/>
            </p:cNvCxnSpPr>
            <p:nvPr/>
          </p:nvCxnSpPr>
          <p:spPr>
            <a:xfrm>
              <a:off x="556465" y="5348572"/>
              <a:ext cx="5810557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0DEF067-4915-4FB0-A8C8-B37AFBF0CA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7283" y="3875690"/>
              <a:ext cx="0" cy="1463918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9127EA77-8A7D-4753-8D8E-0F035A0FF377}"/>
                    </a:ext>
                  </a:extLst>
                </p:cNvPr>
                <p:cNvSpPr/>
                <p:nvPr/>
              </p:nvSpPr>
              <p:spPr>
                <a:xfrm>
                  <a:off x="6454244" y="5088725"/>
                  <a:ext cx="382925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m:oMathPara>
                  </a14:m>
                  <a:endParaRPr lang="en-IL" sz="2000" dirty="0"/>
                </a:p>
              </p:txBody>
            </p:sp>
          </mc:Choice>
          <mc:Fallback xmlns="">
            <p:sp>
              <p:nvSpPr>
                <p:cNvPr id="54" name="Rectangle 5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127EA77-8A7D-4753-8D8E-0F035A0FF37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54244" y="5088725"/>
                  <a:ext cx="382925" cy="461665"/>
                </a:xfrm>
                <a:prstGeom prst="rect">
                  <a:avLst/>
                </a:prstGeom>
                <a:blipFill rotWithShape="0">
                  <a:blip r:embed="rId4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102071" y="3644857"/>
                  <a:ext cx="451854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oMath>
                    </m:oMathPara>
                  </a14:m>
                  <a:endParaRPr lang="en-IL" sz="2000" dirty="0"/>
                </a:p>
              </p:txBody>
            </p:sp>
          </mc:Choice>
          <mc:Fallback xmlns="">
            <p:sp>
              <p:nvSpPr>
                <p:cNvPr id="55" name="Rectangle 5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071" y="3644857"/>
                  <a:ext cx="451854" cy="461665"/>
                </a:xfrm>
                <a:prstGeom prst="rect">
                  <a:avLst/>
                </a:prstGeom>
                <a:blipFill rotWithShape="0">
                  <a:blip r:embed="rId4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6" name="Straight Connector 55"/>
            <p:cNvCxnSpPr/>
            <p:nvPr/>
          </p:nvCxnSpPr>
          <p:spPr>
            <a:xfrm flipH="1">
              <a:off x="457200" y="4152900"/>
              <a:ext cx="1185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6096000" y="5339608"/>
              <a:ext cx="0" cy="13383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197165" y="5165670"/>
                  <a:ext cx="324128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58" name="Rectangle 5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7165" y="5165670"/>
                  <a:ext cx="324128" cy="307777"/>
                </a:xfrm>
                <a:prstGeom prst="rect">
                  <a:avLst/>
                </a:prstGeom>
                <a:blipFill rotWithShape="0">
                  <a:blip r:embed="rId4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165934" y="3975823"/>
                  <a:ext cx="324127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59" name="Rectangle 5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5934" y="3975823"/>
                  <a:ext cx="324127" cy="307777"/>
                </a:xfrm>
                <a:prstGeom prst="rect">
                  <a:avLst/>
                </a:prstGeom>
                <a:blipFill rotWithShape="0">
                  <a:blip r:embed="rId4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0" name="Freeform 59"/>
            <p:cNvSpPr/>
            <p:nvPr/>
          </p:nvSpPr>
          <p:spPr>
            <a:xfrm>
              <a:off x="584200" y="4196080"/>
              <a:ext cx="5511800" cy="1158240"/>
            </a:xfrm>
            <a:custGeom>
              <a:avLst/>
              <a:gdLst>
                <a:gd name="connsiteX0" fmla="*/ 0 w 5511800"/>
                <a:gd name="connsiteY0" fmla="*/ 1158240 h 1158240"/>
                <a:gd name="connsiteX1" fmla="*/ 25400 w 5511800"/>
                <a:gd name="connsiteY1" fmla="*/ 1153160 h 1158240"/>
                <a:gd name="connsiteX2" fmla="*/ 55880 w 5511800"/>
                <a:gd name="connsiteY2" fmla="*/ 1132840 h 1158240"/>
                <a:gd name="connsiteX3" fmla="*/ 96520 w 5511800"/>
                <a:gd name="connsiteY3" fmla="*/ 1122680 h 1158240"/>
                <a:gd name="connsiteX4" fmla="*/ 116840 w 5511800"/>
                <a:gd name="connsiteY4" fmla="*/ 1107440 h 1158240"/>
                <a:gd name="connsiteX5" fmla="*/ 147320 w 5511800"/>
                <a:gd name="connsiteY5" fmla="*/ 1082040 h 1158240"/>
                <a:gd name="connsiteX6" fmla="*/ 167640 w 5511800"/>
                <a:gd name="connsiteY6" fmla="*/ 1076960 h 1158240"/>
                <a:gd name="connsiteX7" fmla="*/ 182880 w 5511800"/>
                <a:gd name="connsiteY7" fmla="*/ 1071880 h 1158240"/>
                <a:gd name="connsiteX8" fmla="*/ 213360 w 5511800"/>
                <a:gd name="connsiteY8" fmla="*/ 1051560 h 1158240"/>
                <a:gd name="connsiteX9" fmla="*/ 264160 w 5511800"/>
                <a:gd name="connsiteY9" fmla="*/ 1056640 h 1158240"/>
                <a:gd name="connsiteX10" fmla="*/ 284480 w 5511800"/>
                <a:gd name="connsiteY10" fmla="*/ 1066800 h 1158240"/>
                <a:gd name="connsiteX11" fmla="*/ 320040 w 5511800"/>
                <a:gd name="connsiteY11" fmla="*/ 1071880 h 1158240"/>
                <a:gd name="connsiteX12" fmla="*/ 391160 w 5511800"/>
                <a:gd name="connsiteY12" fmla="*/ 1082040 h 1158240"/>
                <a:gd name="connsiteX13" fmla="*/ 436880 w 5511800"/>
                <a:gd name="connsiteY13" fmla="*/ 1087120 h 1158240"/>
                <a:gd name="connsiteX14" fmla="*/ 518160 w 5511800"/>
                <a:gd name="connsiteY14" fmla="*/ 1082040 h 1158240"/>
                <a:gd name="connsiteX15" fmla="*/ 553720 w 5511800"/>
                <a:gd name="connsiteY15" fmla="*/ 1066800 h 1158240"/>
                <a:gd name="connsiteX16" fmla="*/ 568960 w 5511800"/>
                <a:gd name="connsiteY16" fmla="*/ 1051560 h 1158240"/>
                <a:gd name="connsiteX17" fmla="*/ 599440 w 5511800"/>
                <a:gd name="connsiteY17" fmla="*/ 1036320 h 1158240"/>
                <a:gd name="connsiteX18" fmla="*/ 635000 w 5511800"/>
                <a:gd name="connsiteY18" fmla="*/ 1010920 h 1158240"/>
                <a:gd name="connsiteX19" fmla="*/ 665480 w 5511800"/>
                <a:gd name="connsiteY19" fmla="*/ 990600 h 1158240"/>
                <a:gd name="connsiteX20" fmla="*/ 675640 w 5511800"/>
                <a:gd name="connsiteY20" fmla="*/ 975360 h 1158240"/>
                <a:gd name="connsiteX21" fmla="*/ 690880 w 5511800"/>
                <a:gd name="connsiteY21" fmla="*/ 970280 h 1158240"/>
                <a:gd name="connsiteX22" fmla="*/ 721360 w 5511800"/>
                <a:gd name="connsiteY22" fmla="*/ 965200 h 1158240"/>
                <a:gd name="connsiteX23" fmla="*/ 736600 w 5511800"/>
                <a:gd name="connsiteY23" fmla="*/ 960120 h 1158240"/>
                <a:gd name="connsiteX24" fmla="*/ 807720 w 5511800"/>
                <a:gd name="connsiteY24" fmla="*/ 955040 h 1158240"/>
                <a:gd name="connsiteX25" fmla="*/ 828040 w 5511800"/>
                <a:gd name="connsiteY25" fmla="*/ 944880 h 1158240"/>
                <a:gd name="connsiteX26" fmla="*/ 858520 w 5511800"/>
                <a:gd name="connsiteY26" fmla="*/ 934720 h 1158240"/>
                <a:gd name="connsiteX27" fmla="*/ 889000 w 5511800"/>
                <a:gd name="connsiteY27" fmla="*/ 919480 h 1158240"/>
                <a:gd name="connsiteX28" fmla="*/ 929640 w 5511800"/>
                <a:gd name="connsiteY28" fmla="*/ 894080 h 1158240"/>
                <a:gd name="connsiteX29" fmla="*/ 960120 w 5511800"/>
                <a:gd name="connsiteY29" fmla="*/ 873760 h 1158240"/>
                <a:gd name="connsiteX30" fmla="*/ 980440 w 5511800"/>
                <a:gd name="connsiteY30" fmla="*/ 868680 h 1158240"/>
                <a:gd name="connsiteX31" fmla="*/ 1000760 w 5511800"/>
                <a:gd name="connsiteY31" fmla="*/ 858520 h 1158240"/>
                <a:gd name="connsiteX32" fmla="*/ 1016000 w 5511800"/>
                <a:gd name="connsiteY32" fmla="*/ 853440 h 1158240"/>
                <a:gd name="connsiteX33" fmla="*/ 1061720 w 5511800"/>
                <a:gd name="connsiteY33" fmla="*/ 812800 h 1158240"/>
                <a:gd name="connsiteX34" fmla="*/ 1092200 w 5511800"/>
                <a:gd name="connsiteY34" fmla="*/ 802640 h 1158240"/>
                <a:gd name="connsiteX35" fmla="*/ 1122680 w 5511800"/>
                <a:gd name="connsiteY35" fmla="*/ 787400 h 1158240"/>
                <a:gd name="connsiteX36" fmla="*/ 1229360 w 5511800"/>
                <a:gd name="connsiteY36" fmla="*/ 782320 h 1158240"/>
                <a:gd name="connsiteX37" fmla="*/ 1295400 w 5511800"/>
                <a:gd name="connsiteY37" fmla="*/ 767080 h 1158240"/>
                <a:gd name="connsiteX38" fmla="*/ 1361440 w 5511800"/>
                <a:gd name="connsiteY38" fmla="*/ 741680 h 1158240"/>
                <a:gd name="connsiteX39" fmla="*/ 1397000 w 5511800"/>
                <a:gd name="connsiteY39" fmla="*/ 721360 h 1158240"/>
                <a:gd name="connsiteX40" fmla="*/ 1427480 w 5511800"/>
                <a:gd name="connsiteY40" fmla="*/ 701040 h 1158240"/>
                <a:gd name="connsiteX41" fmla="*/ 1463040 w 5511800"/>
                <a:gd name="connsiteY41" fmla="*/ 665480 h 1158240"/>
                <a:gd name="connsiteX42" fmla="*/ 1493520 w 5511800"/>
                <a:gd name="connsiteY42" fmla="*/ 619760 h 1158240"/>
                <a:gd name="connsiteX43" fmla="*/ 1508760 w 5511800"/>
                <a:gd name="connsiteY43" fmla="*/ 609600 h 1158240"/>
                <a:gd name="connsiteX44" fmla="*/ 1513840 w 5511800"/>
                <a:gd name="connsiteY44" fmla="*/ 594360 h 1158240"/>
                <a:gd name="connsiteX45" fmla="*/ 1549400 w 5511800"/>
                <a:gd name="connsiteY45" fmla="*/ 563880 h 1158240"/>
                <a:gd name="connsiteX46" fmla="*/ 1559560 w 5511800"/>
                <a:gd name="connsiteY46" fmla="*/ 548640 h 1158240"/>
                <a:gd name="connsiteX47" fmla="*/ 1590040 w 5511800"/>
                <a:gd name="connsiteY47" fmla="*/ 523240 h 1158240"/>
                <a:gd name="connsiteX48" fmla="*/ 1605280 w 5511800"/>
                <a:gd name="connsiteY48" fmla="*/ 472440 h 1158240"/>
                <a:gd name="connsiteX49" fmla="*/ 1610360 w 5511800"/>
                <a:gd name="connsiteY49" fmla="*/ 309880 h 1158240"/>
                <a:gd name="connsiteX50" fmla="*/ 1625600 w 5511800"/>
                <a:gd name="connsiteY50" fmla="*/ 304800 h 1158240"/>
                <a:gd name="connsiteX51" fmla="*/ 1656080 w 5511800"/>
                <a:gd name="connsiteY51" fmla="*/ 284480 h 1158240"/>
                <a:gd name="connsiteX52" fmla="*/ 1671320 w 5511800"/>
                <a:gd name="connsiteY52" fmla="*/ 274320 h 1158240"/>
                <a:gd name="connsiteX53" fmla="*/ 1686560 w 5511800"/>
                <a:gd name="connsiteY53" fmla="*/ 264160 h 1158240"/>
                <a:gd name="connsiteX54" fmla="*/ 1701800 w 5511800"/>
                <a:gd name="connsiteY54" fmla="*/ 259080 h 1158240"/>
                <a:gd name="connsiteX55" fmla="*/ 1732280 w 5511800"/>
                <a:gd name="connsiteY55" fmla="*/ 243840 h 1158240"/>
                <a:gd name="connsiteX56" fmla="*/ 1742440 w 5511800"/>
                <a:gd name="connsiteY56" fmla="*/ 228600 h 1158240"/>
                <a:gd name="connsiteX57" fmla="*/ 1757680 w 5511800"/>
                <a:gd name="connsiteY57" fmla="*/ 223520 h 1158240"/>
                <a:gd name="connsiteX58" fmla="*/ 1793240 w 5511800"/>
                <a:gd name="connsiteY58" fmla="*/ 218440 h 1158240"/>
                <a:gd name="connsiteX59" fmla="*/ 1823720 w 5511800"/>
                <a:gd name="connsiteY59" fmla="*/ 203200 h 1158240"/>
                <a:gd name="connsiteX60" fmla="*/ 1844040 w 5511800"/>
                <a:gd name="connsiteY60" fmla="*/ 193040 h 1158240"/>
                <a:gd name="connsiteX61" fmla="*/ 1859280 w 5511800"/>
                <a:gd name="connsiteY61" fmla="*/ 182880 h 1158240"/>
                <a:gd name="connsiteX62" fmla="*/ 1879600 w 5511800"/>
                <a:gd name="connsiteY62" fmla="*/ 177800 h 1158240"/>
                <a:gd name="connsiteX63" fmla="*/ 1894840 w 5511800"/>
                <a:gd name="connsiteY63" fmla="*/ 162560 h 1158240"/>
                <a:gd name="connsiteX64" fmla="*/ 1915160 w 5511800"/>
                <a:gd name="connsiteY64" fmla="*/ 127000 h 1158240"/>
                <a:gd name="connsiteX65" fmla="*/ 1935480 w 5511800"/>
                <a:gd name="connsiteY65" fmla="*/ 96520 h 1158240"/>
                <a:gd name="connsiteX66" fmla="*/ 1940560 w 5511800"/>
                <a:gd name="connsiteY66" fmla="*/ 76200 h 1158240"/>
                <a:gd name="connsiteX67" fmla="*/ 1955800 w 5511800"/>
                <a:gd name="connsiteY67" fmla="*/ 66040 h 1158240"/>
                <a:gd name="connsiteX68" fmla="*/ 1986280 w 5511800"/>
                <a:gd name="connsiteY68" fmla="*/ 45720 h 1158240"/>
                <a:gd name="connsiteX69" fmla="*/ 2001520 w 5511800"/>
                <a:gd name="connsiteY69" fmla="*/ 30480 h 1158240"/>
                <a:gd name="connsiteX70" fmla="*/ 2042160 w 5511800"/>
                <a:gd name="connsiteY70" fmla="*/ 20320 h 1158240"/>
                <a:gd name="connsiteX71" fmla="*/ 2057400 w 5511800"/>
                <a:gd name="connsiteY71" fmla="*/ 15240 h 1158240"/>
                <a:gd name="connsiteX72" fmla="*/ 2301240 w 5511800"/>
                <a:gd name="connsiteY72" fmla="*/ 20320 h 1158240"/>
                <a:gd name="connsiteX73" fmla="*/ 2316480 w 5511800"/>
                <a:gd name="connsiteY73" fmla="*/ 30480 h 1158240"/>
                <a:gd name="connsiteX74" fmla="*/ 2448560 w 5511800"/>
                <a:gd name="connsiteY74" fmla="*/ 40640 h 1158240"/>
                <a:gd name="connsiteX75" fmla="*/ 2504440 w 5511800"/>
                <a:gd name="connsiteY75" fmla="*/ 30480 h 1158240"/>
                <a:gd name="connsiteX76" fmla="*/ 2545080 w 5511800"/>
                <a:gd name="connsiteY76" fmla="*/ 25400 h 1158240"/>
                <a:gd name="connsiteX77" fmla="*/ 2565400 w 5511800"/>
                <a:gd name="connsiteY77" fmla="*/ 20320 h 1158240"/>
                <a:gd name="connsiteX78" fmla="*/ 2616200 w 5511800"/>
                <a:gd name="connsiteY78" fmla="*/ 10160 h 1158240"/>
                <a:gd name="connsiteX79" fmla="*/ 2651760 w 5511800"/>
                <a:gd name="connsiteY79" fmla="*/ 0 h 1158240"/>
                <a:gd name="connsiteX80" fmla="*/ 2819400 w 5511800"/>
                <a:gd name="connsiteY80" fmla="*/ 5080 h 1158240"/>
                <a:gd name="connsiteX81" fmla="*/ 2865120 w 5511800"/>
                <a:gd name="connsiteY81" fmla="*/ 20320 h 1158240"/>
                <a:gd name="connsiteX82" fmla="*/ 2961640 w 5511800"/>
                <a:gd name="connsiteY82" fmla="*/ 25400 h 1158240"/>
                <a:gd name="connsiteX83" fmla="*/ 2976880 w 5511800"/>
                <a:gd name="connsiteY83" fmla="*/ 35560 h 1158240"/>
                <a:gd name="connsiteX84" fmla="*/ 3012440 w 5511800"/>
                <a:gd name="connsiteY84" fmla="*/ 45720 h 1158240"/>
                <a:gd name="connsiteX85" fmla="*/ 3119120 w 5511800"/>
                <a:gd name="connsiteY85" fmla="*/ 71120 h 1158240"/>
                <a:gd name="connsiteX86" fmla="*/ 3149600 w 5511800"/>
                <a:gd name="connsiteY86" fmla="*/ 76200 h 1158240"/>
                <a:gd name="connsiteX87" fmla="*/ 3261360 w 5511800"/>
                <a:gd name="connsiteY87" fmla="*/ 91440 h 1158240"/>
                <a:gd name="connsiteX88" fmla="*/ 3276600 w 5511800"/>
                <a:gd name="connsiteY88" fmla="*/ 96520 h 1158240"/>
                <a:gd name="connsiteX89" fmla="*/ 3312160 w 5511800"/>
                <a:gd name="connsiteY89" fmla="*/ 101600 h 1158240"/>
                <a:gd name="connsiteX90" fmla="*/ 3327400 w 5511800"/>
                <a:gd name="connsiteY90" fmla="*/ 116840 h 1158240"/>
                <a:gd name="connsiteX91" fmla="*/ 3342640 w 5511800"/>
                <a:gd name="connsiteY91" fmla="*/ 121920 h 1158240"/>
                <a:gd name="connsiteX92" fmla="*/ 3378200 w 5511800"/>
                <a:gd name="connsiteY92" fmla="*/ 157480 h 1158240"/>
                <a:gd name="connsiteX93" fmla="*/ 3393440 w 5511800"/>
                <a:gd name="connsiteY93" fmla="*/ 167640 h 1158240"/>
                <a:gd name="connsiteX94" fmla="*/ 3439160 w 5511800"/>
                <a:gd name="connsiteY94" fmla="*/ 203200 h 1158240"/>
                <a:gd name="connsiteX95" fmla="*/ 3469640 w 5511800"/>
                <a:gd name="connsiteY95" fmla="*/ 208280 h 1158240"/>
                <a:gd name="connsiteX96" fmla="*/ 3550920 w 5511800"/>
                <a:gd name="connsiteY96" fmla="*/ 213360 h 1158240"/>
                <a:gd name="connsiteX97" fmla="*/ 3566160 w 5511800"/>
                <a:gd name="connsiteY97" fmla="*/ 218440 h 1158240"/>
                <a:gd name="connsiteX98" fmla="*/ 3601720 w 5511800"/>
                <a:gd name="connsiteY98" fmla="*/ 233680 h 1158240"/>
                <a:gd name="connsiteX99" fmla="*/ 3622040 w 5511800"/>
                <a:gd name="connsiteY99" fmla="*/ 238760 h 1158240"/>
                <a:gd name="connsiteX100" fmla="*/ 3637280 w 5511800"/>
                <a:gd name="connsiteY100" fmla="*/ 254000 h 1158240"/>
                <a:gd name="connsiteX101" fmla="*/ 3652520 w 5511800"/>
                <a:gd name="connsiteY101" fmla="*/ 259080 h 1158240"/>
                <a:gd name="connsiteX102" fmla="*/ 3693160 w 5511800"/>
                <a:gd name="connsiteY102" fmla="*/ 304800 h 1158240"/>
                <a:gd name="connsiteX103" fmla="*/ 3698240 w 5511800"/>
                <a:gd name="connsiteY103" fmla="*/ 335280 h 1158240"/>
                <a:gd name="connsiteX104" fmla="*/ 3708400 w 5511800"/>
                <a:gd name="connsiteY104" fmla="*/ 355600 h 1158240"/>
                <a:gd name="connsiteX105" fmla="*/ 3713480 w 5511800"/>
                <a:gd name="connsiteY105" fmla="*/ 375920 h 1158240"/>
                <a:gd name="connsiteX106" fmla="*/ 3723640 w 5511800"/>
                <a:gd name="connsiteY106" fmla="*/ 452120 h 1158240"/>
                <a:gd name="connsiteX107" fmla="*/ 3728720 w 5511800"/>
                <a:gd name="connsiteY107" fmla="*/ 477520 h 1158240"/>
                <a:gd name="connsiteX108" fmla="*/ 3743960 w 5511800"/>
                <a:gd name="connsiteY108" fmla="*/ 487680 h 1158240"/>
                <a:gd name="connsiteX109" fmla="*/ 3749040 w 5511800"/>
                <a:gd name="connsiteY109" fmla="*/ 502920 h 1158240"/>
                <a:gd name="connsiteX110" fmla="*/ 3754120 w 5511800"/>
                <a:gd name="connsiteY110" fmla="*/ 528320 h 1158240"/>
                <a:gd name="connsiteX111" fmla="*/ 3764280 w 5511800"/>
                <a:gd name="connsiteY111" fmla="*/ 543560 h 1158240"/>
                <a:gd name="connsiteX112" fmla="*/ 3784600 w 5511800"/>
                <a:gd name="connsiteY112" fmla="*/ 574040 h 1158240"/>
                <a:gd name="connsiteX113" fmla="*/ 3794760 w 5511800"/>
                <a:gd name="connsiteY113" fmla="*/ 589280 h 1158240"/>
                <a:gd name="connsiteX114" fmla="*/ 3840480 w 5511800"/>
                <a:gd name="connsiteY114" fmla="*/ 604520 h 1158240"/>
                <a:gd name="connsiteX115" fmla="*/ 3952240 w 5511800"/>
                <a:gd name="connsiteY115" fmla="*/ 614680 h 1158240"/>
                <a:gd name="connsiteX116" fmla="*/ 3967480 w 5511800"/>
                <a:gd name="connsiteY116" fmla="*/ 629920 h 1158240"/>
                <a:gd name="connsiteX117" fmla="*/ 3982720 w 5511800"/>
                <a:gd name="connsiteY117" fmla="*/ 695960 h 1158240"/>
                <a:gd name="connsiteX118" fmla="*/ 3987800 w 5511800"/>
                <a:gd name="connsiteY118" fmla="*/ 716280 h 1158240"/>
                <a:gd name="connsiteX119" fmla="*/ 4003040 w 5511800"/>
                <a:gd name="connsiteY119" fmla="*/ 731520 h 1158240"/>
                <a:gd name="connsiteX120" fmla="*/ 4013200 w 5511800"/>
                <a:gd name="connsiteY120" fmla="*/ 751840 h 1158240"/>
                <a:gd name="connsiteX121" fmla="*/ 4023360 w 5511800"/>
                <a:gd name="connsiteY121" fmla="*/ 767080 h 1158240"/>
                <a:gd name="connsiteX122" fmla="*/ 4048760 w 5511800"/>
                <a:gd name="connsiteY122" fmla="*/ 812800 h 1158240"/>
                <a:gd name="connsiteX123" fmla="*/ 4064000 w 5511800"/>
                <a:gd name="connsiteY123" fmla="*/ 848360 h 1158240"/>
                <a:gd name="connsiteX124" fmla="*/ 4089400 w 5511800"/>
                <a:gd name="connsiteY124" fmla="*/ 878840 h 1158240"/>
                <a:gd name="connsiteX125" fmla="*/ 4099560 w 5511800"/>
                <a:gd name="connsiteY125" fmla="*/ 909320 h 1158240"/>
                <a:gd name="connsiteX126" fmla="*/ 4104640 w 5511800"/>
                <a:gd name="connsiteY126" fmla="*/ 970280 h 1158240"/>
                <a:gd name="connsiteX127" fmla="*/ 4119880 w 5511800"/>
                <a:gd name="connsiteY127" fmla="*/ 980440 h 1158240"/>
                <a:gd name="connsiteX128" fmla="*/ 4170680 w 5511800"/>
                <a:gd name="connsiteY128" fmla="*/ 990600 h 1158240"/>
                <a:gd name="connsiteX129" fmla="*/ 4185920 w 5511800"/>
                <a:gd name="connsiteY129" fmla="*/ 1000760 h 1158240"/>
                <a:gd name="connsiteX130" fmla="*/ 4328160 w 5511800"/>
                <a:gd name="connsiteY130" fmla="*/ 980440 h 1158240"/>
                <a:gd name="connsiteX131" fmla="*/ 4384040 w 5511800"/>
                <a:gd name="connsiteY131" fmla="*/ 985520 h 1158240"/>
                <a:gd name="connsiteX132" fmla="*/ 4394200 w 5511800"/>
                <a:gd name="connsiteY132" fmla="*/ 1000760 h 1158240"/>
                <a:gd name="connsiteX133" fmla="*/ 4424680 w 5511800"/>
                <a:gd name="connsiteY133" fmla="*/ 1026160 h 1158240"/>
                <a:gd name="connsiteX134" fmla="*/ 4434840 w 5511800"/>
                <a:gd name="connsiteY134" fmla="*/ 1041400 h 1158240"/>
                <a:gd name="connsiteX135" fmla="*/ 4505960 w 5511800"/>
                <a:gd name="connsiteY135" fmla="*/ 1056640 h 1158240"/>
                <a:gd name="connsiteX136" fmla="*/ 4617720 w 5511800"/>
                <a:gd name="connsiteY136" fmla="*/ 1066800 h 1158240"/>
                <a:gd name="connsiteX137" fmla="*/ 4638040 w 5511800"/>
                <a:gd name="connsiteY137" fmla="*/ 1061720 h 1158240"/>
                <a:gd name="connsiteX138" fmla="*/ 4663440 w 5511800"/>
                <a:gd name="connsiteY138" fmla="*/ 1056640 h 1158240"/>
                <a:gd name="connsiteX139" fmla="*/ 4704080 w 5511800"/>
                <a:gd name="connsiteY139" fmla="*/ 1046480 h 1158240"/>
                <a:gd name="connsiteX140" fmla="*/ 4902200 w 5511800"/>
                <a:gd name="connsiteY140" fmla="*/ 1051560 h 1158240"/>
                <a:gd name="connsiteX141" fmla="*/ 4932680 w 5511800"/>
                <a:gd name="connsiteY141" fmla="*/ 1056640 h 1158240"/>
                <a:gd name="connsiteX142" fmla="*/ 4953000 w 5511800"/>
                <a:gd name="connsiteY142" fmla="*/ 1071880 h 1158240"/>
                <a:gd name="connsiteX143" fmla="*/ 4983480 w 5511800"/>
                <a:gd name="connsiteY143" fmla="*/ 1087120 h 1158240"/>
                <a:gd name="connsiteX144" fmla="*/ 4998720 w 5511800"/>
                <a:gd name="connsiteY144" fmla="*/ 1107440 h 1158240"/>
                <a:gd name="connsiteX145" fmla="*/ 5024120 w 5511800"/>
                <a:gd name="connsiteY145" fmla="*/ 1112520 h 1158240"/>
                <a:gd name="connsiteX146" fmla="*/ 5069840 w 5511800"/>
                <a:gd name="connsiteY146" fmla="*/ 1107440 h 1158240"/>
                <a:gd name="connsiteX147" fmla="*/ 5100320 w 5511800"/>
                <a:gd name="connsiteY147" fmla="*/ 1097280 h 1158240"/>
                <a:gd name="connsiteX148" fmla="*/ 5161280 w 5511800"/>
                <a:gd name="connsiteY148" fmla="*/ 1092200 h 1158240"/>
                <a:gd name="connsiteX149" fmla="*/ 5207000 w 5511800"/>
                <a:gd name="connsiteY149" fmla="*/ 1066800 h 1158240"/>
                <a:gd name="connsiteX150" fmla="*/ 5227320 w 5511800"/>
                <a:gd name="connsiteY150" fmla="*/ 1056640 h 1158240"/>
                <a:gd name="connsiteX151" fmla="*/ 5267960 w 5511800"/>
                <a:gd name="connsiteY151" fmla="*/ 1071880 h 1158240"/>
                <a:gd name="connsiteX152" fmla="*/ 5313680 w 5511800"/>
                <a:gd name="connsiteY152" fmla="*/ 1076960 h 1158240"/>
                <a:gd name="connsiteX153" fmla="*/ 5344160 w 5511800"/>
                <a:gd name="connsiteY153" fmla="*/ 1082040 h 1158240"/>
                <a:gd name="connsiteX154" fmla="*/ 5359400 w 5511800"/>
                <a:gd name="connsiteY154" fmla="*/ 1092200 h 1158240"/>
                <a:gd name="connsiteX155" fmla="*/ 5379720 w 5511800"/>
                <a:gd name="connsiteY155" fmla="*/ 1097280 h 1158240"/>
                <a:gd name="connsiteX156" fmla="*/ 5486400 w 5511800"/>
                <a:gd name="connsiteY156" fmla="*/ 1102360 h 1158240"/>
                <a:gd name="connsiteX157" fmla="*/ 5496560 w 5511800"/>
                <a:gd name="connsiteY157" fmla="*/ 1132840 h 1158240"/>
                <a:gd name="connsiteX158" fmla="*/ 5511800 w 5511800"/>
                <a:gd name="connsiteY158" fmla="*/ 1143000 h 1158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5511800" h="1158240">
                  <a:moveTo>
                    <a:pt x="0" y="1158240"/>
                  </a:moveTo>
                  <a:cubicBezTo>
                    <a:pt x="8467" y="1156547"/>
                    <a:pt x="17540" y="1156733"/>
                    <a:pt x="25400" y="1153160"/>
                  </a:cubicBezTo>
                  <a:cubicBezTo>
                    <a:pt x="36516" y="1148107"/>
                    <a:pt x="44034" y="1135802"/>
                    <a:pt x="55880" y="1132840"/>
                  </a:cubicBezTo>
                  <a:lnTo>
                    <a:pt x="96520" y="1122680"/>
                  </a:lnTo>
                  <a:cubicBezTo>
                    <a:pt x="103293" y="1117600"/>
                    <a:pt x="110412" y="1112950"/>
                    <a:pt x="116840" y="1107440"/>
                  </a:cubicBezTo>
                  <a:cubicBezTo>
                    <a:pt x="129046" y="1096978"/>
                    <a:pt x="132350" y="1088456"/>
                    <a:pt x="147320" y="1082040"/>
                  </a:cubicBezTo>
                  <a:cubicBezTo>
                    <a:pt x="153737" y="1079290"/>
                    <a:pt x="160927" y="1078878"/>
                    <a:pt x="167640" y="1076960"/>
                  </a:cubicBezTo>
                  <a:cubicBezTo>
                    <a:pt x="172789" y="1075489"/>
                    <a:pt x="178199" y="1074481"/>
                    <a:pt x="182880" y="1071880"/>
                  </a:cubicBezTo>
                  <a:cubicBezTo>
                    <a:pt x="193554" y="1065950"/>
                    <a:pt x="213360" y="1051560"/>
                    <a:pt x="213360" y="1051560"/>
                  </a:cubicBezTo>
                  <a:cubicBezTo>
                    <a:pt x="230293" y="1053253"/>
                    <a:pt x="247520" y="1053074"/>
                    <a:pt x="264160" y="1056640"/>
                  </a:cubicBezTo>
                  <a:cubicBezTo>
                    <a:pt x="271565" y="1058227"/>
                    <a:pt x="277174" y="1064807"/>
                    <a:pt x="284480" y="1066800"/>
                  </a:cubicBezTo>
                  <a:cubicBezTo>
                    <a:pt x="296032" y="1069950"/>
                    <a:pt x="308187" y="1070187"/>
                    <a:pt x="320040" y="1071880"/>
                  </a:cubicBezTo>
                  <a:cubicBezTo>
                    <a:pt x="353706" y="1083102"/>
                    <a:pt x="327562" y="1075680"/>
                    <a:pt x="391160" y="1082040"/>
                  </a:cubicBezTo>
                  <a:cubicBezTo>
                    <a:pt x="406418" y="1083566"/>
                    <a:pt x="421640" y="1085427"/>
                    <a:pt x="436880" y="1087120"/>
                  </a:cubicBezTo>
                  <a:cubicBezTo>
                    <a:pt x="463973" y="1085427"/>
                    <a:pt x="491163" y="1084882"/>
                    <a:pt x="518160" y="1082040"/>
                  </a:cubicBezTo>
                  <a:cubicBezTo>
                    <a:pt x="525940" y="1081221"/>
                    <a:pt x="549321" y="1069942"/>
                    <a:pt x="553720" y="1066800"/>
                  </a:cubicBezTo>
                  <a:cubicBezTo>
                    <a:pt x="559566" y="1062624"/>
                    <a:pt x="563441" y="1056159"/>
                    <a:pt x="568960" y="1051560"/>
                  </a:cubicBezTo>
                  <a:cubicBezTo>
                    <a:pt x="590798" y="1033362"/>
                    <a:pt x="576529" y="1047776"/>
                    <a:pt x="599440" y="1036320"/>
                  </a:cubicBezTo>
                  <a:cubicBezTo>
                    <a:pt x="607698" y="1032191"/>
                    <a:pt x="629247" y="1014947"/>
                    <a:pt x="635000" y="1010920"/>
                  </a:cubicBezTo>
                  <a:cubicBezTo>
                    <a:pt x="645003" y="1003918"/>
                    <a:pt x="665480" y="990600"/>
                    <a:pt x="665480" y="990600"/>
                  </a:cubicBezTo>
                  <a:cubicBezTo>
                    <a:pt x="668867" y="985520"/>
                    <a:pt x="670872" y="979174"/>
                    <a:pt x="675640" y="975360"/>
                  </a:cubicBezTo>
                  <a:cubicBezTo>
                    <a:pt x="679821" y="972015"/>
                    <a:pt x="685653" y="971442"/>
                    <a:pt x="690880" y="970280"/>
                  </a:cubicBezTo>
                  <a:cubicBezTo>
                    <a:pt x="700935" y="968046"/>
                    <a:pt x="711305" y="967434"/>
                    <a:pt x="721360" y="965200"/>
                  </a:cubicBezTo>
                  <a:cubicBezTo>
                    <a:pt x="726587" y="964038"/>
                    <a:pt x="731282" y="960746"/>
                    <a:pt x="736600" y="960120"/>
                  </a:cubicBezTo>
                  <a:cubicBezTo>
                    <a:pt x="760204" y="957343"/>
                    <a:pt x="784013" y="956733"/>
                    <a:pt x="807720" y="955040"/>
                  </a:cubicBezTo>
                  <a:cubicBezTo>
                    <a:pt x="814493" y="951653"/>
                    <a:pt x="821009" y="947692"/>
                    <a:pt x="828040" y="944880"/>
                  </a:cubicBezTo>
                  <a:cubicBezTo>
                    <a:pt x="837984" y="940903"/>
                    <a:pt x="849609" y="940661"/>
                    <a:pt x="858520" y="934720"/>
                  </a:cubicBezTo>
                  <a:cubicBezTo>
                    <a:pt x="878215" y="921590"/>
                    <a:pt x="867968" y="926491"/>
                    <a:pt x="889000" y="919480"/>
                  </a:cubicBezTo>
                  <a:cubicBezTo>
                    <a:pt x="908547" y="890160"/>
                    <a:pt x="887323" y="915239"/>
                    <a:pt x="929640" y="894080"/>
                  </a:cubicBezTo>
                  <a:cubicBezTo>
                    <a:pt x="940562" y="888619"/>
                    <a:pt x="949198" y="879221"/>
                    <a:pt x="960120" y="873760"/>
                  </a:cubicBezTo>
                  <a:cubicBezTo>
                    <a:pt x="966365" y="870638"/>
                    <a:pt x="973903" y="871131"/>
                    <a:pt x="980440" y="868680"/>
                  </a:cubicBezTo>
                  <a:cubicBezTo>
                    <a:pt x="987531" y="866021"/>
                    <a:pt x="993799" y="861503"/>
                    <a:pt x="1000760" y="858520"/>
                  </a:cubicBezTo>
                  <a:cubicBezTo>
                    <a:pt x="1005682" y="856411"/>
                    <a:pt x="1010920" y="855133"/>
                    <a:pt x="1016000" y="853440"/>
                  </a:cubicBezTo>
                  <a:cubicBezTo>
                    <a:pt x="1025197" y="844243"/>
                    <a:pt x="1045403" y="820052"/>
                    <a:pt x="1061720" y="812800"/>
                  </a:cubicBezTo>
                  <a:cubicBezTo>
                    <a:pt x="1071507" y="808450"/>
                    <a:pt x="1083289" y="808581"/>
                    <a:pt x="1092200" y="802640"/>
                  </a:cubicBezTo>
                  <a:cubicBezTo>
                    <a:pt x="1101618" y="796361"/>
                    <a:pt x="1110662" y="788402"/>
                    <a:pt x="1122680" y="787400"/>
                  </a:cubicBezTo>
                  <a:cubicBezTo>
                    <a:pt x="1158157" y="784444"/>
                    <a:pt x="1193800" y="784013"/>
                    <a:pt x="1229360" y="782320"/>
                  </a:cubicBezTo>
                  <a:cubicBezTo>
                    <a:pt x="1259929" y="777953"/>
                    <a:pt x="1267507" y="779034"/>
                    <a:pt x="1295400" y="767080"/>
                  </a:cubicBezTo>
                  <a:cubicBezTo>
                    <a:pt x="1358876" y="739876"/>
                    <a:pt x="1312573" y="751453"/>
                    <a:pt x="1361440" y="741680"/>
                  </a:cubicBezTo>
                  <a:cubicBezTo>
                    <a:pt x="1414159" y="706534"/>
                    <a:pt x="1332548" y="760031"/>
                    <a:pt x="1397000" y="721360"/>
                  </a:cubicBezTo>
                  <a:cubicBezTo>
                    <a:pt x="1407471" y="715078"/>
                    <a:pt x="1420154" y="710809"/>
                    <a:pt x="1427480" y="701040"/>
                  </a:cubicBezTo>
                  <a:cubicBezTo>
                    <a:pt x="1453896" y="665819"/>
                    <a:pt x="1429851" y="693928"/>
                    <a:pt x="1463040" y="665480"/>
                  </a:cubicBezTo>
                  <a:cubicBezTo>
                    <a:pt x="1495669" y="637512"/>
                    <a:pt x="1460272" y="664091"/>
                    <a:pt x="1493520" y="619760"/>
                  </a:cubicBezTo>
                  <a:cubicBezTo>
                    <a:pt x="1497183" y="614876"/>
                    <a:pt x="1503680" y="612987"/>
                    <a:pt x="1508760" y="609600"/>
                  </a:cubicBezTo>
                  <a:cubicBezTo>
                    <a:pt x="1510453" y="604520"/>
                    <a:pt x="1510870" y="598815"/>
                    <a:pt x="1513840" y="594360"/>
                  </a:cubicBezTo>
                  <a:cubicBezTo>
                    <a:pt x="1524899" y="577771"/>
                    <a:pt x="1535315" y="577965"/>
                    <a:pt x="1549400" y="563880"/>
                  </a:cubicBezTo>
                  <a:cubicBezTo>
                    <a:pt x="1553717" y="559563"/>
                    <a:pt x="1555651" y="553330"/>
                    <a:pt x="1559560" y="548640"/>
                  </a:cubicBezTo>
                  <a:cubicBezTo>
                    <a:pt x="1571783" y="533972"/>
                    <a:pt x="1575055" y="533230"/>
                    <a:pt x="1590040" y="523240"/>
                  </a:cubicBezTo>
                  <a:cubicBezTo>
                    <a:pt x="1602408" y="486136"/>
                    <a:pt x="1597603" y="503150"/>
                    <a:pt x="1605280" y="472440"/>
                  </a:cubicBezTo>
                  <a:cubicBezTo>
                    <a:pt x="1606973" y="418253"/>
                    <a:pt x="1603836" y="363699"/>
                    <a:pt x="1610360" y="309880"/>
                  </a:cubicBezTo>
                  <a:cubicBezTo>
                    <a:pt x="1611004" y="304564"/>
                    <a:pt x="1620919" y="307401"/>
                    <a:pt x="1625600" y="304800"/>
                  </a:cubicBezTo>
                  <a:cubicBezTo>
                    <a:pt x="1636274" y="298870"/>
                    <a:pt x="1645920" y="291253"/>
                    <a:pt x="1656080" y="284480"/>
                  </a:cubicBezTo>
                  <a:lnTo>
                    <a:pt x="1671320" y="274320"/>
                  </a:lnTo>
                  <a:cubicBezTo>
                    <a:pt x="1676400" y="270933"/>
                    <a:pt x="1680768" y="266091"/>
                    <a:pt x="1686560" y="264160"/>
                  </a:cubicBezTo>
                  <a:cubicBezTo>
                    <a:pt x="1691640" y="262467"/>
                    <a:pt x="1697011" y="261475"/>
                    <a:pt x="1701800" y="259080"/>
                  </a:cubicBezTo>
                  <a:cubicBezTo>
                    <a:pt x="1741191" y="239385"/>
                    <a:pt x="1693974" y="256609"/>
                    <a:pt x="1732280" y="243840"/>
                  </a:cubicBezTo>
                  <a:cubicBezTo>
                    <a:pt x="1735667" y="238760"/>
                    <a:pt x="1737672" y="232414"/>
                    <a:pt x="1742440" y="228600"/>
                  </a:cubicBezTo>
                  <a:cubicBezTo>
                    <a:pt x="1746621" y="225255"/>
                    <a:pt x="1752429" y="224570"/>
                    <a:pt x="1757680" y="223520"/>
                  </a:cubicBezTo>
                  <a:cubicBezTo>
                    <a:pt x="1769421" y="221172"/>
                    <a:pt x="1781387" y="220133"/>
                    <a:pt x="1793240" y="218440"/>
                  </a:cubicBezTo>
                  <a:cubicBezTo>
                    <a:pt x="1822528" y="198915"/>
                    <a:pt x="1794275" y="215819"/>
                    <a:pt x="1823720" y="203200"/>
                  </a:cubicBezTo>
                  <a:cubicBezTo>
                    <a:pt x="1830681" y="200217"/>
                    <a:pt x="1837465" y="196797"/>
                    <a:pt x="1844040" y="193040"/>
                  </a:cubicBezTo>
                  <a:cubicBezTo>
                    <a:pt x="1849341" y="190011"/>
                    <a:pt x="1853668" y="185285"/>
                    <a:pt x="1859280" y="182880"/>
                  </a:cubicBezTo>
                  <a:cubicBezTo>
                    <a:pt x="1865697" y="180130"/>
                    <a:pt x="1872827" y="179493"/>
                    <a:pt x="1879600" y="177800"/>
                  </a:cubicBezTo>
                  <a:cubicBezTo>
                    <a:pt x="1884680" y="172720"/>
                    <a:pt x="1891627" y="168986"/>
                    <a:pt x="1894840" y="162560"/>
                  </a:cubicBezTo>
                  <a:cubicBezTo>
                    <a:pt x="1915241" y="121757"/>
                    <a:pt x="1882749" y="148608"/>
                    <a:pt x="1915160" y="127000"/>
                  </a:cubicBezTo>
                  <a:cubicBezTo>
                    <a:pt x="1921933" y="116840"/>
                    <a:pt x="1932518" y="108366"/>
                    <a:pt x="1935480" y="96520"/>
                  </a:cubicBezTo>
                  <a:cubicBezTo>
                    <a:pt x="1937173" y="89747"/>
                    <a:pt x="1936687" y="82009"/>
                    <a:pt x="1940560" y="76200"/>
                  </a:cubicBezTo>
                  <a:cubicBezTo>
                    <a:pt x="1943947" y="71120"/>
                    <a:pt x="1951110" y="69949"/>
                    <a:pt x="1955800" y="66040"/>
                  </a:cubicBezTo>
                  <a:cubicBezTo>
                    <a:pt x="1981169" y="44900"/>
                    <a:pt x="1959497" y="54648"/>
                    <a:pt x="1986280" y="45720"/>
                  </a:cubicBezTo>
                  <a:cubicBezTo>
                    <a:pt x="1991360" y="40640"/>
                    <a:pt x="1994980" y="33453"/>
                    <a:pt x="2001520" y="30480"/>
                  </a:cubicBezTo>
                  <a:cubicBezTo>
                    <a:pt x="2014232" y="24702"/>
                    <a:pt x="2028913" y="24736"/>
                    <a:pt x="2042160" y="20320"/>
                  </a:cubicBezTo>
                  <a:lnTo>
                    <a:pt x="2057400" y="15240"/>
                  </a:lnTo>
                  <a:cubicBezTo>
                    <a:pt x="2138680" y="16933"/>
                    <a:pt x="2220083" y="15546"/>
                    <a:pt x="2301240" y="20320"/>
                  </a:cubicBezTo>
                  <a:cubicBezTo>
                    <a:pt x="2307335" y="20679"/>
                    <a:pt x="2310432" y="29646"/>
                    <a:pt x="2316480" y="30480"/>
                  </a:cubicBezTo>
                  <a:cubicBezTo>
                    <a:pt x="2360223" y="36513"/>
                    <a:pt x="2404533" y="37253"/>
                    <a:pt x="2448560" y="40640"/>
                  </a:cubicBezTo>
                  <a:cubicBezTo>
                    <a:pt x="2467187" y="37253"/>
                    <a:pt x="2485740" y="33433"/>
                    <a:pt x="2504440" y="30480"/>
                  </a:cubicBezTo>
                  <a:cubicBezTo>
                    <a:pt x="2517925" y="28351"/>
                    <a:pt x="2531614" y="27644"/>
                    <a:pt x="2545080" y="25400"/>
                  </a:cubicBezTo>
                  <a:cubicBezTo>
                    <a:pt x="2551967" y="24252"/>
                    <a:pt x="2558573" y="21783"/>
                    <a:pt x="2565400" y="20320"/>
                  </a:cubicBezTo>
                  <a:cubicBezTo>
                    <a:pt x="2582285" y="16702"/>
                    <a:pt x="2599817" y="15621"/>
                    <a:pt x="2616200" y="10160"/>
                  </a:cubicBezTo>
                  <a:cubicBezTo>
                    <a:pt x="2638064" y="2872"/>
                    <a:pt x="2626245" y="6379"/>
                    <a:pt x="2651760" y="0"/>
                  </a:cubicBezTo>
                  <a:cubicBezTo>
                    <a:pt x="2707640" y="1693"/>
                    <a:pt x="2763746" y="-220"/>
                    <a:pt x="2819400" y="5080"/>
                  </a:cubicBezTo>
                  <a:cubicBezTo>
                    <a:pt x="2835392" y="6603"/>
                    <a:pt x="2849217" y="18048"/>
                    <a:pt x="2865120" y="20320"/>
                  </a:cubicBezTo>
                  <a:cubicBezTo>
                    <a:pt x="2897014" y="24876"/>
                    <a:pt x="2929467" y="23707"/>
                    <a:pt x="2961640" y="25400"/>
                  </a:cubicBezTo>
                  <a:cubicBezTo>
                    <a:pt x="2966720" y="28787"/>
                    <a:pt x="2971419" y="32830"/>
                    <a:pt x="2976880" y="35560"/>
                  </a:cubicBezTo>
                  <a:cubicBezTo>
                    <a:pt x="2984168" y="39204"/>
                    <a:pt x="3005929" y="44092"/>
                    <a:pt x="3012440" y="45720"/>
                  </a:cubicBezTo>
                  <a:cubicBezTo>
                    <a:pt x="3053391" y="73020"/>
                    <a:pt x="3021658" y="54876"/>
                    <a:pt x="3119120" y="71120"/>
                  </a:cubicBezTo>
                  <a:cubicBezTo>
                    <a:pt x="3129280" y="72813"/>
                    <a:pt x="3139394" y="74808"/>
                    <a:pt x="3149600" y="76200"/>
                  </a:cubicBezTo>
                  <a:lnTo>
                    <a:pt x="3261360" y="91440"/>
                  </a:lnTo>
                  <a:cubicBezTo>
                    <a:pt x="3266440" y="93133"/>
                    <a:pt x="3271349" y="95470"/>
                    <a:pt x="3276600" y="96520"/>
                  </a:cubicBezTo>
                  <a:cubicBezTo>
                    <a:pt x="3288341" y="98868"/>
                    <a:pt x="3301043" y="97153"/>
                    <a:pt x="3312160" y="101600"/>
                  </a:cubicBezTo>
                  <a:cubicBezTo>
                    <a:pt x="3318830" y="104268"/>
                    <a:pt x="3321422" y="112855"/>
                    <a:pt x="3327400" y="116840"/>
                  </a:cubicBezTo>
                  <a:cubicBezTo>
                    <a:pt x="3331855" y="119810"/>
                    <a:pt x="3337560" y="120227"/>
                    <a:pt x="3342640" y="121920"/>
                  </a:cubicBezTo>
                  <a:cubicBezTo>
                    <a:pt x="3354493" y="133773"/>
                    <a:pt x="3364252" y="148181"/>
                    <a:pt x="3378200" y="157480"/>
                  </a:cubicBezTo>
                  <a:cubicBezTo>
                    <a:pt x="3383280" y="160867"/>
                    <a:pt x="3388877" y="163584"/>
                    <a:pt x="3393440" y="167640"/>
                  </a:cubicBezTo>
                  <a:cubicBezTo>
                    <a:pt x="3420506" y="191699"/>
                    <a:pt x="3412972" y="197381"/>
                    <a:pt x="3439160" y="203200"/>
                  </a:cubicBezTo>
                  <a:cubicBezTo>
                    <a:pt x="3449215" y="205434"/>
                    <a:pt x="3459382" y="207347"/>
                    <a:pt x="3469640" y="208280"/>
                  </a:cubicBezTo>
                  <a:cubicBezTo>
                    <a:pt x="3496675" y="210738"/>
                    <a:pt x="3523827" y="211667"/>
                    <a:pt x="3550920" y="213360"/>
                  </a:cubicBezTo>
                  <a:cubicBezTo>
                    <a:pt x="3556000" y="215053"/>
                    <a:pt x="3561188" y="216451"/>
                    <a:pt x="3566160" y="218440"/>
                  </a:cubicBezTo>
                  <a:cubicBezTo>
                    <a:pt x="3578134" y="223229"/>
                    <a:pt x="3589600" y="229273"/>
                    <a:pt x="3601720" y="233680"/>
                  </a:cubicBezTo>
                  <a:cubicBezTo>
                    <a:pt x="3608281" y="236066"/>
                    <a:pt x="3615267" y="237067"/>
                    <a:pt x="3622040" y="238760"/>
                  </a:cubicBezTo>
                  <a:cubicBezTo>
                    <a:pt x="3627120" y="243840"/>
                    <a:pt x="3631302" y="250015"/>
                    <a:pt x="3637280" y="254000"/>
                  </a:cubicBezTo>
                  <a:cubicBezTo>
                    <a:pt x="3641735" y="256970"/>
                    <a:pt x="3648293" y="255792"/>
                    <a:pt x="3652520" y="259080"/>
                  </a:cubicBezTo>
                  <a:cubicBezTo>
                    <a:pt x="3676610" y="277817"/>
                    <a:pt x="3679579" y="284429"/>
                    <a:pt x="3693160" y="304800"/>
                  </a:cubicBezTo>
                  <a:cubicBezTo>
                    <a:pt x="3694853" y="314960"/>
                    <a:pt x="3695280" y="325414"/>
                    <a:pt x="3698240" y="335280"/>
                  </a:cubicBezTo>
                  <a:cubicBezTo>
                    <a:pt x="3700416" y="342533"/>
                    <a:pt x="3705741" y="348509"/>
                    <a:pt x="3708400" y="355600"/>
                  </a:cubicBezTo>
                  <a:cubicBezTo>
                    <a:pt x="3710851" y="362137"/>
                    <a:pt x="3711787" y="369147"/>
                    <a:pt x="3713480" y="375920"/>
                  </a:cubicBezTo>
                  <a:cubicBezTo>
                    <a:pt x="3721174" y="460551"/>
                    <a:pt x="3713284" y="405518"/>
                    <a:pt x="3723640" y="452120"/>
                  </a:cubicBezTo>
                  <a:cubicBezTo>
                    <a:pt x="3725513" y="460549"/>
                    <a:pt x="3724436" y="470023"/>
                    <a:pt x="3728720" y="477520"/>
                  </a:cubicBezTo>
                  <a:cubicBezTo>
                    <a:pt x="3731749" y="482821"/>
                    <a:pt x="3738880" y="484293"/>
                    <a:pt x="3743960" y="487680"/>
                  </a:cubicBezTo>
                  <a:cubicBezTo>
                    <a:pt x="3745653" y="492760"/>
                    <a:pt x="3747741" y="497725"/>
                    <a:pt x="3749040" y="502920"/>
                  </a:cubicBezTo>
                  <a:cubicBezTo>
                    <a:pt x="3751134" y="511297"/>
                    <a:pt x="3751088" y="520235"/>
                    <a:pt x="3754120" y="528320"/>
                  </a:cubicBezTo>
                  <a:cubicBezTo>
                    <a:pt x="3756264" y="534037"/>
                    <a:pt x="3760893" y="538480"/>
                    <a:pt x="3764280" y="543560"/>
                  </a:cubicBezTo>
                  <a:cubicBezTo>
                    <a:pt x="3773515" y="580501"/>
                    <a:pt x="3761212" y="550652"/>
                    <a:pt x="3784600" y="574040"/>
                  </a:cubicBezTo>
                  <a:cubicBezTo>
                    <a:pt x="3788917" y="578357"/>
                    <a:pt x="3789400" y="586356"/>
                    <a:pt x="3794760" y="589280"/>
                  </a:cubicBezTo>
                  <a:cubicBezTo>
                    <a:pt x="3808863" y="596972"/>
                    <a:pt x="3825126" y="599796"/>
                    <a:pt x="3840480" y="604520"/>
                  </a:cubicBezTo>
                  <a:cubicBezTo>
                    <a:pt x="3878990" y="616369"/>
                    <a:pt x="3903787" y="611988"/>
                    <a:pt x="3952240" y="614680"/>
                  </a:cubicBezTo>
                  <a:cubicBezTo>
                    <a:pt x="3957320" y="619760"/>
                    <a:pt x="3964507" y="623380"/>
                    <a:pt x="3967480" y="629920"/>
                  </a:cubicBezTo>
                  <a:cubicBezTo>
                    <a:pt x="3972893" y="641828"/>
                    <a:pt x="3979132" y="679814"/>
                    <a:pt x="3982720" y="695960"/>
                  </a:cubicBezTo>
                  <a:cubicBezTo>
                    <a:pt x="3984235" y="702776"/>
                    <a:pt x="3984336" y="710218"/>
                    <a:pt x="3987800" y="716280"/>
                  </a:cubicBezTo>
                  <a:cubicBezTo>
                    <a:pt x="3991364" y="722518"/>
                    <a:pt x="3998864" y="725674"/>
                    <a:pt x="4003040" y="731520"/>
                  </a:cubicBezTo>
                  <a:cubicBezTo>
                    <a:pt x="4007442" y="737682"/>
                    <a:pt x="4009443" y="745265"/>
                    <a:pt x="4013200" y="751840"/>
                  </a:cubicBezTo>
                  <a:cubicBezTo>
                    <a:pt x="4016229" y="757141"/>
                    <a:pt x="4020395" y="761743"/>
                    <a:pt x="4023360" y="767080"/>
                  </a:cubicBezTo>
                  <a:cubicBezTo>
                    <a:pt x="4053311" y="820991"/>
                    <a:pt x="4025860" y="778450"/>
                    <a:pt x="4048760" y="812800"/>
                  </a:cubicBezTo>
                  <a:cubicBezTo>
                    <a:pt x="4053601" y="832166"/>
                    <a:pt x="4051471" y="833325"/>
                    <a:pt x="4064000" y="848360"/>
                  </a:cubicBezTo>
                  <a:cubicBezTo>
                    <a:pt x="4075393" y="862032"/>
                    <a:pt x="4082193" y="862624"/>
                    <a:pt x="4089400" y="878840"/>
                  </a:cubicBezTo>
                  <a:cubicBezTo>
                    <a:pt x="4093750" y="888627"/>
                    <a:pt x="4099560" y="909320"/>
                    <a:pt x="4099560" y="909320"/>
                  </a:cubicBezTo>
                  <a:cubicBezTo>
                    <a:pt x="4101253" y="929640"/>
                    <a:pt x="4099038" y="950674"/>
                    <a:pt x="4104640" y="970280"/>
                  </a:cubicBezTo>
                  <a:cubicBezTo>
                    <a:pt x="4106317" y="976150"/>
                    <a:pt x="4114045" y="978644"/>
                    <a:pt x="4119880" y="980440"/>
                  </a:cubicBezTo>
                  <a:cubicBezTo>
                    <a:pt x="4136385" y="985518"/>
                    <a:pt x="4153747" y="987213"/>
                    <a:pt x="4170680" y="990600"/>
                  </a:cubicBezTo>
                  <a:cubicBezTo>
                    <a:pt x="4175760" y="993987"/>
                    <a:pt x="4179818" y="1000978"/>
                    <a:pt x="4185920" y="1000760"/>
                  </a:cubicBezTo>
                  <a:cubicBezTo>
                    <a:pt x="4280765" y="997373"/>
                    <a:pt x="4277177" y="997434"/>
                    <a:pt x="4328160" y="980440"/>
                  </a:cubicBezTo>
                  <a:cubicBezTo>
                    <a:pt x="4346787" y="982133"/>
                    <a:pt x="4366164" y="980020"/>
                    <a:pt x="4384040" y="985520"/>
                  </a:cubicBezTo>
                  <a:cubicBezTo>
                    <a:pt x="4389875" y="987316"/>
                    <a:pt x="4390291" y="996070"/>
                    <a:pt x="4394200" y="1000760"/>
                  </a:cubicBezTo>
                  <a:cubicBezTo>
                    <a:pt x="4406423" y="1015428"/>
                    <a:pt x="4409695" y="1016170"/>
                    <a:pt x="4424680" y="1026160"/>
                  </a:cubicBezTo>
                  <a:cubicBezTo>
                    <a:pt x="4428067" y="1031240"/>
                    <a:pt x="4430150" y="1037491"/>
                    <a:pt x="4434840" y="1041400"/>
                  </a:cubicBezTo>
                  <a:cubicBezTo>
                    <a:pt x="4454297" y="1057614"/>
                    <a:pt x="4483770" y="1054304"/>
                    <a:pt x="4505960" y="1056640"/>
                  </a:cubicBezTo>
                  <a:cubicBezTo>
                    <a:pt x="4587586" y="1065232"/>
                    <a:pt x="4516288" y="1058998"/>
                    <a:pt x="4617720" y="1066800"/>
                  </a:cubicBezTo>
                  <a:cubicBezTo>
                    <a:pt x="4624493" y="1065107"/>
                    <a:pt x="4631224" y="1063235"/>
                    <a:pt x="4638040" y="1061720"/>
                  </a:cubicBezTo>
                  <a:cubicBezTo>
                    <a:pt x="4646469" y="1059847"/>
                    <a:pt x="4655027" y="1058582"/>
                    <a:pt x="4663440" y="1056640"/>
                  </a:cubicBezTo>
                  <a:cubicBezTo>
                    <a:pt x="4677046" y="1053500"/>
                    <a:pt x="4704080" y="1046480"/>
                    <a:pt x="4704080" y="1046480"/>
                  </a:cubicBezTo>
                  <a:lnTo>
                    <a:pt x="4902200" y="1051560"/>
                  </a:lnTo>
                  <a:cubicBezTo>
                    <a:pt x="4912490" y="1052017"/>
                    <a:pt x="4923117" y="1052815"/>
                    <a:pt x="4932680" y="1056640"/>
                  </a:cubicBezTo>
                  <a:cubicBezTo>
                    <a:pt x="4940541" y="1059784"/>
                    <a:pt x="4945649" y="1067679"/>
                    <a:pt x="4953000" y="1071880"/>
                  </a:cubicBezTo>
                  <a:cubicBezTo>
                    <a:pt x="4972281" y="1082898"/>
                    <a:pt x="4965781" y="1069421"/>
                    <a:pt x="4983480" y="1087120"/>
                  </a:cubicBezTo>
                  <a:cubicBezTo>
                    <a:pt x="4989467" y="1093107"/>
                    <a:pt x="4991540" y="1102953"/>
                    <a:pt x="4998720" y="1107440"/>
                  </a:cubicBezTo>
                  <a:cubicBezTo>
                    <a:pt x="5006042" y="1112016"/>
                    <a:pt x="5015653" y="1110827"/>
                    <a:pt x="5024120" y="1112520"/>
                  </a:cubicBezTo>
                  <a:cubicBezTo>
                    <a:pt x="5039360" y="1110827"/>
                    <a:pt x="5054804" y="1110447"/>
                    <a:pt x="5069840" y="1107440"/>
                  </a:cubicBezTo>
                  <a:cubicBezTo>
                    <a:pt x="5080342" y="1105340"/>
                    <a:pt x="5089756" y="1099041"/>
                    <a:pt x="5100320" y="1097280"/>
                  </a:cubicBezTo>
                  <a:cubicBezTo>
                    <a:pt x="5120433" y="1093928"/>
                    <a:pt x="5140960" y="1093893"/>
                    <a:pt x="5161280" y="1092200"/>
                  </a:cubicBezTo>
                  <a:cubicBezTo>
                    <a:pt x="5203424" y="1078152"/>
                    <a:pt x="5137129" y="1101735"/>
                    <a:pt x="5207000" y="1066800"/>
                  </a:cubicBezTo>
                  <a:lnTo>
                    <a:pt x="5227320" y="1056640"/>
                  </a:lnTo>
                  <a:cubicBezTo>
                    <a:pt x="5240867" y="1061720"/>
                    <a:pt x="5253877" y="1068566"/>
                    <a:pt x="5267960" y="1071880"/>
                  </a:cubicBezTo>
                  <a:cubicBezTo>
                    <a:pt x="5282886" y="1075392"/>
                    <a:pt x="5298481" y="1074933"/>
                    <a:pt x="5313680" y="1076960"/>
                  </a:cubicBezTo>
                  <a:cubicBezTo>
                    <a:pt x="5323890" y="1078321"/>
                    <a:pt x="5334000" y="1080347"/>
                    <a:pt x="5344160" y="1082040"/>
                  </a:cubicBezTo>
                  <a:cubicBezTo>
                    <a:pt x="5349240" y="1085427"/>
                    <a:pt x="5353788" y="1089795"/>
                    <a:pt x="5359400" y="1092200"/>
                  </a:cubicBezTo>
                  <a:cubicBezTo>
                    <a:pt x="5365817" y="1094950"/>
                    <a:pt x="5372760" y="1096723"/>
                    <a:pt x="5379720" y="1097280"/>
                  </a:cubicBezTo>
                  <a:cubicBezTo>
                    <a:pt x="5415207" y="1100119"/>
                    <a:pt x="5450840" y="1100667"/>
                    <a:pt x="5486400" y="1102360"/>
                  </a:cubicBezTo>
                  <a:cubicBezTo>
                    <a:pt x="5489787" y="1112520"/>
                    <a:pt x="5487649" y="1126899"/>
                    <a:pt x="5496560" y="1132840"/>
                  </a:cubicBezTo>
                  <a:lnTo>
                    <a:pt x="5511800" y="1143000"/>
                  </a:lnTo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349565" y="5318070"/>
                  <a:ext cx="324128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61" name="Rectangle 6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9565" y="5318070"/>
                  <a:ext cx="324128" cy="307777"/>
                </a:xfrm>
                <a:prstGeom prst="rect">
                  <a:avLst/>
                </a:prstGeom>
                <a:blipFill rotWithShape="0">
                  <a:blip r:embed="rId4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9127EA77-8A7D-4753-8D8E-0F035A0FF377}"/>
                    </a:ext>
                  </a:extLst>
                </p:cNvPr>
                <p:cNvSpPr/>
                <p:nvPr/>
              </p:nvSpPr>
              <p:spPr>
                <a:xfrm>
                  <a:off x="5843154" y="5350060"/>
                  <a:ext cx="324576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𝐿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62" name="Rectangle 6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127EA77-8A7D-4753-8D8E-0F035A0FF37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43154" y="5350060"/>
                  <a:ext cx="324576" cy="307777"/>
                </a:xfrm>
                <a:prstGeom prst="rect">
                  <a:avLst/>
                </a:prstGeom>
                <a:blipFill rotWithShape="0">
                  <a:blip r:embed="rId4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3" name="Freeform 62"/>
            <p:cNvSpPr/>
            <p:nvPr/>
          </p:nvSpPr>
          <p:spPr>
            <a:xfrm flipV="1">
              <a:off x="591116" y="4161411"/>
              <a:ext cx="5511800" cy="1159200"/>
            </a:xfrm>
            <a:custGeom>
              <a:avLst/>
              <a:gdLst>
                <a:gd name="connsiteX0" fmla="*/ 0 w 5511800"/>
                <a:gd name="connsiteY0" fmla="*/ 1158240 h 1158240"/>
                <a:gd name="connsiteX1" fmla="*/ 25400 w 5511800"/>
                <a:gd name="connsiteY1" fmla="*/ 1153160 h 1158240"/>
                <a:gd name="connsiteX2" fmla="*/ 55880 w 5511800"/>
                <a:gd name="connsiteY2" fmla="*/ 1132840 h 1158240"/>
                <a:gd name="connsiteX3" fmla="*/ 96520 w 5511800"/>
                <a:gd name="connsiteY3" fmla="*/ 1122680 h 1158240"/>
                <a:gd name="connsiteX4" fmla="*/ 116840 w 5511800"/>
                <a:gd name="connsiteY4" fmla="*/ 1107440 h 1158240"/>
                <a:gd name="connsiteX5" fmla="*/ 147320 w 5511800"/>
                <a:gd name="connsiteY5" fmla="*/ 1082040 h 1158240"/>
                <a:gd name="connsiteX6" fmla="*/ 167640 w 5511800"/>
                <a:gd name="connsiteY6" fmla="*/ 1076960 h 1158240"/>
                <a:gd name="connsiteX7" fmla="*/ 182880 w 5511800"/>
                <a:gd name="connsiteY7" fmla="*/ 1071880 h 1158240"/>
                <a:gd name="connsiteX8" fmla="*/ 213360 w 5511800"/>
                <a:gd name="connsiteY8" fmla="*/ 1051560 h 1158240"/>
                <a:gd name="connsiteX9" fmla="*/ 264160 w 5511800"/>
                <a:gd name="connsiteY9" fmla="*/ 1056640 h 1158240"/>
                <a:gd name="connsiteX10" fmla="*/ 284480 w 5511800"/>
                <a:gd name="connsiteY10" fmla="*/ 1066800 h 1158240"/>
                <a:gd name="connsiteX11" fmla="*/ 320040 w 5511800"/>
                <a:gd name="connsiteY11" fmla="*/ 1071880 h 1158240"/>
                <a:gd name="connsiteX12" fmla="*/ 391160 w 5511800"/>
                <a:gd name="connsiteY12" fmla="*/ 1082040 h 1158240"/>
                <a:gd name="connsiteX13" fmla="*/ 436880 w 5511800"/>
                <a:gd name="connsiteY13" fmla="*/ 1087120 h 1158240"/>
                <a:gd name="connsiteX14" fmla="*/ 518160 w 5511800"/>
                <a:gd name="connsiteY14" fmla="*/ 1082040 h 1158240"/>
                <a:gd name="connsiteX15" fmla="*/ 553720 w 5511800"/>
                <a:gd name="connsiteY15" fmla="*/ 1066800 h 1158240"/>
                <a:gd name="connsiteX16" fmla="*/ 568960 w 5511800"/>
                <a:gd name="connsiteY16" fmla="*/ 1051560 h 1158240"/>
                <a:gd name="connsiteX17" fmla="*/ 599440 w 5511800"/>
                <a:gd name="connsiteY17" fmla="*/ 1036320 h 1158240"/>
                <a:gd name="connsiteX18" fmla="*/ 635000 w 5511800"/>
                <a:gd name="connsiteY18" fmla="*/ 1010920 h 1158240"/>
                <a:gd name="connsiteX19" fmla="*/ 665480 w 5511800"/>
                <a:gd name="connsiteY19" fmla="*/ 990600 h 1158240"/>
                <a:gd name="connsiteX20" fmla="*/ 675640 w 5511800"/>
                <a:gd name="connsiteY20" fmla="*/ 975360 h 1158240"/>
                <a:gd name="connsiteX21" fmla="*/ 690880 w 5511800"/>
                <a:gd name="connsiteY21" fmla="*/ 970280 h 1158240"/>
                <a:gd name="connsiteX22" fmla="*/ 721360 w 5511800"/>
                <a:gd name="connsiteY22" fmla="*/ 965200 h 1158240"/>
                <a:gd name="connsiteX23" fmla="*/ 736600 w 5511800"/>
                <a:gd name="connsiteY23" fmla="*/ 960120 h 1158240"/>
                <a:gd name="connsiteX24" fmla="*/ 807720 w 5511800"/>
                <a:gd name="connsiteY24" fmla="*/ 955040 h 1158240"/>
                <a:gd name="connsiteX25" fmla="*/ 828040 w 5511800"/>
                <a:gd name="connsiteY25" fmla="*/ 944880 h 1158240"/>
                <a:gd name="connsiteX26" fmla="*/ 858520 w 5511800"/>
                <a:gd name="connsiteY26" fmla="*/ 934720 h 1158240"/>
                <a:gd name="connsiteX27" fmla="*/ 889000 w 5511800"/>
                <a:gd name="connsiteY27" fmla="*/ 919480 h 1158240"/>
                <a:gd name="connsiteX28" fmla="*/ 929640 w 5511800"/>
                <a:gd name="connsiteY28" fmla="*/ 894080 h 1158240"/>
                <a:gd name="connsiteX29" fmla="*/ 960120 w 5511800"/>
                <a:gd name="connsiteY29" fmla="*/ 873760 h 1158240"/>
                <a:gd name="connsiteX30" fmla="*/ 980440 w 5511800"/>
                <a:gd name="connsiteY30" fmla="*/ 868680 h 1158240"/>
                <a:gd name="connsiteX31" fmla="*/ 1000760 w 5511800"/>
                <a:gd name="connsiteY31" fmla="*/ 858520 h 1158240"/>
                <a:gd name="connsiteX32" fmla="*/ 1016000 w 5511800"/>
                <a:gd name="connsiteY32" fmla="*/ 853440 h 1158240"/>
                <a:gd name="connsiteX33" fmla="*/ 1061720 w 5511800"/>
                <a:gd name="connsiteY33" fmla="*/ 812800 h 1158240"/>
                <a:gd name="connsiteX34" fmla="*/ 1092200 w 5511800"/>
                <a:gd name="connsiteY34" fmla="*/ 802640 h 1158240"/>
                <a:gd name="connsiteX35" fmla="*/ 1122680 w 5511800"/>
                <a:gd name="connsiteY35" fmla="*/ 787400 h 1158240"/>
                <a:gd name="connsiteX36" fmla="*/ 1229360 w 5511800"/>
                <a:gd name="connsiteY36" fmla="*/ 782320 h 1158240"/>
                <a:gd name="connsiteX37" fmla="*/ 1295400 w 5511800"/>
                <a:gd name="connsiteY37" fmla="*/ 767080 h 1158240"/>
                <a:gd name="connsiteX38" fmla="*/ 1361440 w 5511800"/>
                <a:gd name="connsiteY38" fmla="*/ 741680 h 1158240"/>
                <a:gd name="connsiteX39" fmla="*/ 1397000 w 5511800"/>
                <a:gd name="connsiteY39" fmla="*/ 721360 h 1158240"/>
                <a:gd name="connsiteX40" fmla="*/ 1427480 w 5511800"/>
                <a:gd name="connsiteY40" fmla="*/ 701040 h 1158240"/>
                <a:gd name="connsiteX41" fmla="*/ 1463040 w 5511800"/>
                <a:gd name="connsiteY41" fmla="*/ 665480 h 1158240"/>
                <a:gd name="connsiteX42" fmla="*/ 1493520 w 5511800"/>
                <a:gd name="connsiteY42" fmla="*/ 619760 h 1158240"/>
                <a:gd name="connsiteX43" fmla="*/ 1508760 w 5511800"/>
                <a:gd name="connsiteY43" fmla="*/ 609600 h 1158240"/>
                <a:gd name="connsiteX44" fmla="*/ 1513840 w 5511800"/>
                <a:gd name="connsiteY44" fmla="*/ 594360 h 1158240"/>
                <a:gd name="connsiteX45" fmla="*/ 1549400 w 5511800"/>
                <a:gd name="connsiteY45" fmla="*/ 563880 h 1158240"/>
                <a:gd name="connsiteX46" fmla="*/ 1559560 w 5511800"/>
                <a:gd name="connsiteY46" fmla="*/ 548640 h 1158240"/>
                <a:gd name="connsiteX47" fmla="*/ 1590040 w 5511800"/>
                <a:gd name="connsiteY47" fmla="*/ 523240 h 1158240"/>
                <a:gd name="connsiteX48" fmla="*/ 1605280 w 5511800"/>
                <a:gd name="connsiteY48" fmla="*/ 472440 h 1158240"/>
                <a:gd name="connsiteX49" fmla="*/ 1610360 w 5511800"/>
                <a:gd name="connsiteY49" fmla="*/ 309880 h 1158240"/>
                <a:gd name="connsiteX50" fmla="*/ 1625600 w 5511800"/>
                <a:gd name="connsiteY50" fmla="*/ 304800 h 1158240"/>
                <a:gd name="connsiteX51" fmla="*/ 1656080 w 5511800"/>
                <a:gd name="connsiteY51" fmla="*/ 284480 h 1158240"/>
                <a:gd name="connsiteX52" fmla="*/ 1671320 w 5511800"/>
                <a:gd name="connsiteY52" fmla="*/ 274320 h 1158240"/>
                <a:gd name="connsiteX53" fmla="*/ 1686560 w 5511800"/>
                <a:gd name="connsiteY53" fmla="*/ 264160 h 1158240"/>
                <a:gd name="connsiteX54" fmla="*/ 1701800 w 5511800"/>
                <a:gd name="connsiteY54" fmla="*/ 259080 h 1158240"/>
                <a:gd name="connsiteX55" fmla="*/ 1732280 w 5511800"/>
                <a:gd name="connsiteY55" fmla="*/ 243840 h 1158240"/>
                <a:gd name="connsiteX56" fmla="*/ 1742440 w 5511800"/>
                <a:gd name="connsiteY56" fmla="*/ 228600 h 1158240"/>
                <a:gd name="connsiteX57" fmla="*/ 1757680 w 5511800"/>
                <a:gd name="connsiteY57" fmla="*/ 223520 h 1158240"/>
                <a:gd name="connsiteX58" fmla="*/ 1793240 w 5511800"/>
                <a:gd name="connsiteY58" fmla="*/ 218440 h 1158240"/>
                <a:gd name="connsiteX59" fmla="*/ 1823720 w 5511800"/>
                <a:gd name="connsiteY59" fmla="*/ 203200 h 1158240"/>
                <a:gd name="connsiteX60" fmla="*/ 1844040 w 5511800"/>
                <a:gd name="connsiteY60" fmla="*/ 193040 h 1158240"/>
                <a:gd name="connsiteX61" fmla="*/ 1859280 w 5511800"/>
                <a:gd name="connsiteY61" fmla="*/ 182880 h 1158240"/>
                <a:gd name="connsiteX62" fmla="*/ 1879600 w 5511800"/>
                <a:gd name="connsiteY62" fmla="*/ 177800 h 1158240"/>
                <a:gd name="connsiteX63" fmla="*/ 1894840 w 5511800"/>
                <a:gd name="connsiteY63" fmla="*/ 162560 h 1158240"/>
                <a:gd name="connsiteX64" fmla="*/ 1915160 w 5511800"/>
                <a:gd name="connsiteY64" fmla="*/ 127000 h 1158240"/>
                <a:gd name="connsiteX65" fmla="*/ 1935480 w 5511800"/>
                <a:gd name="connsiteY65" fmla="*/ 96520 h 1158240"/>
                <a:gd name="connsiteX66" fmla="*/ 1940560 w 5511800"/>
                <a:gd name="connsiteY66" fmla="*/ 76200 h 1158240"/>
                <a:gd name="connsiteX67" fmla="*/ 1955800 w 5511800"/>
                <a:gd name="connsiteY67" fmla="*/ 66040 h 1158240"/>
                <a:gd name="connsiteX68" fmla="*/ 1986280 w 5511800"/>
                <a:gd name="connsiteY68" fmla="*/ 45720 h 1158240"/>
                <a:gd name="connsiteX69" fmla="*/ 2001520 w 5511800"/>
                <a:gd name="connsiteY69" fmla="*/ 30480 h 1158240"/>
                <a:gd name="connsiteX70" fmla="*/ 2042160 w 5511800"/>
                <a:gd name="connsiteY70" fmla="*/ 20320 h 1158240"/>
                <a:gd name="connsiteX71" fmla="*/ 2057400 w 5511800"/>
                <a:gd name="connsiteY71" fmla="*/ 15240 h 1158240"/>
                <a:gd name="connsiteX72" fmla="*/ 2301240 w 5511800"/>
                <a:gd name="connsiteY72" fmla="*/ 20320 h 1158240"/>
                <a:gd name="connsiteX73" fmla="*/ 2316480 w 5511800"/>
                <a:gd name="connsiteY73" fmla="*/ 30480 h 1158240"/>
                <a:gd name="connsiteX74" fmla="*/ 2448560 w 5511800"/>
                <a:gd name="connsiteY74" fmla="*/ 40640 h 1158240"/>
                <a:gd name="connsiteX75" fmla="*/ 2504440 w 5511800"/>
                <a:gd name="connsiteY75" fmla="*/ 30480 h 1158240"/>
                <a:gd name="connsiteX76" fmla="*/ 2545080 w 5511800"/>
                <a:gd name="connsiteY76" fmla="*/ 25400 h 1158240"/>
                <a:gd name="connsiteX77" fmla="*/ 2565400 w 5511800"/>
                <a:gd name="connsiteY77" fmla="*/ 20320 h 1158240"/>
                <a:gd name="connsiteX78" fmla="*/ 2616200 w 5511800"/>
                <a:gd name="connsiteY78" fmla="*/ 10160 h 1158240"/>
                <a:gd name="connsiteX79" fmla="*/ 2651760 w 5511800"/>
                <a:gd name="connsiteY79" fmla="*/ 0 h 1158240"/>
                <a:gd name="connsiteX80" fmla="*/ 2819400 w 5511800"/>
                <a:gd name="connsiteY80" fmla="*/ 5080 h 1158240"/>
                <a:gd name="connsiteX81" fmla="*/ 2865120 w 5511800"/>
                <a:gd name="connsiteY81" fmla="*/ 20320 h 1158240"/>
                <a:gd name="connsiteX82" fmla="*/ 2961640 w 5511800"/>
                <a:gd name="connsiteY82" fmla="*/ 25400 h 1158240"/>
                <a:gd name="connsiteX83" fmla="*/ 2976880 w 5511800"/>
                <a:gd name="connsiteY83" fmla="*/ 35560 h 1158240"/>
                <a:gd name="connsiteX84" fmla="*/ 3012440 w 5511800"/>
                <a:gd name="connsiteY84" fmla="*/ 45720 h 1158240"/>
                <a:gd name="connsiteX85" fmla="*/ 3119120 w 5511800"/>
                <a:gd name="connsiteY85" fmla="*/ 71120 h 1158240"/>
                <a:gd name="connsiteX86" fmla="*/ 3149600 w 5511800"/>
                <a:gd name="connsiteY86" fmla="*/ 76200 h 1158240"/>
                <a:gd name="connsiteX87" fmla="*/ 3261360 w 5511800"/>
                <a:gd name="connsiteY87" fmla="*/ 91440 h 1158240"/>
                <a:gd name="connsiteX88" fmla="*/ 3276600 w 5511800"/>
                <a:gd name="connsiteY88" fmla="*/ 96520 h 1158240"/>
                <a:gd name="connsiteX89" fmla="*/ 3312160 w 5511800"/>
                <a:gd name="connsiteY89" fmla="*/ 101600 h 1158240"/>
                <a:gd name="connsiteX90" fmla="*/ 3327400 w 5511800"/>
                <a:gd name="connsiteY90" fmla="*/ 116840 h 1158240"/>
                <a:gd name="connsiteX91" fmla="*/ 3342640 w 5511800"/>
                <a:gd name="connsiteY91" fmla="*/ 121920 h 1158240"/>
                <a:gd name="connsiteX92" fmla="*/ 3378200 w 5511800"/>
                <a:gd name="connsiteY92" fmla="*/ 157480 h 1158240"/>
                <a:gd name="connsiteX93" fmla="*/ 3393440 w 5511800"/>
                <a:gd name="connsiteY93" fmla="*/ 167640 h 1158240"/>
                <a:gd name="connsiteX94" fmla="*/ 3439160 w 5511800"/>
                <a:gd name="connsiteY94" fmla="*/ 203200 h 1158240"/>
                <a:gd name="connsiteX95" fmla="*/ 3469640 w 5511800"/>
                <a:gd name="connsiteY95" fmla="*/ 208280 h 1158240"/>
                <a:gd name="connsiteX96" fmla="*/ 3550920 w 5511800"/>
                <a:gd name="connsiteY96" fmla="*/ 213360 h 1158240"/>
                <a:gd name="connsiteX97" fmla="*/ 3566160 w 5511800"/>
                <a:gd name="connsiteY97" fmla="*/ 218440 h 1158240"/>
                <a:gd name="connsiteX98" fmla="*/ 3601720 w 5511800"/>
                <a:gd name="connsiteY98" fmla="*/ 233680 h 1158240"/>
                <a:gd name="connsiteX99" fmla="*/ 3622040 w 5511800"/>
                <a:gd name="connsiteY99" fmla="*/ 238760 h 1158240"/>
                <a:gd name="connsiteX100" fmla="*/ 3637280 w 5511800"/>
                <a:gd name="connsiteY100" fmla="*/ 254000 h 1158240"/>
                <a:gd name="connsiteX101" fmla="*/ 3652520 w 5511800"/>
                <a:gd name="connsiteY101" fmla="*/ 259080 h 1158240"/>
                <a:gd name="connsiteX102" fmla="*/ 3693160 w 5511800"/>
                <a:gd name="connsiteY102" fmla="*/ 304800 h 1158240"/>
                <a:gd name="connsiteX103" fmla="*/ 3698240 w 5511800"/>
                <a:gd name="connsiteY103" fmla="*/ 335280 h 1158240"/>
                <a:gd name="connsiteX104" fmla="*/ 3708400 w 5511800"/>
                <a:gd name="connsiteY104" fmla="*/ 355600 h 1158240"/>
                <a:gd name="connsiteX105" fmla="*/ 3713480 w 5511800"/>
                <a:gd name="connsiteY105" fmla="*/ 375920 h 1158240"/>
                <a:gd name="connsiteX106" fmla="*/ 3723640 w 5511800"/>
                <a:gd name="connsiteY106" fmla="*/ 452120 h 1158240"/>
                <a:gd name="connsiteX107" fmla="*/ 3728720 w 5511800"/>
                <a:gd name="connsiteY107" fmla="*/ 477520 h 1158240"/>
                <a:gd name="connsiteX108" fmla="*/ 3743960 w 5511800"/>
                <a:gd name="connsiteY108" fmla="*/ 487680 h 1158240"/>
                <a:gd name="connsiteX109" fmla="*/ 3749040 w 5511800"/>
                <a:gd name="connsiteY109" fmla="*/ 502920 h 1158240"/>
                <a:gd name="connsiteX110" fmla="*/ 3754120 w 5511800"/>
                <a:gd name="connsiteY110" fmla="*/ 528320 h 1158240"/>
                <a:gd name="connsiteX111" fmla="*/ 3764280 w 5511800"/>
                <a:gd name="connsiteY111" fmla="*/ 543560 h 1158240"/>
                <a:gd name="connsiteX112" fmla="*/ 3784600 w 5511800"/>
                <a:gd name="connsiteY112" fmla="*/ 574040 h 1158240"/>
                <a:gd name="connsiteX113" fmla="*/ 3794760 w 5511800"/>
                <a:gd name="connsiteY113" fmla="*/ 589280 h 1158240"/>
                <a:gd name="connsiteX114" fmla="*/ 3840480 w 5511800"/>
                <a:gd name="connsiteY114" fmla="*/ 604520 h 1158240"/>
                <a:gd name="connsiteX115" fmla="*/ 3952240 w 5511800"/>
                <a:gd name="connsiteY115" fmla="*/ 614680 h 1158240"/>
                <a:gd name="connsiteX116" fmla="*/ 3967480 w 5511800"/>
                <a:gd name="connsiteY116" fmla="*/ 629920 h 1158240"/>
                <a:gd name="connsiteX117" fmla="*/ 3982720 w 5511800"/>
                <a:gd name="connsiteY117" fmla="*/ 695960 h 1158240"/>
                <a:gd name="connsiteX118" fmla="*/ 3987800 w 5511800"/>
                <a:gd name="connsiteY118" fmla="*/ 716280 h 1158240"/>
                <a:gd name="connsiteX119" fmla="*/ 4003040 w 5511800"/>
                <a:gd name="connsiteY119" fmla="*/ 731520 h 1158240"/>
                <a:gd name="connsiteX120" fmla="*/ 4013200 w 5511800"/>
                <a:gd name="connsiteY120" fmla="*/ 751840 h 1158240"/>
                <a:gd name="connsiteX121" fmla="*/ 4023360 w 5511800"/>
                <a:gd name="connsiteY121" fmla="*/ 767080 h 1158240"/>
                <a:gd name="connsiteX122" fmla="*/ 4048760 w 5511800"/>
                <a:gd name="connsiteY122" fmla="*/ 812800 h 1158240"/>
                <a:gd name="connsiteX123" fmla="*/ 4064000 w 5511800"/>
                <a:gd name="connsiteY123" fmla="*/ 848360 h 1158240"/>
                <a:gd name="connsiteX124" fmla="*/ 4089400 w 5511800"/>
                <a:gd name="connsiteY124" fmla="*/ 878840 h 1158240"/>
                <a:gd name="connsiteX125" fmla="*/ 4099560 w 5511800"/>
                <a:gd name="connsiteY125" fmla="*/ 909320 h 1158240"/>
                <a:gd name="connsiteX126" fmla="*/ 4104640 w 5511800"/>
                <a:gd name="connsiteY126" fmla="*/ 970280 h 1158240"/>
                <a:gd name="connsiteX127" fmla="*/ 4119880 w 5511800"/>
                <a:gd name="connsiteY127" fmla="*/ 980440 h 1158240"/>
                <a:gd name="connsiteX128" fmla="*/ 4170680 w 5511800"/>
                <a:gd name="connsiteY128" fmla="*/ 990600 h 1158240"/>
                <a:gd name="connsiteX129" fmla="*/ 4185920 w 5511800"/>
                <a:gd name="connsiteY129" fmla="*/ 1000760 h 1158240"/>
                <a:gd name="connsiteX130" fmla="*/ 4328160 w 5511800"/>
                <a:gd name="connsiteY130" fmla="*/ 980440 h 1158240"/>
                <a:gd name="connsiteX131" fmla="*/ 4384040 w 5511800"/>
                <a:gd name="connsiteY131" fmla="*/ 985520 h 1158240"/>
                <a:gd name="connsiteX132" fmla="*/ 4394200 w 5511800"/>
                <a:gd name="connsiteY132" fmla="*/ 1000760 h 1158240"/>
                <a:gd name="connsiteX133" fmla="*/ 4424680 w 5511800"/>
                <a:gd name="connsiteY133" fmla="*/ 1026160 h 1158240"/>
                <a:gd name="connsiteX134" fmla="*/ 4434840 w 5511800"/>
                <a:gd name="connsiteY134" fmla="*/ 1041400 h 1158240"/>
                <a:gd name="connsiteX135" fmla="*/ 4505960 w 5511800"/>
                <a:gd name="connsiteY135" fmla="*/ 1056640 h 1158240"/>
                <a:gd name="connsiteX136" fmla="*/ 4617720 w 5511800"/>
                <a:gd name="connsiteY136" fmla="*/ 1066800 h 1158240"/>
                <a:gd name="connsiteX137" fmla="*/ 4638040 w 5511800"/>
                <a:gd name="connsiteY137" fmla="*/ 1061720 h 1158240"/>
                <a:gd name="connsiteX138" fmla="*/ 4663440 w 5511800"/>
                <a:gd name="connsiteY138" fmla="*/ 1056640 h 1158240"/>
                <a:gd name="connsiteX139" fmla="*/ 4704080 w 5511800"/>
                <a:gd name="connsiteY139" fmla="*/ 1046480 h 1158240"/>
                <a:gd name="connsiteX140" fmla="*/ 4902200 w 5511800"/>
                <a:gd name="connsiteY140" fmla="*/ 1051560 h 1158240"/>
                <a:gd name="connsiteX141" fmla="*/ 4932680 w 5511800"/>
                <a:gd name="connsiteY141" fmla="*/ 1056640 h 1158240"/>
                <a:gd name="connsiteX142" fmla="*/ 4953000 w 5511800"/>
                <a:gd name="connsiteY142" fmla="*/ 1071880 h 1158240"/>
                <a:gd name="connsiteX143" fmla="*/ 4983480 w 5511800"/>
                <a:gd name="connsiteY143" fmla="*/ 1087120 h 1158240"/>
                <a:gd name="connsiteX144" fmla="*/ 4998720 w 5511800"/>
                <a:gd name="connsiteY144" fmla="*/ 1107440 h 1158240"/>
                <a:gd name="connsiteX145" fmla="*/ 5024120 w 5511800"/>
                <a:gd name="connsiteY145" fmla="*/ 1112520 h 1158240"/>
                <a:gd name="connsiteX146" fmla="*/ 5069840 w 5511800"/>
                <a:gd name="connsiteY146" fmla="*/ 1107440 h 1158240"/>
                <a:gd name="connsiteX147" fmla="*/ 5100320 w 5511800"/>
                <a:gd name="connsiteY147" fmla="*/ 1097280 h 1158240"/>
                <a:gd name="connsiteX148" fmla="*/ 5161280 w 5511800"/>
                <a:gd name="connsiteY148" fmla="*/ 1092200 h 1158240"/>
                <a:gd name="connsiteX149" fmla="*/ 5207000 w 5511800"/>
                <a:gd name="connsiteY149" fmla="*/ 1066800 h 1158240"/>
                <a:gd name="connsiteX150" fmla="*/ 5227320 w 5511800"/>
                <a:gd name="connsiteY150" fmla="*/ 1056640 h 1158240"/>
                <a:gd name="connsiteX151" fmla="*/ 5267960 w 5511800"/>
                <a:gd name="connsiteY151" fmla="*/ 1071880 h 1158240"/>
                <a:gd name="connsiteX152" fmla="*/ 5313680 w 5511800"/>
                <a:gd name="connsiteY152" fmla="*/ 1076960 h 1158240"/>
                <a:gd name="connsiteX153" fmla="*/ 5344160 w 5511800"/>
                <a:gd name="connsiteY153" fmla="*/ 1082040 h 1158240"/>
                <a:gd name="connsiteX154" fmla="*/ 5359400 w 5511800"/>
                <a:gd name="connsiteY154" fmla="*/ 1092200 h 1158240"/>
                <a:gd name="connsiteX155" fmla="*/ 5379720 w 5511800"/>
                <a:gd name="connsiteY155" fmla="*/ 1097280 h 1158240"/>
                <a:gd name="connsiteX156" fmla="*/ 5486400 w 5511800"/>
                <a:gd name="connsiteY156" fmla="*/ 1102360 h 1158240"/>
                <a:gd name="connsiteX157" fmla="*/ 5496560 w 5511800"/>
                <a:gd name="connsiteY157" fmla="*/ 1132840 h 1158240"/>
                <a:gd name="connsiteX158" fmla="*/ 5511800 w 5511800"/>
                <a:gd name="connsiteY158" fmla="*/ 1143000 h 1158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5511800" h="1158240">
                  <a:moveTo>
                    <a:pt x="0" y="1158240"/>
                  </a:moveTo>
                  <a:cubicBezTo>
                    <a:pt x="8467" y="1156547"/>
                    <a:pt x="17540" y="1156733"/>
                    <a:pt x="25400" y="1153160"/>
                  </a:cubicBezTo>
                  <a:cubicBezTo>
                    <a:pt x="36516" y="1148107"/>
                    <a:pt x="44034" y="1135802"/>
                    <a:pt x="55880" y="1132840"/>
                  </a:cubicBezTo>
                  <a:lnTo>
                    <a:pt x="96520" y="1122680"/>
                  </a:lnTo>
                  <a:cubicBezTo>
                    <a:pt x="103293" y="1117600"/>
                    <a:pt x="110412" y="1112950"/>
                    <a:pt x="116840" y="1107440"/>
                  </a:cubicBezTo>
                  <a:cubicBezTo>
                    <a:pt x="129046" y="1096978"/>
                    <a:pt x="132350" y="1088456"/>
                    <a:pt x="147320" y="1082040"/>
                  </a:cubicBezTo>
                  <a:cubicBezTo>
                    <a:pt x="153737" y="1079290"/>
                    <a:pt x="160927" y="1078878"/>
                    <a:pt x="167640" y="1076960"/>
                  </a:cubicBezTo>
                  <a:cubicBezTo>
                    <a:pt x="172789" y="1075489"/>
                    <a:pt x="178199" y="1074481"/>
                    <a:pt x="182880" y="1071880"/>
                  </a:cubicBezTo>
                  <a:cubicBezTo>
                    <a:pt x="193554" y="1065950"/>
                    <a:pt x="213360" y="1051560"/>
                    <a:pt x="213360" y="1051560"/>
                  </a:cubicBezTo>
                  <a:cubicBezTo>
                    <a:pt x="230293" y="1053253"/>
                    <a:pt x="247520" y="1053074"/>
                    <a:pt x="264160" y="1056640"/>
                  </a:cubicBezTo>
                  <a:cubicBezTo>
                    <a:pt x="271565" y="1058227"/>
                    <a:pt x="277174" y="1064807"/>
                    <a:pt x="284480" y="1066800"/>
                  </a:cubicBezTo>
                  <a:cubicBezTo>
                    <a:pt x="296032" y="1069950"/>
                    <a:pt x="308187" y="1070187"/>
                    <a:pt x="320040" y="1071880"/>
                  </a:cubicBezTo>
                  <a:cubicBezTo>
                    <a:pt x="353706" y="1083102"/>
                    <a:pt x="327562" y="1075680"/>
                    <a:pt x="391160" y="1082040"/>
                  </a:cubicBezTo>
                  <a:cubicBezTo>
                    <a:pt x="406418" y="1083566"/>
                    <a:pt x="421640" y="1085427"/>
                    <a:pt x="436880" y="1087120"/>
                  </a:cubicBezTo>
                  <a:cubicBezTo>
                    <a:pt x="463973" y="1085427"/>
                    <a:pt x="491163" y="1084882"/>
                    <a:pt x="518160" y="1082040"/>
                  </a:cubicBezTo>
                  <a:cubicBezTo>
                    <a:pt x="525940" y="1081221"/>
                    <a:pt x="549321" y="1069942"/>
                    <a:pt x="553720" y="1066800"/>
                  </a:cubicBezTo>
                  <a:cubicBezTo>
                    <a:pt x="559566" y="1062624"/>
                    <a:pt x="563441" y="1056159"/>
                    <a:pt x="568960" y="1051560"/>
                  </a:cubicBezTo>
                  <a:cubicBezTo>
                    <a:pt x="590798" y="1033362"/>
                    <a:pt x="576529" y="1047776"/>
                    <a:pt x="599440" y="1036320"/>
                  </a:cubicBezTo>
                  <a:cubicBezTo>
                    <a:pt x="607698" y="1032191"/>
                    <a:pt x="629247" y="1014947"/>
                    <a:pt x="635000" y="1010920"/>
                  </a:cubicBezTo>
                  <a:cubicBezTo>
                    <a:pt x="645003" y="1003918"/>
                    <a:pt x="665480" y="990600"/>
                    <a:pt x="665480" y="990600"/>
                  </a:cubicBezTo>
                  <a:cubicBezTo>
                    <a:pt x="668867" y="985520"/>
                    <a:pt x="670872" y="979174"/>
                    <a:pt x="675640" y="975360"/>
                  </a:cubicBezTo>
                  <a:cubicBezTo>
                    <a:pt x="679821" y="972015"/>
                    <a:pt x="685653" y="971442"/>
                    <a:pt x="690880" y="970280"/>
                  </a:cubicBezTo>
                  <a:cubicBezTo>
                    <a:pt x="700935" y="968046"/>
                    <a:pt x="711305" y="967434"/>
                    <a:pt x="721360" y="965200"/>
                  </a:cubicBezTo>
                  <a:cubicBezTo>
                    <a:pt x="726587" y="964038"/>
                    <a:pt x="731282" y="960746"/>
                    <a:pt x="736600" y="960120"/>
                  </a:cubicBezTo>
                  <a:cubicBezTo>
                    <a:pt x="760204" y="957343"/>
                    <a:pt x="784013" y="956733"/>
                    <a:pt x="807720" y="955040"/>
                  </a:cubicBezTo>
                  <a:cubicBezTo>
                    <a:pt x="814493" y="951653"/>
                    <a:pt x="821009" y="947692"/>
                    <a:pt x="828040" y="944880"/>
                  </a:cubicBezTo>
                  <a:cubicBezTo>
                    <a:pt x="837984" y="940903"/>
                    <a:pt x="849609" y="940661"/>
                    <a:pt x="858520" y="934720"/>
                  </a:cubicBezTo>
                  <a:cubicBezTo>
                    <a:pt x="878215" y="921590"/>
                    <a:pt x="867968" y="926491"/>
                    <a:pt x="889000" y="919480"/>
                  </a:cubicBezTo>
                  <a:cubicBezTo>
                    <a:pt x="908547" y="890160"/>
                    <a:pt x="887323" y="915239"/>
                    <a:pt x="929640" y="894080"/>
                  </a:cubicBezTo>
                  <a:cubicBezTo>
                    <a:pt x="940562" y="888619"/>
                    <a:pt x="949198" y="879221"/>
                    <a:pt x="960120" y="873760"/>
                  </a:cubicBezTo>
                  <a:cubicBezTo>
                    <a:pt x="966365" y="870638"/>
                    <a:pt x="973903" y="871131"/>
                    <a:pt x="980440" y="868680"/>
                  </a:cubicBezTo>
                  <a:cubicBezTo>
                    <a:pt x="987531" y="866021"/>
                    <a:pt x="993799" y="861503"/>
                    <a:pt x="1000760" y="858520"/>
                  </a:cubicBezTo>
                  <a:cubicBezTo>
                    <a:pt x="1005682" y="856411"/>
                    <a:pt x="1010920" y="855133"/>
                    <a:pt x="1016000" y="853440"/>
                  </a:cubicBezTo>
                  <a:cubicBezTo>
                    <a:pt x="1025197" y="844243"/>
                    <a:pt x="1045403" y="820052"/>
                    <a:pt x="1061720" y="812800"/>
                  </a:cubicBezTo>
                  <a:cubicBezTo>
                    <a:pt x="1071507" y="808450"/>
                    <a:pt x="1083289" y="808581"/>
                    <a:pt x="1092200" y="802640"/>
                  </a:cubicBezTo>
                  <a:cubicBezTo>
                    <a:pt x="1101618" y="796361"/>
                    <a:pt x="1110662" y="788402"/>
                    <a:pt x="1122680" y="787400"/>
                  </a:cubicBezTo>
                  <a:cubicBezTo>
                    <a:pt x="1158157" y="784444"/>
                    <a:pt x="1193800" y="784013"/>
                    <a:pt x="1229360" y="782320"/>
                  </a:cubicBezTo>
                  <a:cubicBezTo>
                    <a:pt x="1259929" y="777953"/>
                    <a:pt x="1267507" y="779034"/>
                    <a:pt x="1295400" y="767080"/>
                  </a:cubicBezTo>
                  <a:cubicBezTo>
                    <a:pt x="1358876" y="739876"/>
                    <a:pt x="1312573" y="751453"/>
                    <a:pt x="1361440" y="741680"/>
                  </a:cubicBezTo>
                  <a:cubicBezTo>
                    <a:pt x="1414159" y="706534"/>
                    <a:pt x="1332548" y="760031"/>
                    <a:pt x="1397000" y="721360"/>
                  </a:cubicBezTo>
                  <a:cubicBezTo>
                    <a:pt x="1407471" y="715078"/>
                    <a:pt x="1420154" y="710809"/>
                    <a:pt x="1427480" y="701040"/>
                  </a:cubicBezTo>
                  <a:cubicBezTo>
                    <a:pt x="1453896" y="665819"/>
                    <a:pt x="1429851" y="693928"/>
                    <a:pt x="1463040" y="665480"/>
                  </a:cubicBezTo>
                  <a:cubicBezTo>
                    <a:pt x="1495669" y="637512"/>
                    <a:pt x="1460272" y="664091"/>
                    <a:pt x="1493520" y="619760"/>
                  </a:cubicBezTo>
                  <a:cubicBezTo>
                    <a:pt x="1497183" y="614876"/>
                    <a:pt x="1503680" y="612987"/>
                    <a:pt x="1508760" y="609600"/>
                  </a:cubicBezTo>
                  <a:cubicBezTo>
                    <a:pt x="1510453" y="604520"/>
                    <a:pt x="1510870" y="598815"/>
                    <a:pt x="1513840" y="594360"/>
                  </a:cubicBezTo>
                  <a:cubicBezTo>
                    <a:pt x="1524899" y="577771"/>
                    <a:pt x="1535315" y="577965"/>
                    <a:pt x="1549400" y="563880"/>
                  </a:cubicBezTo>
                  <a:cubicBezTo>
                    <a:pt x="1553717" y="559563"/>
                    <a:pt x="1555651" y="553330"/>
                    <a:pt x="1559560" y="548640"/>
                  </a:cubicBezTo>
                  <a:cubicBezTo>
                    <a:pt x="1571783" y="533972"/>
                    <a:pt x="1575055" y="533230"/>
                    <a:pt x="1590040" y="523240"/>
                  </a:cubicBezTo>
                  <a:cubicBezTo>
                    <a:pt x="1602408" y="486136"/>
                    <a:pt x="1597603" y="503150"/>
                    <a:pt x="1605280" y="472440"/>
                  </a:cubicBezTo>
                  <a:cubicBezTo>
                    <a:pt x="1606973" y="418253"/>
                    <a:pt x="1603836" y="363699"/>
                    <a:pt x="1610360" y="309880"/>
                  </a:cubicBezTo>
                  <a:cubicBezTo>
                    <a:pt x="1611004" y="304564"/>
                    <a:pt x="1620919" y="307401"/>
                    <a:pt x="1625600" y="304800"/>
                  </a:cubicBezTo>
                  <a:cubicBezTo>
                    <a:pt x="1636274" y="298870"/>
                    <a:pt x="1645920" y="291253"/>
                    <a:pt x="1656080" y="284480"/>
                  </a:cubicBezTo>
                  <a:lnTo>
                    <a:pt x="1671320" y="274320"/>
                  </a:lnTo>
                  <a:cubicBezTo>
                    <a:pt x="1676400" y="270933"/>
                    <a:pt x="1680768" y="266091"/>
                    <a:pt x="1686560" y="264160"/>
                  </a:cubicBezTo>
                  <a:cubicBezTo>
                    <a:pt x="1691640" y="262467"/>
                    <a:pt x="1697011" y="261475"/>
                    <a:pt x="1701800" y="259080"/>
                  </a:cubicBezTo>
                  <a:cubicBezTo>
                    <a:pt x="1741191" y="239385"/>
                    <a:pt x="1693974" y="256609"/>
                    <a:pt x="1732280" y="243840"/>
                  </a:cubicBezTo>
                  <a:cubicBezTo>
                    <a:pt x="1735667" y="238760"/>
                    <a:pt x="1737672" y="232414"/>
                    <a:pt x="1742440" y="228600"/>
                  </a:cubicBezTo>
                  <a:cubicBezTo>
                    <a:pt x="1746621" y="225255"/>
                    <a:pt x="1752429" y="224570"/>
                    <a:pt x="1757680" y="223520"/>
                  </a:cubicBezTo>
                  <a:cubicBezTo>
                    <a:pt x="1769421" y="221172"/>
                    <a:pt x="1781387" y="220133"/>
                    <a:pt x="1793240" y="218440"/>
                  </a:cubicBezTo>
                  <a:cubicBezTo>
                    <a:pt x="1822528" y="198915"/>
                    <a:pt x="1794275" y="215819"/>
                    <a:pt x="1823720" y="203200"/>
                  </a:cubicBezTo>
                  <a:cubicBezTo>
                    <a:pt x="1830681" y="200217"/>
                    <a:pt x="1837465" y="196797"/>
                    <a:pt x="1844040" y="193040"/>
                  </a:cubicBezTo>
                  <a:cubicBezTo>
                    <a:pt x="1849341" y="190011"/>
                    <a:pt x="1853668" y="185285"/>
                    <a:pt x="1859280" y="182880"/>
                  </a:cubicBezTo>
                  <a:cubicBezTo>
                    <a:pt x="1865697" y="180130"/>
                    <a:pt x="1872827" y="179493"/>
                    <a:pt x="1879600" y="177800"/>
                  </a:cubicBezTo>
                  <a:cubicBezTo>
                    <a:pt x="1884680" y="172720"/>
                    <a:pt x="1891627" y="168986"/>
                    <a:pt x="1894840" y="162560"/>
                  </a:cubicBezTo>
                  <a:cubicBezTo>
                    <a:pt x="1915241" y="121757"/>
                    <a:pt x="1882749" y="148608"/>
                    <a:pt x="1915160" y="127000"/>
                  </a:cubicBezTo>
                  <a:cubicBezTo>
                    <a:pt x="1921933" y="116840"/>
                    <a:pt x="1932518" y="108366"/>
                    <a:pt x="1935480" y="96520"/>
                  </a:cubicBezTo>
                  <a:cubicBezTo>
                    <a:pt x="1937173" y="89747"/>
                    <a:pt x="1936687" y="82009"/>
                    <a:pt x="1940560" y="76200"/>
                  </a:cubicBezTo>
                  <a:cubicBezTo>
                    <a:pt x="1943947" y="71120"/>
                    <a:pt x="1951110" y="69949"/>
                    <a:pt x="1955800" y="66040"/>
                  </a:cubicBezTo>
                  <a:cubicBezTo>
                    <a:pt x="1981169" y="44900"/>
                    <a:pt x="1959497" y="54648"/>
                    <a:pt x="1986280" y="45720"/>
                  </a:cubicBezTo>
                  <a:cubicBezTo>
                    <a:pt x="1991360" y="40640"/>
                    <a:pt x="1994980" y="33453"/>
                    <a:pt x="2001520" y="30480"/>
                  </a:cubicBezTo>
                  <a:cubicBezTo>
                    <a:pt x="2014232" y="24702"/>
                    <a:pt x="2028913" y="24736"/>
                    <a:pt x="2042160" y="20320"/>
                  </a:cubicBezTo>
                  <a:lnTo>
                    <a:pt x="2057400" y="15240"/>
                  </a:lnTo>
                  <a:cubicBezTo>
                    <a:pt x="2138680" y="16933"/>
                    <a:pt x="2220083" y="15546"/>
                    <a:pt x="2301240" y="20320"/>
                  </a:cubicBezTo>
                  <a:cubicBezTo>
                    <a:pt x="2307335" y="20679"/>
                    <a:pt x="2310432" y="29646"/>
                    <a:pt x="2316480" y="30480"/>
                  </a:cubicBezTo>
                  <a:cubicBezTo>
                    <a:pt x="2360223" y="36513"/>
                    <a:pt x="2404533" y="37253"/>
                    <a:pt x="2448560" y="40640"/>
                  </a:cubicBezTo>
                  <a:cubicBezTo>
                    <a:pt x="2467187" y="37253"/>
                    <a:pt x="2485740" y="33433"/>
                    <a:pt x="2504440" y="30480"/>
                  </a:cubicBezTo>
                  <a:cubicBezTo>
                    <a:pt x="2517925" y="28351"/>
                    <a:pt x="2531614" y="27644"/>
                    <a:pt x="2545080" y="25400"/>
                  </a:cubicBezTo>
                  <a:cubicBezTo>
                    <a:pt x="2551967" y="24252"/>
                    <a:pt x="2558573" y="21783"/>
                    <a:pt x="2565400" y="20320"/>
                  </a:cubicBezTo>
                  <a:cubicBezTo>
                    <a:pt x="2582285" y="16702"/>
                    <a:pt x="2599817" y="15621"/>
                    <a:pt x="2616200" y="10160"/>
                  </a:cubicBezTo>
                  <a:cubicBezTo>
                    <a:pt x="2638064" y="2872"/>
                    <a:pt x="2626245" y="6379"/>
                    <a:pt x="2651760" y="0"/>
                  </a:cubicBezTo>
                  <a:cubicBezTo>
                    <a:pt x="2707640" y="1693"/>
                    <a:pt x="2763746" y="-220"/>
                    <a:pt x="2819400" y="5080"/>
                  </a:cubicBezTo>
                  <a:cubicBezTo>
                    <a:pt x="2835392" y="6603"/>
                    <a:pt x="2849217" y="18048"/>
                    <a:pt x="2865120" y="20320"/>
                  </a:cubicBezTo>
                  <a:cubicBezTo>
                    <a:pt x="2897014" y="24876"/>
                    <a:pt x="2929467" y="23707"/>
                    <a:pt x="2961640" y="25400"/>
                  </a:cubicBezTo>
                  <a:cubicBezTo>
                    <a:pt x="2966720" y="28787"/>
                    <a:pt x="2971419" y="32830"/>
                    <a:pt x="2976880" y="35560"/>
                  </a:cubicBezTo>
                  <a:cubicBezTo>
                    <a:pt x="2984168" y="39204"/>
                    <a:pt x="3005929" y="44092"/>
                    <a:pt x="3012440" y="45720"/>
                  </a:cubicBezTo>
                  <a:cubicBezTo>
                    <a:pt x="3053391" y="73020"/>
                    <a:pt x="3021658" y="54876"/>
                    <a:pt x="3119120" y="71120"/>
                  </a:cubicBezTo>
                  <a:cubicBezTo>
                    <a:pt x="3129280" y="72813"/>
                    <a:pt x="3139394" y="74808"/>
                    <a:pt x="3149600" y="76200"/>
                  </a:cubicBezTo>
                  <a:lnTo>
                    <a:pt x="3261360" y="91440"/>
                  </a:lnTo>
                  <a:cubicBezTo>
                    <a:pt x="3266440" y="93133"/>
                    <a:pt x="3271349" y="95470"/>
                    <a:pt x="3276600" y="96520"/>
                  </a:cubicBezTo>
                  <a:cubicBezTo>
                    <a:pt x="3288341" y="98868"/>
                    <a:pt x="3301043" y="97153"/>
                    <a:pt x="3312160" y="101600"/>
                  </a:cubicBezTo>
                  <a:cubicBezTo>
                    <a:pt x="3318830" y="104268"/>
                    <a:pt x="3321422" y="112855"/>
                    <a:pt x="3327400" y="116840"/>
                  </a:cubicBezTo>
                  <a:cubicBezTo>
                    <a:pt x="3331855" y="119810"/>
                    <a:pt x="3337560" y="120227"/>
                    <a:pt x="3342640" y="121920"/>
                  </a:cubicBezTo>
                  <a:cubicBezTo>
                    <a:pt x="3354493" y="133773"/>
                    <a:pt x="3364252" y="148181"/>
                    <a:pt x="3378200" y="157480"/>
                  </a:cubicBezTo>
                  <a:cubicBezTo>
                    <a:pt x="3383280" y="160867"/>
                    <a:pt x="3388877" y="163584"/>
                    <a:pt x="3393440" y="167640"/>
                  </a:cubicBezTo>
                  <a:cubicBezTo>
                    <a:pt x="3420506" y="191699"/>
                    <a:pt x="3412972" y="197381"/>
                    <a:pt x="3439160" y="203200"/>
                  </a:cubicBezTo>
                  <a:cubicBezTo>
                    <a:pt x="3449215" y="205434"/>
                    <a:pt x="3459382" y="207347"/>
                    <a:pt x="3469640" y="208280"/>
                  </a:cubicBezTo>
                  <a:cubicBezTo>
                    <a:pt x="3496675" y="210738"/>
                    <a:pt x="3523827" y="211667"/>
                    <a:pt x="3550920" y="213360"/>
                  </a:cubicBezTo>
                  <a:cubicBezTo>
                    <a:pt x="3556000" y="215053"/>
                    <a:pt x="3561188" y="216451"/>
                    <a:pt x="3566160" y="218440"/>
                  </a:cubicBezTo>
                  <a:cubicBezTo>
                    <a:pt x="3578134" y="223229"/>
                    <a:pt x="3589600" y="229273"/>
                    <a:pt x="3601720" y="233680"/>
                  </a:cubicBezTo>
                  <a:cubicBezTo>
                    <a:pt x="3608281" y="236066"/>
                    <a:pt x="3615267" y="237067"/>
                    <a:pt x="3622040" y="238760"/>
                  </a:cubicBezTo>
                  <a:cubicBezTo>
                    <a:pt x="3627120" y="243840"/>
                    <a:pt x="3631302" y="250015"/>
                    <a:pt x="3637280" y="254000"/>
                  </a:cubicBezTo>
                  <a:cubicBezTo>
                    <a:pt x="3641735" y="256970"/>
                    <a:pt x="3648293" y="255792"/>
                    <a:pt x="3652520" y="259080"/>
                  </a:cubicBezTo>
                  <a:cubicBezTo>
                    <a:pt x="3676610" y="277817"/>
                    <a:pt x="3679579" y="284429"/>
                    <a:pt x="3693160" y="304800"/>
                  </a:cubicBezTo>
                  <a:cubicBezTo>
                    <a:pt x="3694853" y="314960"/>
                    <a:pt x="3695280" y="325414"/>
                    <a:pt x="3698240" y="335280"/>
                  </a:cubicBezTo>
                  <a:cubicBezTo>
                    <a:pt x="3700416" y="342533"/>
                    <a:pt x="3705741" y="348509"/>
                    <a:pt x="3708400" y="355600"/>
                  </a:cubicBezTo>
                  <a:cubicBezTo>
                    <a:pt x="3710851" y="362137"/>
                    <a:pt x="3711787" y="369147"/>
                    <a:pt x="3713480" y="375920"/>
                  </a:cubicBezTo>
                  <a:cubicBezTo>
                    <a:pt x="3721174" y="460551"/>
                    <a:pt x="3713284" y="405518"/>
                    <a:pt x="3723640" y="452120"/>
                  </a:cubicBezTo>
                  <a:cubicBezTo>
                    <a:pt x="3725513" y="460549"/>
                    <a:pt x="3724436" y="470023"/>
                    <a:pt x="3728720" y="477520"/>
                  </a:cubicBezTo>
                  <a:cubicBezTo>
                    <a:pt x="3731749" y="482821"/>
                    <a:pt x="3738880" y="484293"/>
                    <a:pt x="3743960" y="487680"/>
                  </a:cubicBezTo>
                  <a:cubicBezTo>
                    <a:pt x="3745653" y="492760"/>
                    <a:pt x="3747741" y="497725"/>
                    <a:pt x="3749040" y="502920"/>
                  </a:cubicBezTo>
                  <a:cubicBezTo>
                    <a:pt x="3751134" y="511297"/>
                    <a:pt x="3751088" y="520235"/>
                    <a:pt x="3754120" y="528320"/>
                  </a:cubicBezTo>
                  <a:cubicBezTo>
                    <a:pt x="3756264" y="534037"/>
                    <a:pt x="3760893" y="538480"/>
                    <a:pt x="3764280" y="543560"/>
                  </a:cubicBezTo>
                  <a:cubicBezTo>
                    <a:pt x="3773515" y="580501"/>
                    <a:pt x="3761212" y="550652"/>
                    <a:pt x="3784600" y="574040"/>
                  </a:cubicBezTo>
                  <a:cubicBezTo>
                    <a:pt x="3788917" y="578357"/>
                    <a:pt x="3789400" y="586356"/>
                    <a:pt x="3794760" y="589280"/>
                  </a:cubicBezTo>
                  <a:cubicBezTo>
                    <a:pt x="3808863" y="596972"/>
                    <a:pt x="3825126" y="599796"/>
                    <a:pt x="3840480" y="604520"/>
                  </a:cubicBezTo>
                  <a:cubicBezTo>
                    <a:pt x="3878990" y="616369"/>
                    <a:pt x="3903787" y="611988"/>
                    <a:pt x="3952240" y="614680"/>
                  </a:cubicBezTo>
                  <a:cubicBezTo>
                    <a:pt x="3957320" y="619760"/>
                    <a:pt x="3964507" y="623380"/>
                    <a:pt x="3967480" y="629920"/>
                  </a:cubicBezTo>
                  <a:cubicBezTo>
                    <a:pt x="3972893" y="641828"/>
                    <a:pt x="3979132" y="679814"/>
                    <a:pt x="3982720" y="695960"/>
                  </a:cubicBezTo>
                  <a:cubicBezTo>
                    <a:pt x="3984235" y="702776"/>
                    <a:pt x="3984336" y="710218"/>
                    <a:pt x="3987800" y="716280"/>
                  </a:cubicBezTo>
                  <a:cubicBezTo>
                    <a:pt x="3991364" y="722518"/>
                    <a:pt x="3998864" y="725674"/>
                    <a:pt x="4003040" y="731520"/>
                  </a:cubicBezTo>
                  <a:cubicBezTo>
                    <a:pt x="4007442" y="737682"/>
                    <a:pt x="4009443" y="745265"/>
                    <a:pt x="4013200" y="751840"/>
                  </a:cubicBezTo>
                  <a:cubicBezTo>
                    <a:pt x="4016229" y="757141"/>
                    <a:pt x="4020395" y="761743"/>
                    <a:pt x="4023360" y="767080"/>
                  </a:cubicBezTo>
                  <a:cubicBezTo>
                    <a:pt x="4053311" y="820991"/>
                    <a:pt x="4025860" y="778450"/>
                    <a:pt x="4048760" y="812800"/>
                  </a:cubicBezTo>
                  <a:cubicBezTo>
                    <a:pt x="4053601" y="832166"/>
                    <a:pt x="4051471" y="833325"/>
                    <a:pt x="4064000" y="848360"/>
                  </a:cubicBezTo>
                  <a:cubicBezTo>
                    <a:pt x="4075393" y="862032"/>
                    <a:pt x="4082193" y="862624"/>
                    <a:pt x="4089400" y="878840"/>
                  </a:cubicBezTo>
                  <a:cubicBezTo>
                    <a:pt x="4093750" y="888627"/>
                    <a:pt x="4099560" y="909320"/>
                    <a:pt x="4099560" y="909320"/>
                  </a:cubicBezTo>
                  <a:cubicBezTo>
                    <a:pt x="4101253" y="929640"/>
                    <a:pt x="4099038" y="950674"/>
                    <a:pt x="4104640" y="970280"/>
                  </a:cubicBezTo>
                  <a:cubicBezTo>
                    <a:pt x="4106317" y="976150"/>
                    <a:pt x="4114045" y="978644"/>
                    <a:pt x="4119880" y="980440"/>
                  </a:cubicBezTo>
                  <a:cubicBezTo>
                    <a:pt x="4136385" y="985518"/>
                    <a:pt x="4153747" y="987213"/>
                    <a:pt x="4170680" y="990600"/>
                  </a:cubicBezTo>
                  <a:cubicBezTo>
                    <a:pt x="4175760" y="993987"/>
                    <a:pt x="4179818" y="1000978"/>
                    <a:pt x="4185920" y="1000760"/>
                  </a:cubicBezTo>
                  <a:cubicBezTo>
                    <a:pt x="4280765" y="997373"/>
                    <a:pt x="4277177" y="997434"/>
                    <a:pt x="4328160" y="980440"/>
                  </a:cubicBezTo>
                  <a:cubicBezTo>
                    <a:pt x="4346787" y="982133"/>
                    <a:pt x="4366164" y="980020"/>
                    <a:pt x="4384040" y="985520"/>
                  </a:cubicBezTo>
                  <a:cubicBezTo>
                    <a:pt x="4389875" y="987316"/>
                    <a:pt x="4390291" y="996070"/>
                    <a:pt x="4394200" y="1000760"/>
                  </a:cubicBezTo>
                  <a:cubicBezTo>
                    <a:pt x="4406423" y="1015428"/>
                    <a:pt x="4409695" y="1016170"/>
                    <a:pt x="4424680" y="1026160"/>
                  </a:cubicBezTo>
                  <a:cubicBezTo>
                    <a:pt x="4428067" y="1031240"/>
                    <a:pt x="4430150" y="1037491"/>
                    <a:pt x="4434840" y="1041400"/>
                  </a:cubicBezTo>
                  <a:cubicBezTo>
                    <a:pt x="4454297" y="1057614"/>
                    <a:pt x="4483770" y="1054304"/>
                    <a:pt x="4505960" y="1056640"/>
                  </a:cubicBezTo>
                  <a:cubicBezTo>
                    <a:pt x="4587586" y="1065232"/>
                    <a:pt x="4516288" y="1058998"/>
                    <a:pt x="4617720" y="1066800"/>
                  </a:cubicBezTo>
                  <a:cubicBezTo>
                    <a:pt x="4624493" y="1065107"/>
                    <a:pt x="4631224" y="1063235"/>
                    <a:pt x="4638040" y="1061720"/>
                  </a:cubicBezTo>
                  <a:cubicBezTo>
                    <a:pt x="4646469" y="1059847"/>
                    <a:pt x="4655027" y="1058582"/>
                    <a:pt x="4663440" y="1056640"/>
                  </a:cubicBezTo>
                  <a:cubicBezTo>
                    <a:pt x="4677046" y="1053500"/>
                    <a:pt x="4704080" y="1046480"/>
                    <a:pt x="4704080" y="1046480"/>
                  </a:cubicBezTo>
                  <a:lnTo>
                    <a:pt x="4902200" y="1051560"/>
                  </a:lnTo>
                  <a:cubicBezTo>
                    <a:pt x="4912490" y="1052017"/>
                    <a:pt x="4923117" y="1052815"/>
                    <a:pt x="4932680" y="1056640"/>
                  </a:cubicBezTo>
                  <a:cubicBezTo>
                    <a:pt x="4940541" y="1059784"/>
                    <a:pt x="4945649" y="1067679"/>
                    <a:pt x="4953000" y="1071880"/>
                  </a:cubicBezTo>
                  <a:cubicBezTo>
                    <a:pt x="4972281" y="1082898"/>
                    <a:pt x="4965781" y="1069421"/>
                    <a:pt x="4983480" y="1087120"/>
                  </a:cubicBezTo>
                  <a:cubicBezTo>
                    <a:pt x="4989467" y="1093107"/>
                    <a:pt x="4991540" y="1102953"/>
                    <a:pt x="4998720" y="1107440"/>
                  </a:cubicBezTo>
                  <a:cubicBezTo>
                    <a:pt x="5006042" y="1112016"/>
                    <a:pt x="5015653" y="1110827"/>
                    <a:pt x="5024120" y="1112520"/>
                  </a:cubicBezTo>
                  <a:cubicBezTo>
                    <a:pt x="5039360" y="1110827"/>
                    <a:pt x="5054804" y="1110447"/>
                    <a:pt x="5069840" y="1107440"/>
                  </a:cubicBezTo>
                  <a:cubicBezTo>
                    <a:pt x="5080342" y="1105340"/>
                    <a:pt x="5089756" y="1099041"/>
                    <a:pt x="5100320" y="1097280"/>
                  </a:cubicBezTo>
                  <a:cubicBezTo>
                    <a:pt x="5120433" y="1093928"/>
                    <a:pt x="5140960" y="1093893"/>
                    <a:pt x="5161280" y="1092200"/>
                  </a:cubicBezTo>
                  <a:cubicBezTo>
                    <a:pt x="5203424" y="1078152"/>
                    <a:pt x="5137129" y="1101735"/>
                    <a:pt x="5207000" y="1066800"/>
                  </a:cubicBezTo>
                  <a:lnTo>
                    <a:pt x="5227320" y="1056640"/>
                  </a:lnTo>
                  <a:cubicBezTo>
                    <a:pt x="5240867" y="1061720"/>
                    <a:pt x="5253877" y="1068566"/>
                    <a:pt x="5267960" y="1071880"/>
                  </a:cubicBezTo>
                  <a:cubicBezTo>
                    <a:pt x="5282886" y="1075392"/>
                    <a:pt x="5298481" y="1074933"/>
                    <a:pt x="5313680" y="1076960"/>
                  </a:cubicBezTo>
                  <a:cubicBezTo>
                    <a:pt x="5323890" y="1078321"/>
                    <a:pt x="5334000" y="1080347"/>
                    <a:pt x="5344160" y="1082040"/>
                  </a:cubicBezTo>
                  <a:cubicBezTo>
                    <a:pt x="5349240" y="1085427"/>
                    <a:pt x="5353788" y="1089795"/>
                    <a:pt x="5359400" y="1092200"/>
                  </a:cubicBezTo>
                  <a:cubicBezTo>
                    <a:pt x="5365817" y="1094950"/>
                    <a:pt x="5372760" y="1096723"/>
                    <a:pt x="5379720" y="1097280"/>
                  </a:cubicBezTo>
                  <a:cubicBezTo>
                    <a:pt x="5415207" y="1100119"/>
                    <a:pt x="5450840" y="1100667"/>
                    <a:pt x="5486400" y="1102360"/>
                  </a:cubicBezTo>
                  <a:cubicBezTo>
                    <a:pt x="5489787" y="1112520"/>
                    <a:pt x="5487649" y="1126899"/>
                    <a:pt x="5496560" y="1132840"/>
                  </a:cubicBezTo>
                  <a:lnTo>
                    <a:pt x="5511800" y="1143000"/>
                  </a:lnTo>
                </a:path>
              </a:pathLst>
            </a:custGeom>
            <a:noFill/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424883" y="1593401"/>
            <a:ext cx="11614299" cy="949153"/>
            <a:chOff x="424883" y="1593401"/>
            <a:chExt cx="11614299" cy="94915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9CCDF13B-3CAE-4B07-B7E7-41B0B7548F4E}"/>
                    </a:ext>
                  </a:extLst>
                </p:cNvPr>
                <p:cNvSpPr/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5" name="Rectangle 6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CCDF13B-3CAE-4B07-B7E7-41B0B7548F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blipFill rotWithShape="0">
                  <a:blip r:embed="rId47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5EAF60E5-DE19-4DDD-B070-7A038D9CD195}"/>
                    </a:ext>
                  </a:extLst>
                </p:cNvPr>
                <p:cNvSpPr/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6" name="Rectangle 6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EAF60E5-DE19-4DDD-B070-7A038D9CD1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blipFill rotWithShape="0">
                  <a:blip r:embed="rId48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D7F666F-4828-4ECB-9C5D-5EE354177DEF}"/>
                    </a:ext>
                  </a:extLst>
                </p:cNvPr>
                <p:cNvSpPr/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7" name="Rectangle 6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D7F666F-4828-4ECB-9C5D-5EE354177D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blipFill rotWithShape="0">
                  <a:blip r:embed="rId49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097765CA-ECCB-48C6-B8BF-C08037922523}"/>
                    </a:ext>
                  </a:extLst>
                </p:cNvPr>
                <p:cNvSpPr/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8" name="Rectangle 6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97765CA-ECCB-48C6-B8BF-C080379225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blipFill rotWithShape="0">
                  <a:blip r:embed="rId50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183E07-12F5-4E83-B609-91D745DDC9BE}"/>
                    </a:ext>
                  </a:extLst>
                </p:cNvPr>
                <p:cNvSpPr/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9" name="Rectangle 6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F183E07-12F5-4E83-B609-91D745DDC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blipFill rotWithShape="0">
                  <a:blip r:embed="rId51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32781B0A-F2FB-4E69-B309-4A0B233E474E}"/>
                    </a:ext>
                  </a:extLst>
                </p:cNvPr>
                <p:cNvSpPr/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0" name="Rectangle 6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2781B0A-F2FB-4E69-B309-4A0B233E47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blipFill rotWithShape="0">
                  <a:blip r:embed="rId52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0A12967-3F1E-46B3-B491-90B81FA347EB}"/>
                    </a:ext>
                  </a:extLst>
                </p:cNvPr>
                <p:cNvSpPr/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1" name="Rectangle 7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0A12967-3F1E-46B3-B491-90B81FA347E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blipFill rotWithShape="0">
                  <a:blip r:embed="rId53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663C34E-FE9F-4DCB-82DE-B2FFBE6AC06A}"/>
                    </a:ext>
                  </a:extLst>
                </p:cNvPr>
                <p:cNvSpPr/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2" name="Rectangle 7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663C34E-FE9F-4DCB-82DE-B2FFBE6AC0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blipFill rotWithShape="0">
                  <a:blip r:embed="rId54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99090B87-5946-43B1-8714-960CD84E0E72}"/>
                    </a:ext>
                  </a:extLst>
                </p:cNvPr>
                <p:cNvSpPr/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3" name="Rectangle 7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9090B87-5946-43B1-8714-960CD84E0E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blipFill rotWithShape="0">
                  <a:blip r:embed="rId55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3FD3824B-6444-4474-A396-21A928BE5E2A}"/>
                    </a:ext>
                  </a:extLst>
                </p:cNvPr>
                <p:cNvSpPr/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4" name="Rectangle 7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FD3824B-6444-4474-A396-21A928BE5E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blipFill rotWithShape="0">
                  <a:blip r:embed="rId56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E4F1DE9A-178F-404F-8F27-5AB5635CF630}"/>
                    </a:ext>
                  </a:extLst>
                </p:cNvPr>
                <p:cNvSpPr/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5" name="Rectangle 7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4F1DE9A-178F-404F-8F27-5AB5635CF6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blipFill rotWithShape="0">
                  <a:blip r:embed="rId57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94AEB190-5D62-40BB-A8D6-4AD7800CB3CA}"/>
                    </a:ext>
                  </a:extLst>
                </p:cNvPr>
                <p:cNvSpPr/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6" name="Rectangle 7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4AEB190-5D62-40BB-A8D6-4AD7800CB3C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blipFill rotWithShape="0">
                  <a:blip r:embed="rId58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D0D91614-F863-4C53-9E54-73C7E3E68C6D}"/>
                    </a:ext>
                  </a:extLst>
                </p:cNvPr>
                <p:cNvSpPr/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7" name="Rectangle 7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0D91614-F863-4C53-9E54-73C7E3E68C6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blipFill rotWithShape="0">
                  <a:blip r:embed="rId59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63EFDF8A-F103-4603-9DEB-993F937076D6}"/>
                    </a:ext>
                  </a:extLst>
                </p:cNvPr>
                <p:cNvSpPr/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8" name="Rectangle 7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EFDF8A-F103-4603-9DEB-993F937076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blipFill rotWithShape="0">
                  <a:blip r:embed="rId60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A0956672-D325-4E58-8119-4EA51642E598}"/>
                    </a:ext>
                  </a:extLst>
                </p:cNvPr>
                <p:cNvSpPr/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9" name="Rectangle 7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0956672-D325-4E58-8119-4EA51642E59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blipFill rotWithShape="0">
                  <a:blip r:embed="rId61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582C7521-9444-49C7-A293-A06B7F93698B}"/>
                    </a:ext>
                  </a:extLst>
                </p:cNvPr>
                <p:cNvSpPr/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0" name="Rectangle 7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82C7521-9444-49C7-A293-A06B7F93698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blipFill rotWithShape="0">
                  <a:blip r:embed="rId62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CAC3A6FD-33F9-4D3C-BD70-34EDAECDC46A}"/>
                    </a:ext>
                  </a:extLst>
                </p:cNvPr>
                <p:cNvSpPr/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1" name="Rectangle 8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CAC3A6FD-33F9-4D3C-BD70-34EDAECDC4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blipFill rotWithShape="0">
                  <a:blip r:embed="rId63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6306CDB6-554D-46E6-9CEF-145B7C6761F2}"/>
                    </a:ext>
                  </a:extLst>
                </p:cNvPr>
                <p:cNvSpPr/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2" name="Rectangle 8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06CDB6-554D-46E6-9CEF-145B7C6761F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blipFill rotWithShape="0">
                  <a:blip r:embed="rId49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500CC3FA-D16D-439F-9667-0EA4E17DE42B}"/>
                    </a:ext>
                  </a:extLst>
                </p:cNvPr>
                <p:cNvSpPr/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3" name="Rectangle 8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0CC3FA-D16D-439F-9667-0EA4E17DE4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blipFill rotWithShape="0">
                  <a:blip r:embed="rId64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A1F4A565-CDB7-4DCD-B0C3-0B862A692B53}"/>
                    </a:ext>
                  </a:extLst>
                </p:cNvPr>
                <p:cNvSpPr/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4" name="Rectangle 8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1F4A565-CDB7-4DCD-B0C3-0B862A692B5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blipFill rotWithShape="0">
                  <a:blip r:embed="rId65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8D8ADB79-8A30-4756-A6F4-C97070BAF91B}"/>
                    </a:ext>
                  </a:extLst>
                </p:cNvPr>
                <p:cNvSpPr/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5" name="Rectangle 8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D8ADB79-8A30-4756-A6F4-C97070BAF9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blipFill rotWithShape="0">
                  <a:blip r:embed="rId66"/>
                  <a:stretch>
                    <a:fillRect l="-13725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0D26EF78-7409-45F7-B4B7-386D76DE0FD1}"/>
                    </a:ext>
                  </a:extLst>
                </p:cNvPr>
                <p:cNvSpPr/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6" name="Rectangle 8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D26EF78-7409-45F7-B4B7-386D76DE0FD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blipFill rotWithShape="0">
                  <a:blip r:embed="rId67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D4A108A6-62D0-4ABB-BA07-9C4ED2DD5E1E}"/>
                    </a:ext>
                  </a:extLst>
                </p:cNvPr>
                <p:cNvSpPr/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7" name="Rectangle 8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4A108A6-62D0-4ABB-BA07-9C4ED2DD5E1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blipFill rotWithShape="0">
                  <a:blip r:embed="rId68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62552B51-AFC4-4DCE-A135-5CB4E0F85EAF}"/>
                    </a:ext>
                  </a:extLst>
                </p:cNvPr>
                <p:cNvSpPr/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8" name="Rectangle 8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2552B51-AFC4-4DCE-A135-5CB4E0F85E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blipFill rotWithShape="0">
                  <a:blip r:embed="rId69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22D0F935-146C-4462-890E-A728D2DF0F3B}"/>
                    </a:ext>
                  </a:extLst>
                </p:cNvPr>
                <p:cNvSpPr/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9" name="Rectangle 8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22D0F935-146C-4462-890E-A728D2DF0F3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blipFill rotWithShape="0">
                  <a:blip r:embed="rId70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87F81B6-2A1C-45FE-923F-BC58A54ABAD9}"/>
                    </a:ext>
                  </a:extLst>
                </p:cNvPr>
                <p:cNvSpPr/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0" name="Rectangle 8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87F81B6-2A1C-45FE-923F-BC58A54ABA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blipFill rotWithShape="0">
                  <a:blip r:embed="rId71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DCFD209C-0C0E-4E1A-8972-78F298279F60}"/>
                    </a:ext>
                  </a:extLst>
                </p:cNvPr>
                <p:cNvSpPr/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1" name="Rectangle 9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CFD209C-0C0E-4E1A-8972-78F298279F6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blipFill rotWithShape="0">
                  <a:blip r:embed="rId72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83753594-1507-49A2-B3AD-95D09D67C04E}"/>
                    </a:ext>
                  </a:extLst>
                </p:cNvPr>
                <p:cNvSpPr/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2" name="Rectangle 9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3753594-1507-49A2-B3AD-95D09D67C0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blipFill rotWithShape="0">
                  <a:blip r:embed="rId73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48DB9C37-F81B-4E3E-8F2A-F295D53CA410}"/>
                    </a:ext>
                  </a:extLst>
                </p:cNvPr>
                <p:cNvSpPr/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3" name="Rectangle 9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8DB9C37-F81B-4E3E-8F2A-F295D53CA41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blipFill rotWithShape="0">
                  <a:blip r:embed="rId74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5096458F-00E8-4C38-8CC4-3637D706DD51}"/>
                    </a:ext>
                  </a:extLst>
                </p:cNvPr>
                <p:cNvSpPr/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4" name="Rectangle 9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96458F-00E8-4C38-8CC4-3637D706DD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blipFill rotWithShape="0">
                  <a:blip r:embed="rId75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44463C8E-D7F8-49D9-98D9-CDAB560BD789}"/>
                    </a:ext>
                  </a:extLst>
                </p:cNvPr>
                <p:cNvSpPr/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5" name="Rectangle 9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4463C8E-D7F8-49D9-98D9-CDAB560BD7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blipFill rotWithShape="0">
                  <a:blip r:embed="rId76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AE2EFB60-B1FB-4C48-A32F-ED8C0C86DBAF}"/>
                    </a:ext>
                  </a:extLst>
                </p:cNvPr>
                <p:cNvSpPr/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800" dirty="0"/>
                </a:p>
              </p:txBody>
            </p:sp>
          </mc:Choice>
          <mc:Fallback xmlns="">
            <p:sp>
              <p:nvSpPr>
                <p:cNvPr id="96" name="Rectangle 9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E2EFB60-B1FB-4C48-A32F-ED8C0C86DB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  <a:blipFill rotWithShape="0">
                  <a:blip r:embed="rId7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97" name="Group 96"/>
            <p:cNvGrpSpPr/>
            <p:nvPr/>
          </p:nvGrpSpPr>
          <p:grpSpPr>
            <a:xfrm>
              <a:off x="424883" y="1593401"/>
              <a:ext cx="11614299" cy="523220"/>
              <a:chOff x="424883" y="1593401"/>
              <a:chExt cx="11614299" cy="523220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9" name="Rectangle 128">
                    <a:extLst>
                      <a:ext uri="{FF2B5EF4-FFF2-40B4-BE49-F238E27FC236}">
                        <a16:creationId xmlns:a16="http://schemas.microsoft.com/office/drawing/2014/main" id="{AE2EFB60-B1FB-4C48-A32F-ED8C0C86DBAF}"/>
                      </a:ext>
                    </a:extLst>
                  </p:cNvPr>
                  <p:cNvSpPr/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280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oMath>
                      </m:oMathPara>
                    </a14:m>
                    <a:endParaRPr lang="en-IL" sz="2800" dirty="0"/>
                  </a:p>
                </p:txBody>
              </p:sp>
            </mc:Choice>
            <mc:Fallback xmlns="">
              <p:sp>
                <p:nvSpPr>
                  <p:cNvPr id="129" name="Rectangle 12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AE2EFB60-B1FB-4C48-A32F-ED8C0C86DBA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  <a:blipFill rotWithShape="0">
                    <a:blip r:embed="rId7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pic>
        <p:nvPicPr>
          <p:cNvPr id="130" name="Picture 129"/>
          <p:cNvPicPr>
            <a:picLocks noChangeAspect="1"/>
          </p:cNvPicPr>
          <p:nvPr/>
        </p:nvPicPr>
        <p:blipFill>
          <a:blip r:embed="rId79"/>
          <a:stretch>
            <a:fillRect/>
          </a:stretch>
        </p:blipFill>
        <p:spPr>
          <a:xfrm>
            <a:off x="7003589" y="2778377"/>
            <a:ext cx="5070829" cy="31539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8501571" y="5932364"/>
                <a:ext cx="23095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Parameters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4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131" name="TextBox 1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1571" y="5932364"/>
                <a:ext cx="2309595" cy="523220"/>
              </a:xfrm>
              <a:prstGeom prst="rect">
                <a:avLst/>
              </a:prstGeom>
              <a:blipFill rotWithShape="0">
                <a:blip r:embed="rId80"/>
                <a:stretch>
                  <a:fillRect l="-1323" t="-10465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endParaRPr lang="en-US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GB" b="0" i="1" dirty="0" smtClean="0">
                              <a:latin typeface="Cambria Math" panose="02040503050406030204" pitchFamily="18" charset="0"/>
                            </a:rPr>
                            <m:t>𝐸𝑁</m:t>
                          </m:r>
                        </m:e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dirty="0"/>
                  <a:t>Posterior probability</a:t>
                </a:r>
              </a:p>
            </p:txBody>
          </p:sp>
        </mc:Choice>
        <mc:Fallback xmlns="">
          <p:sp>
            <p:nvSpPr>
              <p:cNvPr id="134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3AE67FC-E97D-4536-AD8E-1AA480496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  <a:blipFill rotWithShape="0">
                <a:blip r:embed="rId81"/>
                <a:stretch>
                  <a:fillRect b="-4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66F0F0-7074-4D7B-B799-AB34584E7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72481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Maximization</a:t>
            </a:r>
            <a:endParaRPr lang="en-IL" dirty="0"/>
          </a:p>
        </p:txBody>
      </p:sp>
      <p:grpSp>
        <p:nvGrpSpPr>
          <p:cNvPr id="51" name="Group 50"/>
          <p:cNvGrpSpPr/>
          <p:nvPr/>
        </p:nvGrpSpPr>
        <p:grpSpPr>
          <a:xfrm>
            <a:off x="102071" y="3644857"/>
            <a:ext cx="6735098" cy="2012980"/>
            <a:chOff x="102071" y="3644857"/>
            <a:chExt cx="6735098" cy="201298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CB7C64F-7300-402E-95F0-E2C343E18AF4}"/>
                </a:ext>
              </a:extLst>
            </p:cNvPr>
            <p:cNvCxnSpPr>
              <a:cxnSpLocks/>
            </p:cNvCxnSpPr>
            <p:nvPr/>
          </p:nvCxnSpPr>
          <p:spPr>
            <a:xfrm>
              <a:off x="556465" y="5348572"/>
              <a:ext cx="5810557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0DEF067-4915-4FB0-A8C8-B37AFBF0CA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7283" y="3875690"/>
              <a:ext cx="0" cy="1463918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9127EA77-8A7D-4753-8D8E-0F035A0FF377}"/>
                    </a:ext>
                  </a:extLst>
                </p:cNvPr>
                <p:cNvSpPr/>
                <p:nvPr/>
              </p:nvSpPr>
              <p:spPr>
                <a:xfrm>
                  <a:off x="6454244" y="5088725"/>
                  <a:ext cx="382925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m:oMathPara>
                  </a14:m>
                  <a:endParaRPr lang="en-IL" sz="2000" dirty="0"/>
                </a:p>
              </p:txBody>
            </p:sp>
          </mc:Choice>
          <mc:Fallback xmlns="">
            <p:sp>
              <p:nvSpPr>
                <p:cNvPr id="54" name="Rectangle 5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127EA77-8A7D-4753-8D8E-0F035A0FF37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54244" y="5088725"/>
                  <a:ext cx="382925" cy="461665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102071" y="3644857"/>
                  <a:ext cx="451854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oMath>
                    </m:oMathPara>
                  </a14:m>
                  <a:endParaRPr lang="en-IL" sz="2000" dirty="0"/>
                </a:p>
              </p:txBody>
            </p:sp>
          </mc:Choice>
          <mc:Fallback xmlns="">
            <p:sp>
              <p:nvSpPr>
                <p:cNvPr id="55" name="Rectangle 5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071" y="3644857"/>
                  <a:ext cx="451854" cy="46166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6" name="Straight Connector 55"/>
            <p:cNvCxnSpPr/>
            <p:nvPr/>
          </p:nvCxnSpPr>
          <p:spPr>
            <a:xfrm flipH="1">
              <a:off x="457200" y="4152900"/>
              <a:ext cx="1185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6096000" y="5339608"/>
              <a:ext cx="0" cy="13383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197165" y="5165670"/>
                  <a:ext cx="324128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58" name="Rectangle 5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7165" y="5165670"/>
                  <a:ext cx="324128" cy="30777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165934" y="3975823"/>
                  <a:ext cx="324127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59" name="Rectangle 5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5934" y="3975823"/>
                  <a:ext cx="324127" cy="307777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0" name="Freeform 59"/>
            <p:cNvSpPr/>
            <p:nvPr/>
          </p:nvSpPr>
          <p:spPr>
            <a:xfrm>
              <a:off x="584200" y="4196080"/>
              <a:ext cx="5511800" cy="1158240"/>
            </a:xfrm>
            <a:custGeom>
              <a:avLst/>
              <a:gdLst>
                <a:gd name="connsiteX0" fmla="*/ 0 w 5511800"/>
                <a:gd name="connsiteY0" fmla="*/ 1158240 h 1158240"/>
                <a:gd name="connsiteX1" fmla="*/ 25400 w 5511800"/>
                <a:gd name="connsiteY1" fmla="*/ 1153160 h 1158240"/>
                <a:gd name="connsiteX2" fmla="*/ 55880 w 5511800"/>
                <a:gd name="connsiteY2" fmla="*/ 1132840 h 1158240"/>
                <a:gd name="connsiteX3" fmla="*/ 96520 w 5511800"/>
                <a:gd name="connsiteY3" fmla="*/ 1122680 h 1158240"/>
                <a:gd name="connsiteX4" fmla="*/ 116840 w 5511800"/>
                <a:gd name="connsiteY4" fmla="*/ 1107440 h 1158240"/>
                <a:gd name="connsiteX5" fmla="*/ 147320 w 5511800"/>
                <a:gd name="connsiteY5" fmla="*/ 1082040 h 1158240"/>
                <a:gd name="connsiteX6" fmla="*/ 167640 w 5511800"/>
                <a:gd name="connsiteY6" fmla="*/ 1076960 h 1158240"/>
                <a:gd name="connsiteX7" fmla="*/ 182880 w 5511800"/>
                <a:gd name="connsiteY7" fmla="*/ 1071880 h 1158240"/>
                <a:gd name="connsiteX8" fmla="*/ 213360 w 5511800"/>
                <a:gd name="connsiteY8" fmla="*/ 1051560 h 1158240"/>
                <a:gd name="connsiteX9" fmla="*/ 264160 w 5511800"/>
                <a:gd name="connsiteY9" fmla="*/ 1056640 h 1158240"/>
                <a:gd name="connsiteX10" fmla="*/ 284480 w 5511800"/>
                <a:gd name="connsiteY10" fmla="*/ 1066800 h 1158240"/>
                <a:gd name="connsiteX11" fmla="*/ 320040 w 5511800"/>
                <a:gd name="connsiteY11" fmla="*/ 1071880 h 1158240"/>
                <a:gd name="connsiteX12" fmla="*/ 391160 w 5511800"/>
                <a:gd name="connsiteY12" fmla="*/ 1082040 h 1158240"/>
                <a:gd name="connsiteX13" fmla="*/ 436880 w 5511800"/>
                <a:gd name="connsiteY13" fmla="*/ 1087120 h 1158240"/>
                <a:gd name="connsiteX14" fmla="*/ 518160 w 5511800"/>
                <a:gd name="connsiteY14" fmla="*/ 1082040 h 1158240"/>
                <a:gd name="connsiteX15" fmla="*/ 553720 w 5511800"/>
                <a:gd name="connsiteY15" fmla="*/ 1066800 h 1158240"/>
                <a:gd name="connsiteX16" fmla="*/ 568960 w 5511800"/>
                <a:gd name="connsiteY16" fmla="*/ 1051560 h 1158240"/>
                <a:gd name="connsiteX17" fmla="*/ 599440 w 5511800"/>
                <a:gd name="connsiteY17" fmla="*/ 1036320 h 1158240"/>
                <a:gd name="connsiteX18" fmla="*/ 635000 w 5511800"/>
                <a:gd name="connsiteY18" fmla="*/ 1010920 h 1158240"/>
                <a:gd name="connsiteX19" fmla="*/ 665480 w 5511800"/>
                <a:gd name="connsiteY19" fmla="*/ 990600 h 1158240"/>
                <a:gd name="connsiteX20" fmla="*/ 675640 w 5511800"/>
                <a:gd name="connsiteY20" fmla="*/ 975360 h 1158240"/>
                <a:gd name="connsiteX21" fmla="*/ 690880 w 5511800"/>
                <a:gd name="connsiteY21" fmla="*/ 970280 h 1158240"/>
                <a:gd name="connsiteX22" fmla="*/ 721360 w 5511800"/>
                <a:gd name="connsiteY22" fmla="*/ 965200 h 1158240"/>
                <a:gd name="connsiteX23" fmla="*/ 736600 w 5511800"/>
                <a:gd name="connsiteY23" fmla="*/ 960120 h 1158240"/>
                <a:gd name="connsiteX24" fmla="*/ 807720 w 5511800"/>
                <a:gd name="connsiteY24" fmla="*/ 955040 h 1158240"/>
                <a:gd name="connsiteX25" fmla="*/ 828040 w 5511800"/>
                <a:gd name="connsiteY25" fmla="*/ 944880 h 1158240"/>
                <a:gd name="connsiteX26" fmla="*/ 858520 w 5511800"/>
                <a:gd name="connsiteY26" fmla="*/ 934720 h 1158240"/>
                <a:gd name="connsiteX27" fmla="*/ 889000 w 5511800"/>
                <a:gd name="connsiteY27" fmla="*/ 919480 h 1158240"/>
                <a:gd name="connsiteX28" fmla="*/ 929640 w 5511800"/>
                <a:gd name="connsiteY28" fmla="*/ 894080 h 1158240"/>
                <a:gd name="connsiteX29" fmla="*/ 960120 w 5511800"/>
                <a:gd name="connsiteY29" fmla="*/ 873760 h 1158240"/>
                <a:gd name="connsiteX30" fmla="*/ 980440 w 5511800"/>
                <a:gd name="connsiteY30" fmla="*/ 868680 h 1158240"/>
                <a:gd name="connsiteX31" fmla="*/ 1000760 w 5511800"/>
                <a:gd name="connsiteY31" fmla="*/ 858520 h 1158240"/>
                <a:gd name="connsiteX32" fmla="*/ 1016000 w 5511800"/>
                <a:gd name="connsiteY32" fmla="*/ 853440 h 1158240"/>
                <a:gd name="connsiteX33" fmla="*/ 1061720 w 5511800"/>
                <a:gd name="connsiteY33" fmla="*/ 812800 h 1158240"/>
                <a:gd name="connsiteX34" fmla="*/ 1092200 w 5511800"/>
                <a:gd name="connsiteY34" fmla="*/ 802640 h 1158240"/>
                <a:gd name="connsiteX35" fmla="*/ 1122680 w 5511800"/>
                <a:gd name="connsiteY35" fmla="*/ 787400 h 1158240"/>
                <a:gd name="connsiteX36" fmla="*/ 1229360 w 5511800"/>
                <a:gd name="connsiteY36" fmla="*/ 782320 h 1158240"/>
                <a:gd name="connsiteX37" fmla="*/ 1295400 w 5511800"/>
                <a:gd name="connsiteY37" fmla="*/ 767080 h 1158240"/>
                <a:gd name="connsiteX38" fmla="*/ 1361440 w 5511800"/>
                <a:gd name="connsiteY38" fmla="*/ 741680 h 1158240"/>
                <a:gd name="connsiteX39" fmla="*/ 1397000 w 5511800"/>
                <a:gd name="connsiteY39" fmla="*/ 721360 h 1158240"/>
                <a:gd name="connsiteX40" fmla="*/ 1427480 w 5511800"/>
                <a:gd name="connsiteY40" fmla="*/ 701040 h 1158240"/>
                <a:gd name="connsiteX41" fmla="*/ 1463040 w 5511800"/>
                <a:gd name="connsiteY41" fmla="*/ 665480 h 1158240"/>
                <a:gd name="connsiteX42" fmla="*/ 1493520 w 5511800"/>
                <a:gd name="connsiteY42" fmla="*/ 619760 h 1158240"/>
                <a:gd name="connsiteX43" fmla="*/ 1508760 w 5511800"/>
                <a:gd name="connsiteY43" fmla="*/ 609600 h 1158240"/>
                <a:gd name="connsiteX44" fmla="*/ 1513840 w 5511800"/>
                <a:gd name="connsiteY44" fmla="*/ 594360 h 1158240"/>
                <a:gd name="connsiteX45" fmla="*/ 1549400 w 5511800"/>
                <a:gd name="connsiteY45" fmla="*/ 563880 h 1158240"/>
                <a:gd name="connsiteX46" fmla="*/ 1559560 w 5511800"/>
                <a:gd name="connsiteY46" fmla="*/ 548640 h 1158240"/>
                <a:gd name="connsiteX47" fmla="*/ 1590040 w 5511800"/>
                <a:gd name="connsiteY47" fmla="*/ 523240 h 1158240"/>
                <a:gd name="connsiteX48" fmla="*/ 1605280 w 5511800"/>
                <a:gd name="connsiteY48" fmla="*/ 472440 h 1158240"/>
                <a:gd name="connsiteX49" fmla="*/ 1610360 w 5511800"/>
                <a:gd name="connsiteY49" fmla="*/ 309880 h 1158240"/>
                <a:gd name="connsiteX50" fmla="*/ 1625600 w 5511800"/>
                <a:gd name="connsiteY50" fmla="*/ 304800 h 1158240"/>
                <a:gd name="connsiteX51" fmla="*/ 1656080 w 5511800"/>
                <a:gd name="connsiteY51" fmla="*/ 284480 h 1158240"/>
                <a:gd name="connsiteX52" fmla="*/ 1671320 w 5511800"/>
                <a:gd name="connsiteY52" fmla="*/ 274320 h 1158240"/>
                <a:gd name="connsiteX53" fmla="*/ 1686560 w 5511800"/>
                <a:gd name="connsiteY53" fmla="*/ 264160 h 1158240"/>
                <a:gd name="connsiteX54" fmla="*/ 1701800 w 5511800"/>
                <a:gd name="connsiteY54" fmla="*/ 259080 h 1158240"/>
                <a:gd name="connsiteX55" fmla="*/ 1732280 w 5511800"/>
                <a:gd name="connsiteY55" fmla="*/ 243840 h 1158240"/>
                <a:gd name="connsiteX56" fmla="*/ 1742440 w 5511800"/>
                <a:gd name="connsiteY56" fmla="*/ 228600 h 1158240"/>
                <a:gd name="connsiteX57" fmla="*/ 1757680 w 5511800"/>
                <a:gd name="connsiteY57" fmla="*/ 223520 h 1158240"/>
                <a:gd name="connsiteX58" fmla="*/ 1793240 w 5511800"/>
                <a:gd name="connsiteY58" fmla="*/ 218440 h 1158240"/>
                <a:gd name="connsiteX59" fmla="*/ 1823720 w 5511800"/>
                <a:gd name="connsiteY59" fmla="*/ 203200 h 1158240"/>
                <a:gd name="connsiteX60" fmla="*/ 1844040 w 5511800"/>
                <a:gd name="connsiteY60" fmla="*/ 193040 h 1158240"/>
                <a:gd name="connsiteX61" fmla="*/ 1859280 w 5511800"/>
                <a:gd name="connsiteY61" fmla="*/ 182880 h 1158240"/>
                <a:gd name="connsiteX62" fmla="*/ 1879600 w 5511800"/>
                <a:gd name="connsiteY62" fmla="*/ 177800 h 1158240"/>
                <a:gd name="connsiteX63" fmla="*/ 1894840 w 5511800"/>
                <a:gd name="connsiteY63" fmla="*/ 162560 h 1158240"/>
                <a:gd name="connsiteX64" fmla="*/ 1915160 w 5511800"/>
                <a:gd name="connsiteY64" fmla="*/ 127000 h 1158240"/>
                <a:gd name="connsiteX65" fmla="*/ 1935480 w 5511800"/>
                <a:gd name="connsiteY65" fmla="*/ 96520 h 1158240"/>
                <a:gd name="connsiteX66" fmla="*/ 1940560 w 5511800"/>
                <a:gd name="connsiteY66" fmla="*/ 76200 h 1158240"/>
                <a:gd name="connsiteX67" fmla="*/ 1955800 w 5511800"/>
                <a:gd name="connsiteY67" fmla="*/ 66040 h 1158240"/>
                <a:gd name="connsiteX68" fmla="*/ 1986280 w 5511800"/>
                <a:gd name="connsiteY68" fmla="*/ 45720 h 1158240"/>
                <a:gd name="connsiteX69" fmla="*/ 2001520 w 5511800"/>
                <a:gd name="connsiteY69" fmla="*/ 30480 h 1158240"/>
                <a:gd name="connsiteX70" fmla="*/ 2042160 w 5511800"/>
                <a:gd name="connsiteY70" fmla="*/ 20320 h 1158240"/>
                <a:gd name="connsiteX71" fmla="*/ 2057400 w 5511800"/>
                <a:gd name="connsiteY71" fmla="*/ 15240 h 1158240"/>
                <a:gd name="connsiteX72" fmla="*/ 2301240 w 5511800"/>
                <a:gd name="connsiteY72" fmla="*/ 20320 h 1158240"/>
                <a:gd name="connsiteX73" fmla="*/ 2316480 w 5511800"/>
                <a:gd name="connsiteY73" fmla="*/ 30480 h 1158240"/>
                <a:gd name="connsiteX74" fmla="*/ 2448560 w 5511800"/>
                <a:gd name="connsiteY74" fmla="*/ 40640 h 1158240"/>
                <a:gd name="connsiteX75" fmla="*/ 2504440 w 5511800"/>
                <a:gd name="connsiteY75" fmla="*/ 30480 h 1158240"/>
                <a:gd name="connsiteX76" fmla="*/ 2545080 w 5511800"/>
                <a:gd name="connsiteY76" fmla="*/ 25400 h 1158240"/>
                <a:gd name="connsiteX77" fmla="*/ 2565400 w 5511800"/>
                <a:gd name="connsiteY77" fmla="*/ 20320 h 1158240"/>
                <a:gd name="connsiteX78" fmla="*/ 2616200 w 5511800"/>
                <a:gd name="connsiteY78" fmla="*/ 10160 h 1158240"/>
                <a:gd name="connsiteX79" fmla="*/ 2651760 w 5511800"/>
                <a:gd name="connsiteY79" fmla="*/ 0 h 1158240"/>
                <a:gd name="connsiteX80" fmla="*/ 2819400 w 5511800"/>
                <a:gd name="connsiteY80" fmla="*/ 5080 h 1158240"/>
                <a:gd name="connsiteX81" fmla="*/ 2865120 w 5511800"/>
                <a:gd name="connsiteY81" fmla="*/ 20320 h 1158240"/>
                <a:gd name="connsiteX82" fmla="*/ 2961640 w 5511800"/>
                <a:gd name="connsiteY82" fmla="*/ 25400 h 1158240"/>
                <a:gd name="connsiteX83" fmla="*/ 2976880 w 5511800"/>
                <a:gd name="connsiteY83" fmla="*/ 35560 h 1158240"/>
                <a:gd name="connsiteX84" fmla="*/ 3012440 w 5511800"/>
                <a:gd name="connsiteY84" fmla="*/ 45720 h 1158240"/>
                <a:gd name="connsiteX85" fmla="*/ 3119120 w 5511800"/>
                <a:gd name="connsiteY85" fmla="*/ 71120 h 1158240"/>
                <a:gd name="connsiteX86" fmla="*/ 3149600 w 5511800"/>
                <a:gd name="connsiteY86" fmla="*/ 76200 h 1158240"/>
                <a:gd name="connsiteX87" fmla="*/ 3261360 w 5511800"/>
                <a:gd name="connsiteY87" fmla="*/ 91440 h 1158240"/>
                <a:gd name="connsiteX88" fmla="*/ 3276600 w 5511800"/>
                <a:gd name="connsiteY88" fmla="*/ 96520 h 1158240"/>
                <a:gd name="connsiteX89" fmla="*/ 3312160 w 5511800"/>
                <a:gd name="connsiteY89" fmla="*/ 101600 h 1158240"/>
                <a:gd name="connsiteX90" fmla="*/ 3327400 w 5511800"/>
                <a:gd name="connsiteY90" fmla="*/ 116840 h 1158240"/>
                <a:gd name="connsiteX91" fmla="*/ 3342640 w 5511800"/>
                <a:gd name="connsiteY91" fmla="*/ 121920 h 1158240"/>
                <a:gd name="connsiteX92" fmla="*/ 3378200 w 5511800"/>
                <a:gd name="connsiteY92" fmla="*/ 157480 h 1158240"/>
                <a:gd name="connsiteX93" fmla="*/ 3393440 w 5511800"/>
                <a:gd name="connsiteY93" fmla="*/ 167640 h 1158240"/>
                <a:gd name="connsiteX94" fmla="*/ 3439160 w 5511800"/>
                <a:gd name="connsiteY94" fmla="*/ 203200 h 1158240"/>
                <a:gd name="connsiteX95" fmla="*/ 3469640 w 5511800"/>
                <a:gd name="connsiteY95" fmla="*/ 208280 h 1158240"/>
                <a:gd name="connsiteX96" fmla="*/ 3550920 w 5511800"/>
                <a:gd name="connsiteY96" fmla="*/ 213360 h 1158240"/>
                <a:gd name="connsiteX97" fmla="*/ 3566160 w 5511800"/>
                <a:gd name="connsiteY97" fmla="*/ 218440 h 1158240"/>
                <a:gd name="connsiteX98" fmla="*/ 3601720 w 5511800"/>
                <a:gd name="connsiteY98" fmla="*/ 233680 h 1158240"/>
                <a:gd name="connsiteX99" fmla="*/ 3622040 w 5511800"/>
                <a:gd name="connsiteY99" fmla="*/ 238760 h 1158240"/>
                <a:gd name="connsiteX100" fmla="*/ 3637280 w 5511800"/>
                <a:gd name="connsiteY100" fmla="*/ 254000 h 1158240"/>
                <a:gd name="connsiteX101" fmla="*/ 3652520 w 5511800"/>
                <a:gd name="connsiteY101" fmla="*/ 259080 h 1158240"/>
                <a:gd name="connsiteX102" fmla="*/ 3693160 w 5511800"/>
                <a:gd name="connsiteY102" fmla="*/ 304800 h 1158240"/>
                <a:gd name="connsiteX103" fmla="*/ 3698240 w 5511800"/>
                <a:gd name="connsiteY103" fmla="*/ 335280 h 1158240"/>
                <a:gd name="connsiteX104" fmla="*/ 3708400 w 5511800"/>
                <a:gd name="connsiteY104" fmla="*/ 355600 h 1158240"/>
                <a:gd name="connsiteX105" fmla="*/ 3713480 w 5511800"/>
                <a:gd name="connsiteY105" fmla="*/ 375920 h 1158240"/>
                <a:gd name="connsiteX106" fmla="*/ 3723640 w 5511800"/>
                <a:gd name="connsiteY106" fmla="*/ 452120 h 1158240"/>
                <a:gd name="connsiteX107" fmla="*/ 3728720 w 5511800"/>
                <a:gd name="connsiteY107" fmla="*/ 477520 h 1158240"/>
                <a:gd name="connsiteX108" fmla="*/ 3743960 w 5511800"/>
                <a:gd name="connsiteY108" fmla="*/ 487680 h 1158240"/>
                <a:gd name="connsiteX109" fmla="*/ 3749040 w 5511800"/>
                <a:gd name="connsiteY109" fmla="*/ 502920 h 1158240"/>
                <a:gd name="connsiteX110" fmla="*/ 3754120 w 5511800"/>
                <a:gd name="connsiteY110" fmla="*/ 528320 h 1158240"/>
                <a:gd name="connsiteX111" fmla="*/ 3764280 w 5511800"/>
                <a:gd name="connsiteY111" fmla="*/ 543560 h 1158240"/>
                <a:gd name="connsiteX112" fmla="*/ 3784600 w 5511800"/>
                <a:gd name="connsiteY112" fmla="*/ 574040 h 1158240"/>
                <a:gd name="connsiteX113" fmla="*/ 3794760 w 5511800"/>
                <a:gd name="connsiteY113" fmla="*/ 589280 h 1158240"/>
                <a:gd name="connsiteX114" fmla="*/ 3840480 w 5511800"/>
                <a:gd name="connsiteY114" fmla="*/ 604520 h 1158240"/>
                <a:gd name="connsiteX115" fmla="*/ 3952240 w 5511800"/>
                <a:gd name="connsiteY115" fmla="*/ 614680 h 1158240"/>
                <a:gd name="connsiteX116" fmla="*/ 3967480 w 5511800"/>
                <a:gd name="connsiteY116" fmla="*/ 629920 h 1158240"/>
                <a:gd name="connsiteX117" fmla="*/ 3982720 w 5511800"/>
                <a:gd name="connsiteY117" fmla="*/ 695960 h 1158240"/>
                <a:gd name="connsiteX118" fmla="*/ 3987800 w 5511800"/>
                <a:gd name="connsiteY118" fmla="*/ 716280 h 1158240"/>
                <a:gd name="connsiteX119" fmla="*/ 4003040 w 5511800"/>
                <a:gd name="connsiteY119" fmla="*/ 731520 h 1158240"/>
                <a:gd name="connsiteX120" fmla="*/ 4013200 w 5511800"/>
                <a:gd name="connsiteY120" fmla="*/ 751840 h 1158240"/>
                <a:gd name="connsiteX121" fmla="*/ 4023360 w 5511800"/>
                <a:gd name="connsiteY121" fmla="*/ 767080 h 1158240"/>
                <a:gd name="connsiteX122" fmla="*/ 4048760 w 5511800"/>
                <a:gd name="connsiteY122" fmla="*/ 812800 h 1158240"/>
                <a:gd name="connsiteX123" fmla="*/ 4064000 w 5511800"/>
                <a:gd name="connsiteY123" fmla="*/ 848360 h 1158240"/>
                <a:gd name="connsiteX124" fmla="*/ 4089400 w 5511800"/>
                <a:gd name="connsiteY124" fmla="*/ 878840 h 1158240"/>
                <a:gd name="connsiteX125" fmla="*/ 4099560 w 5511800"/>
                <a:gd name="connsiteY125" fmla="*/ 909320 h 1158240"/>
                <a:gd name="connsiteX126" fmla="*/ 4104640 w 5511800"/>
                <a:gd name="connsiteY126" fmla="*/ 970280 h 1158240"/>
                <a:gd name="connsiteX127" fmla="*/ 4119880 w 5511800"/>
                <a:gd name="connsiteY127" fmla="*/ 980440 h 1158240"/>
                <a:gd name="connsiteX128" fmla="*/ 4170680 w 5511800"/>
                <a:gd name="connsiteY128" fmla="*/ 990600 h 1158240"/>
                <a:gd name="connsiteX129" fmla="*/ 4185920 w 5511800"/>
                <a:gd name="connsiteY129" fmla="*/ 1000760 h 1158240"/>
                <a:gd name="connsiteX130" fmla="*/ 4328160 w 5511800"/>
                <a:gd name="connsiteY130" fmla="*/ 980440 h 1158240"/>
                <a:gd name="connsiteX131" fmla="*/ 4384040 w 5511800"/>
                <a:gd name="connsiteY131" fmla="*/ 985520 h 1158240"/>
                <a:gd name="connsiteX132" fmla="*/ 4394200 w 5511800"/>
                <a:gd name="connsiteY132" fmla="*/ 1000760 h 1158240"/>
                <a:gd name="connsiteX133" fmla="*/ 4424680 w 5511800"/>
                <a:gd name="connsiteY133" fmla="*/ 1026160 h 1158240"/>
                <a:gd name="connsiteX134" fmla="*/ 4434840 w 5511800"/>
                <a:gd name="connsiteY134" fmla="*/ 1041400 h 1158240"/>
                <a:gd name="connsiteX135" fmla="*/ 4505960 w 5511800"/>
                <a:gd name="connsiteY135" fmla="*/ 1056640 h 1158240"/>
                <a:gd name="connsiteX136" fmla="*/ 4617720 w 5511800"/>
                <a:gd name="connsiteY136" fmla="*/ 1066800 h 1158240"/>
                <a:gd name="connsiteX137" fmla="*/ 4638040 w 5511800"/>
                <a:gd name="connsiteY137" fmla="*/ 1061720 h 1158240"/>
                <a:gd name="connsiteX138" fmla="*/ 4663440 w 5511800"/>
                <a:gd name="connsiteY138" fmla="*/ 1056640 h 1158240"/>
                <a:gd name="connsiteX139" fmla="*/ 4704080 w 5511800"/>
                <a:gd name="connsiteY139" fmla="*/ 1046480 h 1158240"/>
                <a:gd name="connsiteX140" fmla="*/ 4902200 w 5511800"/>
                <a:gd name="connsiteY140" fmla="*/ 1051560 h 1158240"/>
                <a:gd name="connsiteX141" fmla="*/ 4932680 w 5511800"/>
                <a:gd name="connsiteY141" fmla="*/ 1056640 h 1158240"/>
                <a:gd name="connsiteX142" fmla="*/ 4953000 w 5511800"/>
                <a:gd name="connsiteY142" fmla="*/ 1071880 h 1158240"/>
                <a:gd name="connsiteX143" fmla="*/ 4983480 w 5511800"/>
                <a:gd name="connsiteY143" fmla="*/ 1087120 h 1158240"/>
                <a:gd name="connsiteX144" fmla="*/ 4998720 w 5511800"/>
                <a:gd name="connsiteY144" fmla="*/ 1107440 h 1158240"/>
                <a:gd name="connsiteX145" fmla="*/ 5024120 w 5511800"/>
                <a:gd name="connsiteY145" fmla="*/ 1112520 h 1158240"/>
                <a:gd name="connsiteX146" fmla="*/ 5069840 w 5511800"/>
                <a:gd name="connsiteY146" fmla="*/ 1107440 h 1158240"/>
                <a:gd name="connsiteX147" fmla="*/ 5100320 w 5511800"/>
                <a:gd name="connsiteY147" fmla="*/ 1097280 h 1158240"/>
                <a:gd name="connsiteX148" fmla="*/ 5161280 w 5511800"/>
                <a:gd name="connsiteY148" fmla="*/ 1092200 h 1158240"/>
                <a:gd name="connsiteX149" fmla="*/ 5207000 w 5511800"/>
                <a:gd name="connsiteY149" fmla="*/ 1066800 h 1158240"/>
                <a:gd name="connsiteX150" fmla="*/ 5227320 w 5511800"/>
                <a:gd name="connsiteY150" fmla="*/ 1056640 h 1158240"/>
                <a:gd name="connsiteX151" fmla="*/ 5267960 w 5511800"/>
                <a:gd name="connsiteY151" fmla="*/ 1071880 h 1158240"/>
                <a:gd name="connsiteX152" fmla="*/ 5313680 w 5511800"/>
                <a:gd name="connsiteY152" fmla="*/ 1076960 h 1158240"/>
                <a:gd name="connsiteX153" fmla="*/ 5344160 w 5511800"/>
                <a:gd name="connsiteY153" fmla="*/ 1082040 h 1158240"/>
                <a:gd name="connsiteX154" fmla="*/ 5359400 w 5511800"/>
                <a:gd name="connsiteY154" fmla="*/ 1092200 h 1158240"/>
                <a:gd name="connsiteX155" fmla="*/ 5379720 w 5511800"/>
                <a:gd name="connsiteY155" fmla="*/ 1097280 h 1158240"/>
                <a:gd name="connsiteX156" fmla="*/ 5486400 w 5511800"/>
                <a:gd name="connsiteY156" fmla="*/ 1102360 h 1158240"/>
                <a:gd name="connsiteX157" fmla="*/ 5496560 w 5511800"/>
                <a:gd name="connsiteY157" fmla="*/ 1132840 h 1158240"/>
                <a:gd name="connsiteX158" fmla="*/ 5511800 w 5511800"/>
                <a:gd name="connsiteY158" fmla="*/ 1143000 h 1158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5511800" h="1158240">
                  <a:moveTo>
                    <a:pt x="0" y="1158240"/>
                  </a:moveTo>
                  <a:cubicBezTo>
                    <a:pt x="8467" y="1156547"/>
                    <a:pt x="17540" y="1156733"/>
                    <a:pt x="25400" y="1153160"/>
                  </a:cubicBezTo>
                  <a:cubicBezTo>
                    <a:pt x="36516" y="1148107"/>
                    <a:pt x="44034" y="1135802"/>
                    <a:pt x="55880" y="1132840"/>
                  </a:cubicBezTo>
                  <a:lnTo>
                    <a:pt x="96520" y="1122680"/>
                  </a:lnTo>
                  <a:cubicBezTo>
                    <a:pt x="103293" y="1117600"/>
                    <a:pt x="110412" y="1112950"/>
                    <a:pt x="116840" y="1107440"/>
                  </a:cubicBezTo>
                  <a:cubicBezTo>
                    <a:pt x="129046" y="1096978"/>
                    <a:pt x="132350" y="1088456"/>
                    <a:pt x="147320" y="1082040"/>
                  </a:cubicBezTo>
                  <a:cubicBezTo>
                    <a:pt x="153737" y="1079290"/>
                    <a:pt x="160927" y="1078878"/>
                    <a:pt x="167640" y="1076960"/>
                  </a:cubicBezTo>
                  <a:cubicBezTo>
                    <a:pt x="172789" y="1075489"/>
                    <a:pt x="178199" y="1074481"/>
                    <a:pt x="182880" y="1071880"/>
                  </a:cubicBezTo>
                  <a:cubicBezTo>
                    <a:pt x="193554" y="1065950"/>
                    <a:pt x="213360" y="1051560"/>
                    <a:pt x="213360" y="1051560"/>
                  </a:cubicBezTo>
                  <a:cubicBezTo>
                    <a:pt x="230293" y="1053253"/>
                    <a:pt x="247520" y="1053074"/>
                    <a:pt x="264160" y="1056640"/>
                  </a:cubicBezTo>
                  <a:cubicBezTo>
                    <a:pt x="271565" y="1058227"/>
                    <a:pt x="277174" y="1064807"/>
                    <a:pt x="284480" y="1066800"/>
                  </a:cubicBezTo>
                  <a:cubicBezTo>
                    <a:pt x="296032" y="1069950"/>
                    <a:pt x="308187" y="1070187"/>
                    <a:pt x="320040" y="1071880"/>
                  </a:cubicBezTo>
                  <a:cubicBezTo>
                    <a:pt x="353706" y="1083102"/>
                    <a:pt x="327562" y="1075680"/>
                    <a:pt x="391160" y="1082040"/>
                  </a:cubicBezTo>
                  <a:cubicBezTo>
                    <a:pt x="406418" y="1083566"/>
                    <a:pt x="421640" y="1085427"/>
                    <a:pt x="436880" y="1087120"/>
                  </a:cubicBezTo>
                  <a:cubicBezTo>
                    <a:pt x="463973" y="1085427"/>
                    <a:pt x="491163" y="1084882"/>
                    <a:pt x="518160" y="1082040"/>
                  </a:cubicBezTo>
                  <a:cubicBezTo>
                    <a:pt x="525940" y="1081221"/>
                    <a:pt x="549321" y="1069942"/>
                    <a:pt x="553720" y="1066800"/>
                  </a:cubicBezTo>
                  <a:cubicBezTo>
                    <a:pt x="559566" y="1062624"/>
                    <a:pt x="563441" y="1056159"/>
                    <a:pt x="568960" y="1051560"/>
                  </a:cubicBezTo>
                  <a:cubicBezTo>
                    <a:pt x="590798" y="1033362"/>
                    <a:pt x="576529" y="1047776"/>
                    <a:pt x="599440" y="1036320"/>
                  </a:cubicBezTo>
                  <a:cubicBezTo>
                    <a:pt x="607698" y="1032191"/>
                    <a:pt x="629247" y="1014947"/>
                    <a:pt x="635000" y="1010920"/>
                  </a:cubicBezTo>
                  <a:cubicBezTo>
                    <a:pt x="645003" y="1003918"/>
                    <a:pt x="665480" y="990600"/>
                    <a:pt x="665480" y="990600"/>
                  </a:cubicBezTo>
                  <a:cubicBezTo>
                    <a:pt x="668867" y="985520"/>
                    <a:pt x="670872" y="979174"/>
                    <a:pt x="675640" y="975360"/>
                  </a:cubicBezTo>
                  <a:cubicBezTo>
                    <a:pt x="679821" y="972015"/>
                    <a:pt x="685653" y="971442"/>
                    <a:pt x="690880" y="970280"/>
                  </a:cubicBezTo>
                  <a:cubicBezTo>
                    <a:pt x="700935" y="968046"/>
                    <a:pt x="711305" y="967434"/>
                    <a:pt x="721360" y="965200"/>
                  </a:cubicBezTo>
                  <a:cubicBezTo>
                    <a:pt x="726587" y="964038"/>
                    <a:pt x="731282" y="960746"/>
                    <a:pt x="736600" y="960120"/>
                  </a:cubicBezTo>
                  <a:cubicBezTo>
                    <a:pt x="760204" y="957343"/>
                    <a:pt x="784013" y="956733"/>
                    <a:pt x="807720" y="955040"/>
                  </a:cubicBezTo>
                  <a:cubicBezTo>
                    <a:pt x="814493" y="951653"/>
                    <a:pt x="821009" y="947692"/>
                    <a:pt x="828040" y="944880"/>
                  </a:cubicBezTo>
                  <a:cubicBezTo>
                    <a:pt x="837984" y="940903"/>
                    <a:pt x="849609" y="940661"/>
                    <a:pt x="858520" y="934720"/>
                  </a:cubicBezTo>
                  <a:cubicBezTo>
                    <a:pt x="878215" y="921590"/>
                    <a:pt x="867968" y="926491"/>
                    <a:pt x="889000" y="919480"/>
                  </a:cubicBezTo>
                  <a:cubicBezTo>
                    <a:pt x="908547" y="890160"/>
                    <a:pt x="887323" y="915239"/>
                    <a:pt x="929640" y="894080"/>
                  </a:cubicBezTo>
                  <a:cubicBezTo>
                    <a:pt x="940562" y="888619"/>
                    <a:pt x="949198" y="879221"/>
                    <a:pt x="960120" y="873760"/>
                  </a:cubicBezTo>
                  <a:cubicBezTo>
                    <a:pt x="966365" y="870638"/>
                    <a:pt x="973903" y="871131"/>
                    <a:pt x="980440" y="868680"/>
                  </a:cubicBezTo>
                  <a:cubicBezTo>
                    <a:pt x="987531" y="866021"/>
                    <a:pt x="993799" y="861503"/>
                    <a:pt x="1000760" y="858520"/>
                  </a:cubicBezTo>
                  <a:cubicBezTo>
                    <a:pt x="1005682" y="856411"/>
                    <a:pt x="1010920" y="855133"/>
                    <a:pt x="1016000" y="853440"/>
                  </a:cubicBezTo>
                  <a:cubicBezTo>
                    <a:pt x="1025197" y="844243"/>
                    <a:pt x="1045403" y="820052"/>
                    <a:pt x="1061720" y="812800"/>
                  </a:cubicBezTo>
                  <a:cubicBezTo>
                    <a:pt x="1071507" y="808450"/>
                    <a:pt x="1083289" y="808581"/>
                    <a:pt x="1092200" y="802640"/>
                  </a:cubicBezTo>
                  <a:cubicBezTo>
                    <a:pt x="1101618" y="796361"/>
                    <a:pt x="1110662" y="788402"/>
                    <a:pt x="1122680" y="787400"/>
                  </a:cubicBezTo>
                  <a:cubicBezTo>
                    <a:pt x="1158157" y="784444"/>
                    <a:pt x="1193800" y="784013"/>
                    <a:pt x="1229360" y="782320"/>
                  </a:cubicBezTo>
                  <a:cubicBezTo>
                    <a:pt x="1259929" y="777953"/>
                    <a:pt x="1267507" y="779034"/>
                    <a:pt x="1295400" y="767080"/>
                  </a:cubicBezTo>
                  <a:cubicBezTo>
                    <a:pt x="1358876" y="739876"/>
                    <a:pt x="1312573" y="751453"/>
                    <a:pt x="1361440" y="741680"/>
                  </a:cubicBezTo>
                  <a:cubicBezTo>
                    <a:pt x="1414159" y="706534"/>
                    <a:pt x="1332548" y="760031"/>
                    <a:pt x="1397000" y="721360"/>
                  </a:cubicBezTo>
                  <a:cubicBezTo>
                    <a:pt x="1407471" y="715078"/>
                    <a:pt x="1420154" y="710809"/>
                    <a:pt x="1427480" y="701040"/>
                  </a:cubicBezTo>
                  <a:cubicBezTo>
                    <a:pt x="1453896" y="665819"/>
                    <a:pt x="1429851" y="693928"/>
                    <a:pt x="1463040" y="665480"/>
                  </a:cubicBezTo>
                  <a:cubicBezTo>
                    <a:pt x="1495669" y="637512"/>
                    <a:pt x="1460272" y="664091"/>
                    <a:pt x="1493520" y="619760"/>
                  </a:cubicBezTo>
                  <a:cubicBezTo>
                    <a:pt x="1497183" y="614876"/>
                    <a:pt x="1503680" y="612987"/>
                    <a:pt x="1508760" y="609600"/>
                  </a:cubicBezTo>
                  <a:cubicBezTo>
                    <a:pt x="1510453" y="604520"/>
                    <a:pt x="1510870" y="598815"/>
                    <a:pt x="1513840" y="594360"/>
                  </a:cubicBezTo>
                  <a:cubicBezTo>
                    <a:pt x="1524899" y="577771"/>
                    <a:pt x="1535315" y="577965"/>
                    <a:pt x="1549400" y="563880"/>
                  </a:cubicBezTo>
                  <a:cubicBezTo>
                    <a:pt x="1553717" y="559563"/>
                    <a:pt x="1555651" y="553330"/>
                    <a:pt x="1559560" y="548640"/>
                  </a:cubicBezTo>
                  <a:cubicBezTo>
                    <a:pt x="1571783" y="533972"/>
                    <a:pt x="1575055" y="533230"/>
                    <a:pt x="1590040" y="523240"/>
                  </a:cubicBezTo>
                  <a:cubicBezTo>
                    <a:pt x="1602408" y="486136"/>
                    <a:pt x="1597603" y="503150"/>
                    <a:pt x="1605280" y="472440"/>
                  </a:cubicBezTo>
                  <a:cubicBezTo>
                    <a:pt x="1606973" y="418253"/>
                    <a:pt x="1603836" y="363699"/>
                    <a:pt x="1610360" y="309880"/>
                  </a:cubicBezTo>
                  <a:cubicBezTo>
                    <a:pt x="1611004" y="304564"/>
                    <a:pt x="1620919" y="307401"/>
                    <a:pt x="1625600" y="304800"/>
                  </a:cubicBezTo>
                  <a:cubicBezTo>
                    <a:pt x="1636274" y="298870"/>
                    <a:pt x="1645920" y="291253"/>
                    <a:pt x="1656080" y="284480"/>
                  </a:cubicBezTo>
                  <a:lnTo>
                    <a:pt x="1671320" y="274320"/>
                  </a:lnTo>
                  <a:cubicBezTo>
                    <a:pt x="1676400" y="270933"/>
                    <a:pt x="1680768" y="266091"/>
                    <a:pt x="1686560" y="264160"/>
                  </a:cubicBezTo>
                  <a:cubicBezTo>
                    <a:pt x="1691640" y="262467"/>
                    <a:pt x="1697011" y="261475"/>
                    <a:pt x="1701800" y="259080"/>
                  </a:cubicBezTo>
                  <a:cubicBezTo>
                    <a:pt x="1741191" y="239385"/>
                    <a:pt x="1693974" y="256609"/>
                    <a:pt x="1732280" y="243840"/>
                  </a:cubicBezTo>
                  <a:cubicBezTo>
                    <a:pt x="1735667" y="238760"/>
                    <a:pt x="1737672" y="232414"/>
                    <a:pt x="1742440" y="228600"/>
                  </a:cubicBezTo>
                  <a:cubicBezTo>
                    <a:pt x="1746621" y="225255"/>
                    <a:pt x="1752429" y="224570"/>
                    <a:pt x="1757680" y="223520"/>
                  </a:cubicBezTo>
                  <a:cubicBezTo>
                    <a:pt x="1769421" y="221172"/>
                    <a:pt x="1781387" y="220133"/>
                    <a:pt x="1793240" y="218440"/>
                  </a:cubicBezTo>
                  <a:cubicBezTo>
                    <a:pt x="1822528" y="198915"/>
                    <a:pt x="1794275" y="215819"/>
                    <a:pt x="1823720" y="203200"/>
                  </a:cubicBezTo>
                  <a:cubicBezTo>
                    <a:pt x="1830681" y="200217"/>
                    <a:pt x="1837465" y="196797"/>
                    <a:pt x="1844040" y="193040"/>
                  </a:cubicBezTo>
                  <a:cubicBezTo>
                    <a:pt x="1849341" y="190011"/>
                    <a:pt x="1853668" y="185285"/>
                    <a:pt x="1859280" y="182880"/>
                  </a:cubicBezTo>
                  <a:cubicBezTo>
                    <a:pt x="1865697" y="180130"/>
                    <a:pt x="1872827" y="179493"/>
                    <a:pt x="1879600" y="177800"/>
                  </a:cubicBezTo>
                  <a:cubicBezTo>
                    <a:pt x="1884680" y="172720"/>
                    <a:pt x="1891627" y="168986"/>
                    <a:pt x="1894840" y="162560"/>
                  </a:cubicBezTo>
                  <a:cubicBezTo>
                    <a:pt x="1915241" y="121757"/>
                    <a:pt x="1882749" y="148608"/>
                    <a:pt x="1915160" y="127000"/>
                  </a:cubicBezTo>
                  <a:cubicBezTo>
                    <a:pt x="1921933" y="116840"/>
                    <a:pt x="1932518" y="108366"/>
                    <a:pt x="1935480" y="96520"/>
                  </a:cubicBezTo>
                  <a:cubicBezTo>
                    <a:pt x="1937173" y="89747"/>
                    <a:pt x="1936687" y="82009"/>
                    <a:pt x="1940560" y="76200"/>
                  </a:cubicBezTo>
                  <a:cubicBezTo>
                    <a:pt x="1943947" y="71120"/>
                    <a:pt x="1951110" y="69949"/>
                    <a:pt x="1955800" y="66040"/>
                  </a:cubicBezTo>
                  <a:cubicBezTo>
                    <a:pt x="1981169" y="44900"/>
                    <a:pt x="1959497" y="54648"/>
                    <a:pt x="1986280" y="45720"/>
                  </a:cubicBezTo>
                  <a:cubicBezTo>
                    <a:pt x="1991360" y="40640"/>
                    <a:pt x="1994980" y="33453"/>
                    <a:pt x="2001520" y="30480"/>
                  </a:cubicBezTo>
                  <a:cubicBezTo>
                    <a:pt x="2014232" y="24702"/>
                    <a:pt x="2028913" y="24736"/>
                    <a:pt x="2042160" y="20320"/>
                  </a:cubicBezTo>
                  <a:lnTo>
                    <a:pt x="2057400" y="15240"/>
                  </a:lnTo>
                  <a:cubicBezTo>
                    <a:pt x="2138680" y="16933"/>
                    <a:pt x="2220083" y="15546"/>
                    <a:pt x="2301240" y="20320"/>
                  </a:cubicBezTo>
                  <a:cubicBezTo>
                    <a:pt x="2307335" y="20679"/>
                    <a:pt x="2310432" y="29646"/>
                    <a:pt x="2316480" y="30480"/>
                  </a:cubicBezTo>
                  <a:cubicBezTo>
                    <a:pt x="2360223" y="36513"/>
                    <a:pt x="2404533" y="37253"/>
                    <a:pt x="2448560" y="40640"/>
                  </a:cubicBezTo>
                  <a:cubicBezTo>
                    <a:pt x="2467187" y="37253"/>
                    <a:pt x="2485740" y="33433"/>
                    <a:pt x="2504440" y="30480"/>
                  </a:cubicBezTo>
                  <a:cubicBezTo>
                    <a:pt x="2517925" y="28351"/>
                    <a:pt x="2531614" y="27644"/>
                    <a:pt x="2545080" y="25400"/>
                  </a:cubicBezTo>
                  <a:cubicBezTo>
                    <a:pt x="2551967" y="24252"/>
                    <a:pt x="2558573" y="21783"/>
                    <a:pt x="2565400" y="20320"/>
                  </a:cubicBezTo>
                  <a:cubicBezTo>
                    <a:pt x="2582285" y="16702"/>
                    <a:pt x="2599817" y="15621"/>
                    <a:pt x="2616200" y="10160"/>
                  </a:cubicBezTo>
                  <a:cubicBezTo>
                    <a:pt x="2638064" y="2872"/>
                    <a:pt x="2626245" y="6379"/>
                    <a:pt x="2651760" y="0"/>
                  </a:cubicBezTo>
                  <a:cubicBezTo>
                    <a:pt x="2707640" y="1693"/>
                    <a:pt x="2763746" y="-220"/>
                    <a:pt x="2819400" y="5080"/>
                  </a:cubicBezTo>
                  <a:cubicBezTo>
                    <a:pt x="2835392" y="6603"/>
                    <a:pt x="2849217" y="18048"/>
                    <a:pt x="2865120" y="20320"/>
                  </a:cubicBezTo>
                  <a:cubicBezTo>
                    <a:pt x="2897014" y="24876"/>
                    <a:pt x="2929467" y="23707"/>
                    <a:pt x="2961640" y="25400"/>
                  </a:cubicBezTo>
                  <a:cubicBezTo>
                    <a:pt x="2966720" y="28787"/>
                    <a:pt x="2971419" y="32830"/>
                    <a:pt x="2976880" y="35560"/>
                  </a:cubicBezTo>
                  <a:cubicBezTo>
                    <a:pt x="2984168" y="39204"/>
                    <a:pt x="3005929" y="44092"/>
                    <a:pt x="3012440" y="45720"/>
                  </a:cubicBezTo>
                  <a:cubicBezTo>
                    <a:pt x="3053391" y="73020"/>
                    <a:pt x="3021658" y="54876"/>
                    <a:pt x="3119120" y="71120"/>
                  </a:cubicBezTo>
                  <a:cubicBezTo>
                    <a:pt x="3129280" y="72813"/>
                    <a:pt x="3139394" y="74808"/>
                    <a:pt x="3149600" y="76200"/>
                  </a:cubicBezTo>
                  <a:lnTo>
                    <a:pt x="3261360" y="91440"/>
                  </a:lnTo>
                  <a:cubicBezTo>
                    <a:pt x="3266440" y="93133"/>
                    <a:pt x="3271349" y="95470"/>
                    <a:pt x="3276600" y="96520"/>
                  </a:cubicBezTo>
                  <a:cubicBezTo>
                    <a:pt x="3288341" y="98868"/>
                    <a:pt x="3301043" y="97153"/>
                    <a:pt x="3312160" y="101600"/>
                  </a:cubicBezTo>
                  <a:cubicBezTo>
                    <a:pt x="3318830" y="104268"/>
                    <a:pt x="3321422" y="112855"/>
                    <a:pt x="3327400" y="116840"/>
                  </a:cubicBezTo>
                  <a:cubicBezTo>
                    <a:pt x="3331855" y="119810"/>
                    <a:pt x="3337560" y="120227"/>
                    <a:pt x="3342640" y="121920"/>
                  </a:cubicBezTo>
                  <a:cubicBezTo>
                    <a:pt x="3354493" y="133773"/>
                    <a:pt x="3364252" y="148181"/>
                    <a:pt x="3378200" y="157480"/>
                  </a:cubicBezTo>
                  <a:cubicBezTo>
                    <a:pt x="3383280" y="160867"/>
                    <a:pt x="3388877" y="163584"/>
                    <a:pt x="3393440" y="167640"/>
                  </a:cubicBezTo>
                  <a:cubicBezTo>
                    <a:pt x="3420506" y="191699"/>
                    <a:pt x="3412972" y="197381"/>
                    <a:pt x="3439160" y="203200"/>
                  </a:cubicBezTo>
                  <a:cubicBezTo>
                    <a:pt x="3449215" y="205434"/>
                    <a:pt x="3459382" y="207347"/>
                    <a:pt x="3469640" y="208280"/>
                  </a:cubicBezTo>
                  <a:cubicBezTo>
                    <a:pt x="3496675" y="210738"/>
                    <a:pt x="3523827" y="211667"/>
                    <a:pt x="3550920" y="213360"/>
                  </a:cubicBezTo>
                  <a:cubicBezTo>
                    <a:pt x="3556000" y="215053"/>
                    <a:pt x="3561188" y="216451"/>
                    <a:pt x="3566160" y="218440"/>
                  </a:cubicBezTo>
                  <a:cubicBezTo>
                    <a:pt x="3578134" y="223229"/>
                    <a:pt x="3589600" y="229273"/>
                    <a:pt x="3601720" y="233680"/>
                  </a:cubicBezTo>
                  <a:cubicBezTo>
                    <a:pt x="3608281" y="236066"/>
                    <a:pt x="3615267" y="237067"/>
                    <a:pt x="3622040" y="238760"/>
                  </a:cubicBezTo>
                  <a:cubicBezTo>
                    <a:pt x="3627120" y="243840"/>
                    <a:pt x="3631302" y="250015"/>
                    <a:pt x="3637280" y="254000"/>
                  </a:cubicBezTo>
                  <a:cubicBezTo>
                    <a:pt x="3641735" y="256970"/>
                    <a:pt x="3648293" y="255792"/>
                    <a:pt x="3652520" y="259080"/>
                  </a:cubicBezTo>
                  <a:cubicBezTo>
                    <a:pt x="3676610" y="277817"/>
                    <a:pt x="3679579" y="284429"/>
                    <a:pt x="3693160" y="304800"/>
                  </a:cubicBezTo>
                  <a:cubicBezTo>
                    <a:pt x="3694853" y="314960"/>
                    <a:pt x="3695280" y="325414"/>
                    <a:pt x="3698240" y="335280"/>
                  </a:cubicBezTo>
                  <a:cubicBezTo>
                    <a:pt x="3700416" y="342533"/>
                    <a:pt x="3705741" y="348509"/>
                    <a:pt x="3708400" y="355600"/>
                  </a:cubicBezTo>
                  <a:cubicBezTo>
                    <a:pt x="3710851" y="362137"/>
                    <a:pt x="3711787" y="369147"/>
                    <a:pt x="3713480" y="375920"/>
                  </a:cubicBezTo>
                  <a:cubicBezTo>
                    <a:pt x="3721174" y="460551"/>
                    <a:pt x="3713284" y="405518"/>
                    <a:pt x="3723640" y="452120"/>
                  </a:cubicBezTo>
                  <a:cubicBezTo>
                    <a:pt x="3725513" y="460549"/>
                    <a:pt x="3724436" y="470023"/>
                    <a:pt x="3728720" y="477520"/>
                  </a:cubicBezTo>
                  <a:cubicBezTo>
                    <a:pt x="3731749" y="482821"/>
                    <a:pt x="3738880" y="484293"/>
                    <a:pt x="3743960" y="487680"/>
                  </a:cubicBezTo>
                  <a:cubicBezTo>
                    <a:pt x="3745653" y="492760"/>
                    <a:pt x="3747741" y="497725"/>
                    <a:pt x="3749040" y="502920"/>
                  </a:cubicBezTo>
                  <a:cubicBezTo>
                    <a:pt x="3751134" y="511297"/>
                    <a:pt x="3751088" y="520235"/>
                    <a:pt x="3754120" y="528320"/>
                  </a:cubicBezTo>
                  <a:cubicBezTo>
                    <a:pt x="3756264" y="534037"/>
                    <a:pt x="3760893" y="538480"/>
                    <a:pt x="3764280" y="543560"/>
                  </a:cubicBezTo>
                  <a:cubicBezTo>
                    <a:pt x="3773515" y="580501"/>
                    <a:pt x="3761212" y="550652"/>
                    <a:pt x="3784600" y="574040"/>
                  </a:cubicBezTo>
                  <a:cubicBezTo>
                    <a:pt x="3788917" y="578357"/>
                    <a:pt x="3789400" y="586356"/>
                    <a:pt x="3794760" y="589280"/>
                  </a:cubicBezTo>
                  <a:cubicBezTo>
                    <a:pt x="3808863" y="596972"/>
                    <a:pt x="3825126" y="599796"/>
                    <a:pt x="3840480" y="604520"/>
                  </a:cubicBezTo>
                  <a:cubicBezTo>
                    <a:pt x="3878990" y="616369"/>
                    <a:pt x="3903787" y="611988"/>
                    <a:pt x="3952240" y="614680"/>
                  </a:cubicBezTo>
                  <a:cubicBezTo>
                    <a:pt x="3957320" y="619760"/>
                    <a:pt x="3964507" y="623380"/>
                    <a:pt x="3967480" y="629920"/>
                  </a:cubicBezTo>
                  <a:cubicBezTo>
                    <a:pt x="3972893" y="641828"/>
                    <a:pt x="3979132" y="679814"/>
                    <a:pt x="3982720" y="695960"/>
                  </a:cubicBezTo>
                  <a:cubicBezTo>
                    <a:pt x="3984235" y="702776"/>
                    <a:pt x="3984336" y="710218"/>
                    <a:pt x="3987800" y="716280"/>
                  </a:cubicBezTo>
                  <a:cubicBezTo>
                    <a:pt x="3991364" y="722518"/>
                    <a:pt x="3998864" y="725674"/>
                    <a:pt x="4003040" y="731520"/>
                  </a:cubicBezTo>
                  <a:cubicBezTo>
                    <a:pt x="4007442" y="737682"/>
                    <a:pt x="4009443" y="745265"/>
                    <a:pt x="4013200" y="751840"/>
                  </a:cubicBezTo>
                  <a:cubicBezTo>
                    <a:pt x="4016229" y="757141"/>
                    <a:pt x="4020395" y="761743"/>
                    <a:pt x="4023360" y="767080"/>
                  </a:cubicBezTo>
                  <a:cubicBezTo>
                    <a:pt x="4053311" y="820991"/>
                    <a:pt x="4025860" y="778450"/>
                    <a:pt x="4048760" y="812800"/>
                  </a:cubicBezTo>
                  <a:cubicBezTo>
                    <a:pt x="4053601" y="832166"/>
                    <a:pt x="4051471" y="833325"/>
                    <a:pt x="4064000" y="848360"/>
                  </a:cubicBezTo>
                  <a:cubicBezTo>
                    <a:pt x="4075393" y="862032"/>
                    <a:pt x="4082193" y="862624"/>
                    <a:pt x="4089400" y="878840"/>
                  </a:cubicBezTo>
                  <a:cubicBezTo>
                    <a:pt x="4093750" y="888627"/>
                    <a:pt x="4099560" y="909320"/>
                    <a:pt x="4099560" y="909320"/>
                  </a:cubicBezTo>
                  <a:cubicBezTo>
                    <a:pt x="4101253" y="929640"/>
                    <a:pt x="4099038" y="950674"/>
                    <a:pt x="4104640" y="970280"/>
                  </a:cubicBezTo>
                  <a:cubicBezTo>
                    <a:pt x="4106317" y="976150"/>
                    <a:pt x="4114045" y="978644"/>
                    <a:pt x="4119880" y="980440"/>
                  </a:cubicBezTo>
                  <a:cubicBezTo>
                    <a:pt x="4136385" y="985518"/>
                    <a:pt x="4153747" y="987213"/>
                    <a:pt x="4170680" y="990600"/>
                  </a:cubicBezTo>
                  <a:cubicBezTo>
                    <a:pt x="4175760" y="993987"/>
                    <a:pt x="4179818" y="1000978"/>
                    <a:pt x="4185920" y="1000760"/>
                  </a:cubicBezTo>
                  <a:cubicBezTo>
                    <a:pt x="4280765" y="997373"/>
                    <a:pt x="4277177" y="997434"/>
                    <a:pt x="4328160" y="980440"/>
                  </a:cubicBezTo>
                  <a:cubicBezTo>
                    <a:pt x="4346787" y="982133"/>
                    <a:pt x="4366164" y="980020"/>
                    <a:pt x="4384040" y="985520"/>
                  </a:cubicBezTo>
                  <a:cubicBezTo>
                    <a:pt x="4389875" y="987316"/>
                    <a:pt x="4390291" y="996070"/>
                    <a:pt x="4394200" y="1000760"/>
                  </a:cubicBezTo>
                  <a:cubicBezTo>
                    <a:pt x="4406423" y="1015428"/>
                    <a:pt x="4409695" y="1016170"/>
                    <a:pt x="4424680" y="1026160"/>
                  </a:cubicBezTo>
                  <a:cubicBezTo>
                    <a:pt x="4428067" y="1031240"/>
                    <a:pt x="4430150" y="1037491"/>
                    <a:pt x="4434840" y="1041400"/>
                  </a:cubicBezTo>
                  <a:cubicBezTo>
                    <a:pt x="4454297" y="1057614"/>
                    <a:pt x="4483770" y="1054304"/>
                    <a:pt x="4505960" y="1056640"/>
                  </a:cubicBezTo>
                  <a:cubicBezTo>
                    <a:pt x="4587586" y="1065232"/>
                    <a:pt x="4516288" y="1058998"/>
                    <a:pt x="4617720" y="1066800"/>
                  </a:cubicBezTo>
                  <a:cubicBezTo>
                    <a:pt x="4624493" y="1065107"/>
                    <a:pt x="4631224" y="1063235"/>
                    <a:pt x="4638040" y="1061720"/>
                  </a:cubicBezTo>
                  <a:cubicBezTo>
                    <a:pt x="4646469" y="1059847"/>
                    <a:pt x="4655027" y="1058582"/>
                    <a:pt x="4663440" y="1056640"/>
                  </a:cubicBezTo>
                  <a:cubicBezTo>
                    <a:pt x="4677046" y="1053500"/>
                    <a:pt x="4704080" y="1046480"/>
                    <a:pt x="4704080" y="1046480"/>
                  </a:cubicBezTo>
                  <a:lnTo>
                    <a:pt x="4902200" y="1051560"/>
                  </a:lnTo>
                  <a:cubicBezTo>
                    <a:pt x="4912490" y="1052017"/>
                    <a:pt x="4923117" y="1052815"/>
                    <a:pt x="4932680" y="1056640"/>
                  </a:cubicBezTo>
                  <a:cubicBezTo>
                    <a:pt x="4940541" y="1059784"/>
                    <a:pt x="4945649" y="1067679"/>
                    <a:pt x="4953000" y="1071880"/>
                  </a:cubicBezTo>
                  <a:cubicBezTo>
                    <a:pt x="4972281" y="1082898"/>
                    <a:pt x="4965781" y="1069421"/>
                    <a:pt x="4983480" y="1087120"/>
                  </a:cubicBezTo>
                  <a:cubicBezTo>
                    <a:pt x="4989467" y="1093107"/>
                    <a:pt x="4991540" y="1102953"/>
                    <a:pt x="4998720" y="1107440"/>
                  </a:cubicBezTo>
                  <a:cubicBezTo>
                    <a:pt x="5006042" y="1112016"/>
                    <a:pt x="5015653" y="1110827"/>
                    <a:pt x="5024120" y="1112520"/>
                  </a:cubicBezTo>
                  <a:cubicBezTo>
                    <a:pt x="5039360" y="1110827"/>
                    <a:pt x="5054804" y="1110447"/>
                    <a:pt x="5069840" y="1107440"/>
                  </a:cubicBezTo>
                  <a:cubicBezTo>
                    <a:pt x="5080342" y="1105340"/>
                    <a:pt x="5089756" y="1099041"/>
                    <a:pt x="5100320" y="1097280"/>
                  </a:cubicBezTo>
                  <a:cubicBezTo>
                    <a:pt x="5120433" y="1093928"/>
                    <a:pt x="5140960" y="1093893"/>
                    <a:pt x="5161280" y="1092200"/>
                  </a:cubicBezTo>
                  <a:cubicBezTo>
                    <a:pt x="5203424" y="1078152"/>
                    <a:pt x="5137129" y="1101735"/>
                    <a:pt x="5207000" y="1066800"/>
                  </a:cubicBezTo>
                  <a:lnTo>
                    <a:pt x="5227320" y="1056640"/>
                  </a:lnTo>
                  <a:cubicBezTo>
                    <a:pt x="5240867" y="1061720"/>
                    <a:pt x="5253877" y="1068566"/>
                    <a:pt x="5267960" y="1071880"/>
                  </a:cubicBezTo>
                  <a:cubicBezTo>
                    <a:pt x="5282886" y="1075392"/>
                    <a:pt x="5298481" y="1074933"/>
                    <a:pt x="5313680" y="1076960"/>
                  </a:cubicBezTo>
                  <a:cubicBezTo>
                    <a:pt x="5323890" y="1078321"/>
                    <a:pt x="5334000" y="1080347"/>
                    <a:pt x="5344160" y="1082040"/>
                  </a:cubicBezTo>
                  <a:cubicBezTo>
                    <a:pt x="5349240" y="1085427"/>
                    <a:pt x="5353788" y="1089795"/>
                    <a:pt x="5359400" y="1092200"/>
                  </a:cubicBezTo>
                  <a:cubicBezTo>
                    <a:pt x="5365817" y="1094950"/>
                    <a:pt x="5372760" y="1096723"/>
                    <a:pt x="5379720" y="1097280"/>
                  </a:cubicBezTo>
                  <a:cubicBezTo>
                    <a:pt x="5415207" y="1100119"/>
                    <a:pt x="5450840" y="1100667"/>
                    <a:pt x="5486400" y="1102360"/>
                  </a:cubicBezTo>
                  <a:cubicBezTo>
                    <a:pt x="5489787" y="1112520"/>
                    <a:pt x="5487649" y="1126899"/>
                    <a:pt x="5496560" y="1132840"/>
                  </a:cubicBezTo>
                  <a:lnTo>
                    <a:pt x="5511800" y="1143000"/>
                  </a:lnTo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349565" y="5318070"/>
                  <a:ext cx="324128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61" name="Rectangle 6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9565" y="5318070"/>
                  <a:ext cx="324128" cy="30777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9127EA77-8A7D-4753-8D8E-0F035A0FF377}"/>
                    </a:ext>
                  </a:extLst>
                </p:cNvPr>
                <p:cNvSpPr/>
                <p:nvPr/>
              </p:nvSpPr>
              <p:spPr>
                <a:xfrm>
                  <a:off x="5843154" y="5350060"/>
                  <a:ext cx="324576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𝐿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62" name="Rectangle 6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127EA77-8A7D-4753-8D8E-0F035A0FF37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43154" y="5350060"/>
                  <a:ext cx="324576" cy="307777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3" name="Freeform 62"/>
            <p:cNvSpPr/>
            <p:nvPr/>
          </p:nvSpPr>
          <p:spPr>
            <a:xfrm flipV="1">
              <a:off x="591116" y="4161411"/>
              <a:ext cx="5511800" cy="1159200"/>
            </a:xfrm>
            <a:custGeom>
              <a:avLst/>
              <a:gdLst>
                <a:gd name="connsiteX0" fmla="*/ 0 w 5511800"/>
                <a:gd name="connsiteY0" fmla="*/ 1158240 h 1158240"/>
                <a:gd name="connsiteX1" fmla="*/ 25400 w 5511800"/>
                <a:gd name="connsiteY1" fmla="*/ 1153160 h 1158240"/>
                <a:gd name="connsiteX2" fmla="*/ 55880 w 5511800"/>
                <a:gd name="connsiteY2" fmla="*/ 1132840 h 1158240"/>
                <a:gd name="connsiteX3" fmla="*/ 96520 w 5511800"/>
                <a:gd name="connsiteY3" fmla="*/ 1122680 h 1158240"/>
                <a:gd name="connsiteX4" fmla="*/ 116840 w 5511800"/>
                <a:gd name="connsiteY4" fmla="*/ 1107440 h 1158240"/>
                <a:gd name="connsiteX5" fmla="*/ 147320 w 5511800"/>
                <a:gd name="connsiteY5" fmla="*/ 1082040 h 1158240"/>
                <a:gd name="connsiteX6" fmla="*/ 167640 w 5511800"/>
                <a:gd name="connsiteY6" fmla="*/ 1076960 h 1158240"/>
                <a:gd name="connsiteX7" fmla="*/ 182880 w 5511800"/>
                <a:gd name="connsiteY7" fmla="*/ 1071880 h 1158240"/>
                <a:gd name="connsiteX8" fmla="*/ 213360 w 5511800"/>
                <a:gd name="connsiteY8" fmla="*/ 1051560 h 1158240"/>
                <a:gd name="connsiteX9" fmla="*/ 264160 w 5511800"/>
                <a:gd name="connsiteY9" fmla="*/ 1056640 h 1158240"/>
                <a:gd name="connsiteX10" fmla="*/ 284480 w 5511800"/>
                <a:gd name="connsiteY10" fmla="*/ 1066800 h 1158240"/>
                <a:gd name="connsiteX11" fmla="*/ 320040 w 5511800"/>
                <a:gd name="connsiteY11" fmla="*/ 1071880 h 1158240"/>
                <a:gd name="connsiteX12" fmla="*/ 391160 w 5511800"/>
                <a:gd name="connsiteY12" fmla="*/ 1082040 h 1158240"/>
                <a:gd name="connsiteX13" fmla="*/ 436880 w 5511800"/>
                <a:gd name="connsiteY13" fmla="*/ 1087120 h 1158240"/>
                <a:gd name="connsiteX14" fmla="*/ 518160 w 5511800"/>
                <a:gd name="connsiteY14" fmla="*/ 1082040 h 1158240"/>
                <a:gd name="connsiteX15" fmla="*/ 553720 w 5511800"/>
                <a:gd name="connsiteY15" fmla="*/ 1066800 h 1158240"/>
                <a:gd name="connsiteX16" fmla="*/ 568960 w 5511800"/>
                <a:gd name="connsiteY16" fmla="*/ 1051560 h 1158240"/>
                <a:gd name="connsiteX17" fmla="*/ 599440 w 5511800"/>
                <a:gd name="connsiteY17" fmla="*/ 1036320 h 1158240"/>
                <a:gd name="connsiteX18" fmla="*/ 635000 w 5511800"/>
                <a:gd name="connsiteY18" fmla="*/ 1010920 h 1158240"/>
                <a:gd name="connsiteX19" fmla="*/ 665480 w 5511800"/>
                <a:gd name="connsiteY19" fmla="*/ 990600 h 1158240"/>
                <a:gd name="connsiteX20" fmla="*/ 675640 w 5511800"/>
                <a:gd name="connsiteY20" fmla="*/ 975360 h 1158240"/>
                <a:gd name="connsiteX21" fmla="*/ 690880 w 5511800"/>
                <a:gd name="connsiteY21" fmla="*/ 970280 h 1158240"/>
                <a:gd name="connsiteX22" fmla="*/ 721360 w 5511800"/>
                <a:gd name="connsiteY22" fmla="*/ 965200 h 1158240"/>
                <a:gd name="connsiteX23" fmla="*/ 736600 w 5511800"/>
                <a:gd name="connsiteY23" fmla="*/ 960120 h 1158240"/>
                <a:gd name="connsiteX24" fmla="*/ 807720 w 5511800"/>
                <a:gd name="connsiteY24" fmla="*/ 955040 h 1158240"/>
                <a:gd name="connsiteX25" fmla="*/ 828040 w 5511800"/>
                <a:gd name="connsiteY25" fmla="*/ 944880 h 1158240"/>
                <a:gd name="connsiteX26" fmla="*/ 858520 w 5511800"/>
                <a:gd name="connsiteY26" fmla="*/ 934720 h 1158240"/>
                <a:gd name="connsiteX27" fmla="*/ 889000 w 5511800"/>
                <a:gd name="connsiteY27" fmla="*/ 919480 h 1158240"/>
                <a:gd name="connsiteX28" fmla="*/ 929640 w 5511800"/>
                <a:gd name="connsiteY28" fmla="*/ 894080 h 1158240"/>
                <a:gd name="connsiteX29" fmla="*/ 960120 w 5511800"/>
                <a:gd name="connsiteY29" fmla="*/ 873760 h 1158240"/>
                <a:gd name="connsiteX30" fmla="*/ 980440 w 5511800"/>
                <a:gd name="connsiteY30" fmla="*/ 868680 h 1158240"/>
                <a:gd name="connsiteX31" fmla="*/ 1000760 w 5511800"/>
                <a:gd name="connsiteY31" fmla="*/ 858520 h 1158240"/>
                <a:gd name="connsiteX32" fmla="*/ 1016000 w 5511800"/>
                <a:gd name="connsiteY32" fmla="*/ 853440 h 1158240"/>
                <a:gd name="connsiteX33" fmla="*/ 1061720 w 5511800"/>
                <a:gd name="connsiteY33" fmla="*/ 812800 h 1158240"/>
                <a:gd name="connsiteX34" fmla="*/ 1092200 w 5511800"/>
                <a:gd name="connsiteY34" fmla="*/ 802640 h 1158240"/>
                <a:gd name="connsiteX35" fmla="*/ 1122680 w 5511800"/>
                <a:gd name="connsiteY35" fmla="*/ 787400 h 1158240"/>
                <a:gd name="connsiteX36" fmla="*/ 1229360 w 5511800"/>
                <a:gd name="connsiteY36" fmla="*/ 782320 h 1158240"/>
                <a:gd name="connsiteX37" fmla="*/ 1295400 w 5511800"/>
                <a:gd name="connsiteY37" fmla="*/ 767080 h 1158240"/>
                <a:gd name="connsiteX38" fmla="*/ 1361440 w 5511800"/>
                <a:gd name="connsiteY38" fmla="*/ 741680 h 1158240"/>
                <a:gd name="connsiteX39" fmla="*/ 1397000 w 5511800"/>
                <a:gd name="connsiteY39" fmla="*/ 721360 h 1158240"/>
                <a:gd name="connsiteX40" fmla="*/ 1427480 w 5511800"/>
                <a:gd name="connsiteY40" fmla="*/ 701040 h 1158240"/>
                <a:gd name="connsiteX41" fmla="*/ 1463040 w 5511800"/>
                <a:gd name="connsiteY41" fmla="*/ 665480 h 1158240"/>
                <a:gd name="connsiteX42" fmla="*/ 1493520 w 5511800"/>
                <a:gd name="connsiteY42" fmla="*/ 619760 h 1158240"/>
                <a:gd name="connsiteX43" fmla="*/ 1508760 w 5511800"/>
                <a:gd name="connsiteY43" fmla="*/ 609600 h 1158240"/>
                <a:gd name="connsiteX44" fmla="*/ 1513840 w 5511800"/>
                <a:gd name="connsiteY44" fmla="*/ 594360 h 1158240"/>
                <a:gd name="connsiteX45" fmla="*/ 1549400 w 5511800"/>
                <a:gd name="connsiteY45" fmla="*/ 563880 h 1158240"/>
                <a:gd name="connsiteX46" fmla="*/ 1559560 w 5511800"/>
                <a:gd name="connsiteY46" fmla="*/ 548640 h 1158240"/>
                <a:gd name="connsiteX47" fmla="*/ 1590040 w 5511800"/>
                <a:gd name="connsiteY47" fmla="*/ 523240 h 1158240"/>
                <a:gd name="connsiteX48" fmla="*/ 1605280 w 5511800"/>
                <a:gd name="connsiteY48" fmla="*/ 472440 h 1158240"/>
                <a:gd name="connsiteX49" fmla="*/ 1610360 w 5511800"/>
                <a:gd name="connsiteY49" fmla="*/ 309880 h 1158240"/>
                <a:gd name="connsiteX50" fmla="*/ 1625600 w 5511800"/>
                <a:gd name="connsiteY50" fmla="*/ 304800 h 1158240"/>
                <a:gd name="connsiteX51" fmla="*/ 1656080 w 5511800"/>
                <a:gd name="connsiteY51" fmla="*/ 284480 h 1158240"/>
                <a:gd name="connsiteX52" fmla="*/ 1671320 w 5511800"/>
                <a:gd name="connsiteY52" fmla="*/ 274320 h 1158240"/>
                <a:gd name="connsiteX53" fmla="*/ 1686560 w 5511800"/>
                <a:gd name="connsiteY53" fmla="*/ 264160 h 1158240"/>
                <a:gd name="connsiteX54" fmla="*/ 1701800 w 5511800"/>
                <a:gd name="connsiteY54" fmla="*/ 259080 h 1158240"/>
                <a:gd name="connsiteX55" fmla="*/ 1732280 w 5511800"/>
                <a:gd name="connsiteY55" fmla="*/ 243840 h 1158240"/>
                <a:gd name="connsiteX56" fmla="*/ 1742440 w 5511800"/>
                <a:gd name="connsiteY56" fmla="*/ 228600 h 1158240"/>
                <a:gd name="connsiteX57" fmla="*/ 1757680 w 5511800"/>
                <a:gd name="connsiteY57" fmla="*/ 223520 h 1158240"/>
                <a:gd name="connsiteX58" fmla="*/ 1793240 w 5511800"/>
                <a:gd name="connsiteY58" fmla="*/ 218440 h 1158240"/>
                <a:gd name="connsiteX59" fmla="*/ 1823720 w 5511800"/>
                <a:gd name="connsiteY59" fmla="*/ 203200 h 1158240"/>
                <a:gd name="connsiteX60" fmla="*/ 1844040 w 5511800"/>
                <a:gd name="connsiteY60" fmla="*/ 193040 h 1158240"/>
                <a:gd name="connsiteX61" fmla="*/ 1859280 w 5511800"/>
                <a:gd name="connsiteY61" fmla="*/ 182880 h 1158240"/>
                <a:gd name="connsiteX62" fmla="*/ 1879600 w 5511800"/>
                <a:gd name="connsiteY62" fmla="*/ 177800 h 1158240"/>
                <a:gd name="connsiteX63" fmla="*/ 1894840 w 5511800"/>
                <a:gd name="connsiteY63" fmla="*/ 162560 h 1158240"/>
                <a:gd name="connsiteX64" fmla="*/ 1915160 w 5511800"/>
                <a:gd name="connsiteY64" fmla="*/ 127000 h 1158240"/>
                <a:gd name="connsiteX65" fmla="*/ 1935480 w 5511800"/>
                <a:gd name="connsiteY65" fmla="*/ 96520 h 1158240"/>
                <a:gd name="connsiteX66" fmla="*/ 1940560 w 5511800"/>
                <a:gd name="connsiteY66" fmla="*/ 76200 h 1158240"/>
                <a:gd name="connsiteX67" fmla="*/ 1955800 w 5511800"/>
                <a:gd name="connsiteY67" fmla="*/ 66040 h 1158240"/>
                <a:gd name="connsiteX68" fmla="*/ 1986280 w 5511800"/>
                <a:gd name="connsiteY68" fmla="*/ 45720 h 1158240"/>
                <a:gd name="connsiteX69" fmla="*/ 2001520 w 5511800"/>
                <a:gd name="connsiteY69" fmla="*/ 30480 h 1158240"/>
                <a:gd name="connsiteX70" fmla="*/ 2042160 w 5511800"/>
                <a:gd name="connsiteY70" fmla="*/ 20320 h 1158240"/>
                <a:gd name="connsiteX71" fmla="*/ 2057400 w 5511800"/>
                <a:gd name="connsiteY71" fmla="*/ 15240 h 1158240"/>
                <a:gd name="connsiteX72" fmla="*/ 2301240 w 5511800"/>
                <a:gd name="connsiteY72" fmla="*/ 20320 h 1158240"/>
                <a:gd name="connsiteX73" fmla="*/ 2316480 w 5511800"/>
                <a:gd name="connsiteY73" fmla="*/ 30480 h 1158240"/>
                <a:gd name="connsiteX74" fmla="*/ 2448560 w 5511800"/>
                <a:gd name="connsiteY74" fmla="*/ 40640 h 1158240"/>
                <a:gd name="connsiteX75" fmla="*/ 2504440 w 5511800"/>
                <a:gd name="connsiteY75" fmla="*/ 30480 h 1158240"/>
                <a:gd name="connsiteX76" fmla="*/ 2545080 w 5511800"/>
                <a:gd name="connsiteY76" fmla="*/ 25400 h 1158240"/>
                <a:gd name="connsiteX77" fmla="*/ 2565400 w 5511800"/>
                <a:gd name="connsiteY77" fmla="*/ 20320 h 1158240"/>
                <a:gd name="connsiteX78" fmla="*/ 2616200 w 5511800"/>
                <a:gd name="connsiteY78" fmla="*/ 10160 h 1158240"/>
                <a:gd name="connsiteX79" fmla="*/ 2651760 w 5511800"/>
                <a:gd name="connsiteY79" fmla="*/ 0 h 1158240"/>
                <a:gd name="connsiteX80" fmla="*/ 2819400 w 5511800"/>
                <a:gd name="connsiteY80" fmla="*/ 5080 h 1158240"/>
                <a:gd name="connsiteX81" fmla="*/ 2865120 w 5511800"/>
                <a:gd name="connsiteY81" fmla="*/ 20320 h 1158240"/>
                <a:gd name="connsiteX82" fmla="*/ 2961640 w 5511800"/>
                <a:gd name="connsiteY82" fmla="*/ 25400 h 1158240"/>
                <a:gd name="connsiteX83" fmla="*/ 2976880 w 5511800"/>
                <a:gd name="connsiteY83" fmla="*/ 35560 h 1158240"/>
                <a:gd name="connsiteX84" fmla="*/ 3012440 w 5511800"/>
                <a:gd name="connsiteY84" fmla="*/ 45720 h 1158240"/>
                <a:gd name="connsiteX85" fmla="*/ 3119120 w 5511800"/>
                <a:gd name="connsiteY85" fmla="*/ 71120 h 1158240"/>
                <a:gd name="connsiteX86" fmla="*/ 3149600 w 5511800"/>
                <a:gd name="connsiteY86" fmla="*/ 76200 h 1158240"/>
                <a:gd name="connsiteX87" fmla="*/ 3261360 w 5511800"/>
                <a:gd name="connsiteY87" fmla="*/ 91440 h 1158240"/>
                <a:gd name="connsiteX88" fmla="*/ 3276600 w 5511800"/>
                <a:gd name="connsiteY88" fmla="*/ 96520 h 1158240"/>
                <a:gd name="connsiteX89" fmla="*/ 3312160 w 5511800"/>
                <a:gd name="connsiteY89" fmla="*/ 101600 h 1158240"/>
                <a:gd name="connsiteX90" fmla="*/ 3327400 w 5511800"/>
                <a:gd name="connsiteY90" fmla="*/ 116840 h 1158240"/>
                <a:gd name="connsiteX91" fmla="*/ 3342640 w 5511800"/>
                <a:gd name="connsiteY91" fmla="*/ 121920 h 1158240"/>
                <a:gd name="connsiteX92" fmla="*/ 3378200 w 5511800"/>
                <a:gd name="connsiteY92" fmla="*/ 157480 h 1158240"/>
                <a:gd name="connsiteX93" fmla="*/ 3393440 w 5511800"/>
                <a:gd name="connsiteY93" fmla="*/ 167640 h 1158240"/>
                <a:gd name="connsiteX94" fmla="*/ 3439160 w 5511800"/>
                <a:gd name="connsiteY94" fmla="*/ 203200 h 1158240"/>
                <a:gd name="connsiteX95" fmla="*/ 3469640 w 5511800"/>
                <a:gd name="connsiteY95" fmla="*/ 208280 h 1158240"/>
                <a:gd name="connsiteX96" fmla="*/ 3550920 w 5511800"/>
                <a:gd name="connsiteY96" fmla="*/ 213360 h 1158240"/>
                <a:gd name="connsiteX97" fmla="*/ 3566160 w 5511800"/>
                <a:gd name="connsiteY97" fmla="*/ 218440 h 1158240"/>
                <a:gd name="connsiteX98" fmla="*/ 3601720 w 5511800"/>
                <a:gd name="connsiteY98" fmla="*/ 233680 h 1158240"/>
                <a:gd name="connsiteX99" fmla="*/ 3622040 w 5511800"/>
                <a:gd name="connsiteY99" fmla="*/ 238760 h 1158240"/>
                <a:gd name="connsiteX100" fmla="*/ 3637280 w 5511800"/>
                <a:gd name="connsiteY100" fmla="*/ 254000 h 1158240"/>
                <a:gd name="connsiteX101" fmla="*/ 3652520 w 5511800"/>
                <a:gd name="connsiteY101" fmla="*/ 259080 h 1158240"/>
                <a:gd name="connsiteX102" fmla="*/ 3693160 w 5511800"/>
                <a:gd name="connsiteY102" fmla="*/ 304800 h 1158240"/>
                <a:gd name="connsiteX103" fmla="*/ 3698240 w 5511800"/>
                <a:gd name="connsiteY103" fmla="*/ 335280 h 1158240"/>
                <a:gd name="connsiteX104" fmla="*/ 3708400 w 5511800"/>
                <a:gd name="connsiteY104" fmla="*/ 355600 h 1158240"/>
                <a:gd name="connsiteX105" fmla="*/ 3713480 w 5511800"/>
                <a:gd name="connsiteY105" fmla="*/ 375920 h 1158240"/>
                <a:gd name="connsiteX106" fmla="*/ 3723640 w 5511800"/>
                <a:gd name="connsiteY106" fmla="*/ 452120 h 1158240"/>
                <a:gd name="connsiteX107" fmla="*/ 3728720 w 5511800"/>
                <a:gd name="connsiteY107" fmla="*/ 477520 h 1158240"/>
                <a:gd name="connsiteX108" fmla="*/ 3743960 w 5511800"/>
                <a:gd name="connsiteY108" fmla="*/ 487680 h 1158240"/>
                <a:gd name="connsiteX109" fmla="*/ 3749040 w 5511800"/>
                <a:gd name="connsiteY109" fmla="*/ 502920 h 1158240"/>
                <a:gd name="connsiteX110" fmla="*/ 3754120 w 5511800"/>
                <a:gd name="connsiteY110" fmla="*/ 528320 h 1158240"/>
                <a:gd name="connsiteX111" fmla="*/ 3764280 w 5511800"/>
                <a:gd name="connsiteY111" fmla="*/ 543560 h 1158240"/>
                <a:gd name="connsiteX112" fmla="*/ 3784600 w 5511800"/>
                <a:gd name="connsiteY112" fmla="*/ 574040 h 1158240"/>
                <a:gd name="connsiteX113" fmla="*/ 3794760 w 5511800"/>
                <a:gd name="connsiteY113" fmla="*/ 589280 h 1158240"/>
                <a:gd name="connsiteX114" fmla="*/ 3840480 w 5511800"/>
                <a:gd name="connsiteY114" fmla="*/ 604520 h 1158240"/>
                <a:gd name="connsiteX115" fmla="*/ 3952240 w 5511800"/>
                <a:gd name="connsiteY115" fmla="*/ 614680 h 1158240"/>
                <a:gd name="connsiteX116" fmla="*/ 3967480 w 5511800"/>
                <a:gd name="connsiteY116" fmla="*/ 629920 h 1158240"/>
                <a:gd name="connsiteX117" fmla="*/ 3982720 w 5511800"/>
                <a:gd name="connsiteY117" fmla="*/ 695960 h 1158240"/>
                <a:gd name="connsiteX118" fmla="*/ 3987800 w 5511800"/>
                <a:gd name="connsiteY118" fmla="*/ 716280 h 1158240"/>
                <a:gd name="connsiteX119" fmla="*/ 4003040 w 5511800"/>
                <a:gd name="connsiteY119" fmla="*/ 731520 h 1158240"/>
                <a:gd name="connsiteX120" fmla="*/ 4013200 w 5511800"/>
                <a:gd name="connsiteY120" fmla="*/ 751840 h 1158240"/>
                <a:gd name="connsiteX121" fmla="*/ 4023360 w 5511800"/>
                <a:gd name="connsiteY121" fmla="*/ 767080 h 1158240"/>
                <a:gd name="connsiteX122" fmla="*/ 4048760 w 5511800"/>
                <a:gd name="connsiteY122" fmla="*/ 812800 h 1158240"/>
                <a:gd name="connsiteX123" fmla="*/ 4064000 w 5511800"/>
                <a:gd name="connsiteY123" fmla="*/ 848360 h 1158240"/>
                <a:gd name="connsiteX124" fmla="*/ 4089400 w 5511800"/>
                <a:gd name="connsiteY124" fmla="*/ 878840 h 1158240"/>
                <a:gd name="connsiteX125" fmla="*/ 4099560 w 5511800"/>
                <a:gd name="connsiteY125" fmla="*/ 909320 h 1158240"/>
                <a:gd name="connsiteX126" fmla="*/ 4104640 w 5511800"/>
                <a:gd name="connsiteY126" fmla="*/ 970280 h 1158240"/>
                <a:gd name="connsiteX127" fmla="*/ 4119880 w 5511800"/>
                <a:gd name="connsiteY127" fmla="*/ 980440 h 1158240"/>
                <a:gd name="connsiteX128" fmla="*/ 4170680 w 5511800"/>
                <a:gd name="connsiteY128" fmla="*/ 990600 h 1158240"/>
                <a:gd name="connsiteX129" fmla="*/ 4185920 w 5511800"/>
                <a:gd name="connsiteY129" fmla="*/ 1000760 h 1158240"/>
                <a:gd name="connsiteX130" fmla="*/ 4328160 w 5511800"/>
                <a:gd name="connsiteY130" fmla="*/ 980440 h 1158240"/>
                <a:gd name="connsiteX131" fmla="*/ 4384040 w 5511800"/>
                <a:gd name="connsiteY131" fmla="*/ 985520 h 1158240"/>
                <a:gd name="connsiteX132" fmla="*/ 4394200 w 5511800"/>
                <a:gd name="connsiteY132" fmla="*/ 1000760 h 1158240"/>
                <a:gd name="connsiteX133" fmla="*/ 4424680 w 5511800"/>
                <a:gd name="connsiteY133" fmla="*/ 1026160 h 1158240"/>
                <a:gd name="connsiteX134" fmla="*/ 4434840 w 5511800"/>
                <a:gd name="connsiteY134" fmla="*/ 1041400 h 1158240"/>
                <a:gd name="connsiteX135" fmla="*/ 4505960 w 5511800"/>
                <a:gd name="connsiteY135" fmla="*/ 1056640 h 1158240"/>
                <a:gd name="connsiteX136" fmla="*/ 4617720 w 5511800"/>
                <a:gd name="connsiteY136" fmla="*/ 1066800 h 1158240"/>
                <a:gd name="connsiteX137" fmla="*/ 4638040 w 5511800"/>
                <a:gd name="connsiteY137" fmla="*/ 1061720 h 1158240"/>
                <a:gd name="connsiteX138" fmla="*/ 4663440 w 5511800"/>
                <a:gd name="connsiteY138" fmla="*/ 1056640 h 1158240"/>
                <a:gd name="connsiteX139" fmla="*/ 4704080 w 5511800"/>
                <a:gd name="connsiteY139" fmla="*/ 1046480 h 1158240"/>
                <a:gd name="connsiteX140" fmla="*/ 4902200 w 5511800"/>
                <a:gd name="connsiteY140" fmla="*/ 1051560 h 1158240"/>
                <a:gd name="connsiteX141" fmla="*/ 4932680 w 5511800"/>
                <a:gd name="connsiteY141" fmla="*/ 1056640 h 1158240"/>
                <a:gd name="connsiteX142" fmla="*/ 4953000 w 5511800"/>
                <a:gd name="connsiteY142" fmla="*/ 1071880 h 1158240"/>
                <a:gd name="connsiteX143" fmla="*/ 4983480 w 5511800"/>
                <a:gd name="connsiteY143" fmla="*/ 1087120 h 1158240"/>
                <a:gd name="connsiteX144" fmla="*/ 4998720 w 5511800"/>
                <a:gd name="connsiteY144" fmla="*/ 1107440 h 1158240"/>
                <a:gd name="connsiteX145" fmla="*/ 5024120 w 5511800"/>
                <a:gd name="connsiteY145" fmla="*/ 1112520 h 1158240"/>
                <a:gd name="connsiteX146" fmla="*/ 5069840 w 5511800"/>
                <a:gd name="connsiteY146" fmla="*/ 1107440 h 1158240"/>
                <a:gd name="connsiteX147" fmla="*/ 5100320 w 5511800"/>
                <a:gd name="connsiteY147" fmla="*/ 1097280 h 1158240"/>
                <a:gd name="connsiteX148" fmla="*/ 5161280 w 5511800"/>
                <a:gd name="connsiteY148" fmla="*/ 1092200 h 1158240"/>
                <a:gd name="connsiteX149" fmla="*/ 5207000 w 5511800"/>
                <a:gd name="connsiteY149" fmla="*/ 1066800 h 1158240"/>
                <a:gd name="connsiteX150" fmla="*/ 5227320 w 5511800"/>
                <a:gd name="connsiteY150" fmla="*/ 1056640 h 1158240"/>
                <a:gd name="connsiteX151" fmla="*/ 5267960 w 5511800"/>
                <a:gd name="connsiteY151" fmla="*/ 1071880 h 1158240"/>
                <a:gd name="connsiteX152" fmla="*/ 5313680 w 5511800"/>
                <a:gd name="connsiteY152" fmla="*/ 1076960 h 1158240"/>
                <a:gd name="connsiteX153" fmla="*/ 5344160 w 5511800"/>
                <a:gd name="connsiteY153" fmla="*/ 1082040 h 1158240"/>
                <a:gd name="connsiteX154" fmla="*/ 5359400 w 5511800"/>
                <a:gd name="connsiteY154" fmla="*/ 1092200 h 1158240"/>
                <a:gd name="connsiteX155" fmla="*/ 5379720 w 5511800"/>
                <a:gd name="connsiteY155" fmla="*/ 1097280 h 1158240"/>
                <a:gd name="connsiteX156" fmla="*/ 5486400 w 5511800"/>
                <a:gd name="connsiteY156" fmla="*/ 1102360 h 1158240"/>
                <a:gd name="connsiteX157" fmla="*/ 5496560 w 5511800"/>
                <a:gd name="connsiteY157" fmla="*/ 1132840 h 1158240"/>
                <a:gd name="connsiteX158" fmla="*/ 5511800 w 5511800"/>
                <a:gd name="connsiteY158" fmla="*/ 1143000 h 1158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5511800" h="1158240">
                  <a:moveTo>
                    <a:pt x="0" y="1158240"/>
                  </a:moveTo>
                  <a:cubicBezTo>
                    <a:pt x="8467" y="1156547"/>
                    <a:pt x="17540" y="1156733"/>
                    <a:pt x="25400" y="1153160"/>
                  </a:cubicBezTo>
                  <a:cubicBezTo>
                    <a:pt x="36516" y="1148107"/>
                    <a:pt x="44034" y="1135802"/>
                    <a:pt x="55880" y="1132840"/>
                  </a:cubicBezTo>
                  <a:lnTo>
                    <a:pt x="96520" y="1122680"/>
                  </a:lnTo>
                  <a:cubicBezTo>
                    <a:pt x="103293" y="1117600"/>
                    <a:pt x="110412" y="1112950"/>
                    <a:pt x="116840" y="1107440"/>
                  </a:cubicBezTo>
                  <a:cubicBezTo>
                    <a:pt x="129046" y="1096978"/>
                    <a:pt x="132350" y="1088456"/>
                    <a:pt x="147320" y="1082040"/>
                  </a:cubicBezTo>
                  <a:cubicBezTo>
                    <a:pt x="153737" y="1079290"/>
                    <a:pt x="160927" y="1078878"/>
                    <a:pt x="167640" y="1076960"/>
                  </a:cubicBezTo>
                  <a:cubicBezTo>
                    <a:pt x="172789" y="1075489"/>
                    <a:pt x="178199" y="1074481"/>
                    <a:pt x="182880" y="1071880"/>
                  </a:cubicBezTo>
                  <a:cubicBezTo>
                    <a:pt x="193554" y="1065950"/>
                    <a:pt x="213360" y="1051560"/>
                    <a:pt x="213360" y="1051560"/>
                  </a:cubicBezTo>
                  <a:cubicBezTo>
                    <a:pt x="230293" y="1053253"/>
                    <a:pt x="247520" y="1053074"/>
                    <a:pt x="264160" y="1056640"/>
                  </a:cubicBezTo>
                  <a:cubicBezTo>
                    <a:pt x="271565" y="1058227"/>
                    <a:pt x="277174" y="1064807"/>
                    <a:pt x="284480" y="1066800"/>
                  </a:cubicBezTo>
                  <a:cubicBezTo>
                    <a:pt x="296032" y="1069950"/>
                    <a:pt x="308187" y="1070187"/>
                    <a:pt x="320040" y="1071880"/>
                  </a:cubicBezTo>
                  <a:cubicBezTo>
                    <a:pt x="353706" y="1083102"/>
                    <a:pt x="327562" y="1075680"/>
                    <a:pt x="391160" y="1082040"/>
                  </a:cubicBezTo>
                  <a:cubicBezTo>
                    <a:pt x="406418" y="1083566"/>
                    <a:pt x="421640" y="1085427"/>
                    <a:pt x="436880" y="1087120"/>
                  </a:cubicBezTo>
                  <a:cubicBezTo>
                    <a:pt x="463973" y="1085427"/>
                    <a:pt x="491163" y="1084882"/>
                    <a:pt x="518160" y="1082040"/>
                  </a:cubicBezTo>
                  <a:cubicBezTo>
                    <a:pt x="525940" y="1081221"/>
                    <a:pt x="549321" y="1069942"/>
                    <a:pt x="553720" y="1066800"/>
                  </a:cubicBezTo>
                  <a:cubicBezTo>
                    <a:pt x="559566" y="1062624"/>
                    <a:pt x="563441" y="1056159"/>
                    <a:pt x="568960" y="1051560"/>
                  </a:cubicBezTo>
                  <a:cubicBezTo>
                    <a:pt x="590798" y="1033362"/>
                    <a:pt x="576529" y="1047776"/>
                    <a:pt x="599440" y="1036320"/>
                  </a:cubicBezTo>
                  <a:cubicBezTo>
                    <a:pt x="607698" y="1032191"/>
                    <a:pt x="629247" y="1014947"/>
                    <a:pt x="635000" y="1010920"/>
                  </a:cubicBezTo>
                  <a:cubicBezTo>
                    <a:pt x="645003" y="1003918"/>
                    <a:pt x="665480" y="990600"/>
                    <a:pt x="665480" y="990600"/>
                  </a:cubicBezTo>
                  <a:cubicBezTo>
                    <a:pt x="668867" y="985520"/>
                    <a:pt x="670872" y="979174"/>
                    <a:pt x="675640" y="975360"/>
                  </a:cubicBezTo>
                  <a:cubicBezTo>
                    <a:pt x="679821" y="972015"/>
                    <a:pt x="685653" y="971442"/>
                    <a:pt x="690880" y="970280"/>
                  </a:cubicBezTo>
                  <a:cubicBezTo>
                    <a:pt x="700935" y="968046"/>
                    <a:pt x="711305" y="967434"/>
                    <a:pt x="721360" y="965200"/>
                  </a:cubicBezTo>
                  <a:cubicBezTo>
                    <a:pt x="726587" y="964038"/>
                    <a:pt x="731282" y="960746"/>
                    <a:pt x="736600" y="960120"/>
                  </a:cubicBezTo>
                  <a:cubicBezTo>
                    <a:pt x="760204" y="957343"/>
                    <a:pt x="784013" y="956733"/>
                    <a:pt x="807720" y="955040"/>
                  </a:cubicBezTo>
                  <a:cubicBezTo>
                    <a:pt x="814493" y="951653"/>
                    <a:pt x="821009" y="947692"/>
                    <a:pt x="828040" y="944880"/>
                  </a:cubicBezTo>
                  <a:cubicBezTo>
                    <a:pt x="837984" y="940903"/>
                    <a:pt x="849609" y="940661"/>
                    <a:pt x="858520" y="934720"/>
                  </a:cubicBezTo>
                  <a:cubicBezTo>
                    <a:pt x="878215" y="921590"/>
                    <a:pt x="867968" y="926491"/>
                    <a:pt x="889000" y="919480"/>
                  </a:cubicBezTo>
                  <a:cubicBezTo>
                    <a:pt x="908547" y="890160"/>
                    <a:pt x="887323" y="915239"/>
                    <a:pt x="929640" y="894080"/>
                  </a:cubicBezTo>
                  <a:cubicBezTo>
                    <a:pt x="940562" y="888619"/>
                    <a:pt x="949198" y="879221"/>
                    <a:pt x="960120" y="873760"/>
                  </a:cubicBezTo>
                  <a:cubicBezTo>
                    <a:pt x="966365" y="870638"/>
                    <a:pt x="973903" y="871131"/>
                    <a:pt x="980440" y="868680"/>
                  </a:cubicBezTo>
                  <a:cubicBezTo>
                    <a:pt x="987531" y="866021"/>
                    <a:pt x="993799" y="861503"/>
                    <a:pt x="1000760" y="858520"/>
                  </a:cubicBezTo>
                  <a:cubicBezTo>
                    <a:pt x="1005682" y="856411"/>
                    <a:pt x="1010920" y="855133"/>
                    <a:pt x="1016000" y="853440"/>
                  </a:cubicBezTo>
                  <a:cubicBezTo>
                    <a:pt x="1025197" y="844243"/>
                    <a:pt x="1045403" y="820052"/>
                    <a:pt x="1061720" y="812800"/>
                  </a:cubicBezTo>
                  <a:cubicBezTo>
                    <a:pt x="1071507" y="808450"/>
                    <a:pt x="1083289" y="808581"/>
                    <a:pt x="1092200" y="802640"/>
                  </a:cubicBezTo>
                  <a:cubicBezTo>
                    <a:pt x="1101618" y="796361"/>
                    <a:pt x="1110662" y="788402"/>
                    <a:pt x="1122680" y="787400"/>
                  </a:cubicBezTo>
                  <a:cubicBezTo>
                    <a:pt x="1158157" y="784444"/>
                    <a:pt x="1193800" y="784013"/>
                    <a:pt x="1229360" y="782320"/>
                  </a:cubicBezTo>
                  <a:cubicBezTo>
                    <a:pt x="1259929" y="777953"/>
                    <a:pt x="1267507" y="779034"/>
                    <a:pt x="1295400" y="767080"/>
                  </a:cubicBezTo>
                  <a:cubicBezTo>
                    <a:pt x="1358876" y="739876"/>
                    <a:pt x="1312573" y="751453"/>
                    <a:pt x="1361440" y="741680"/>
                  </a:cubicBezTo>
                  <a:cubicBezTo>
                    <a:pt x="1414159" y="706534"/>
                    <a:pt x="1332548" y="760031"/>
                    <a:pt x="1397000" y="721360"/>
                  </a:cubicBezTo>
                  <a:cubicBezTo>
                    <a:pt x="1407471" y="715078"/>
                    <a:pt x="1420154" y="710809"/>
                    <a:pt x="1427480" y="701040"/>
                  </a:cubicBezTo>
                  <a:cubicBezTo>
                    <a:pt x="1453896" y="665819"/>
                    <a:pt x="1429851" y="693928"/>
                    <a:pt x="1463040" y="665480"/>
                  </a:cubicBezTo>
                  <a:cubicBezTo>
                    <a:pt x="1495669" y="637512"/>
                    <a:pt x="1460272" y="664091"/>
                    <a:pt x="1493520" y="619760"/>
                  </a:cubicBezTo>
                  <a:cubicBezTo>
                    <a:pt x="1497183" y="614876"/>
                    <a:pt x="1503680" y="612987"/>
                    <a:pt x="1508760" y="609600"/>
                  </a:cubicBezTo>
                  <a:cubicBezTo>
                    <a:pt x="1510453" y="604520"/>
                    <a:pt x="1510870" y="598815"/>
                    <a:pt x="1513840" y="594360"/>
                  </a:cubicBezTo>
                  <a:cubicBezTo>
                    <a:pt x="1524899" y="577771"/>
                    <a:pt x="1535315" y="577965"/>
                    <a:pt x="1549400" y="563880"/>
                  </a:cubicBezTo>
                  <a:cubicBezTo>
                    <a:pt x="1553717" y="559563"/>
                    <a:pt x="1555651" y="553330"/>
                    <a:pt x="1559560" y="548640"/>
                  </a:cubicBezTo>
                  <a:cubicBezTo>
                    <a:pt x="1571783" y="533972"/>
                    <a:pt x="1575055" y="533230"/>
                    <a:pt x="1590040" y="523240"/>
                  </a:cubicBezTo>
                  <a:cubicBezTo>
                    <a:pt x="1602408" y="486136"/>
                    <a:pt x="1597603" y="503150"/>
                    <a:pt x="1605280" y="472440"/>
                  </a:cubicBezTo>
                  <a:cubicBezTo>
                    <a:pt x="1606973" y="418253"/>
                    <a:pt x="1603836" y="363699"/>
                    <a:pt x="1610360" y="309880"/>
                  </a:cubicBezTo>
                  <a:cubicBezTo>
                    <a:pt x="1611004" y="304564"/>
                    <a:pt x="1620919" y="307401"/>
                    <a:pt x="1625600" y="304800"/>
                  </a:cubicBezTo>
                  <a:cubicBezTo>
                    <a:pt x="1636274" y="298870"/>
                    <a:pt x="1645920" y="291253"/>
                    <a:pt x="1656080" y="284480"/>
                  </a:cubicBezTo>
                  <a:lnTo>
                    <a:pt x="1671320" y="274320"/>
                  </a:lnTo>
                  <a:cubicBezTo>
                    <a:pt x="1676400" y="270933"/>
                    <a:pt x="1680768" y="266091"/>
                    <a:pt x="1686560" y="264160"/>
                  </a:cubicBezTo>
                  <a:cubicBezTo>
                    <a:pt x="1691640" y="262467"/>
                    <a:pt x="1697011" y="261475"/>
                    <a:pt x="1701800" y="259080"/>
                  </a:cubicBezTo>
                  <a:cubicBezTo>
                    <a:pt x="1741191" y="239385"/>
                    <a:pt x="1693974" y="256609"/>
                    <a:pt x="1732280" y="243840"/>
                  </a:cubicBezTo>
                  <a:cubicBezTo>
                    <a:pt x="1735667" y="238760"/>
                    <a:pt x="1737672" y="232414"/>
                    <a:pt x="1742440" y="228600"/>
                  </a:cubicBezTo>
                  <a:cubicBezTo>
                    <a:pt x="1746621" y="225255"/>
                    <a:pt x="1752429" y="224570"/>
                    <a:pt x="1757680" y="223520"/>
                  </a:cubicBezTo>
                  <a:cubicBezTo>
                    <a:pt x="1769421" y="221172"/>
                    <a:pt x="1781387" y="220133"/>
                    <a:pt x="1793240" y="218440"/>
                  </a:cubicBezTo>
                  <a:cubicBezTo>
                    <a:pt x="1822528" y="198915"/>
                    <a:pt x="1794275" y="215819"/>
                    <a:pt x="1823720" y="203200"/>
                  </a:cubicBezTo>
                  <a:cubicBezTo>
                    <a:pt x="1830681" y="200217"/>
                    <a:pt x="1837465" y="196797"/>
                    <a:pt x="1844040" y="193040"/>
                  </a:cubicBezTo>
                  <a:cubicBezTo>
                    <a:pt x="1849341" y="190011"/>
                    <a:pt x="1853668" y="185285"/>
                    <a:pt x="1859280" y="182880"/>
                  </a:cubicBezTo>
                  <a:cubicBezTo>
                    <a:pt x="1865697" y="180130"/>
                    <a:pt x="1872827" y="179493"/>
                    <a:pt x="1879600" y="177800"/>
                  </a:cubicBezTo>
                  <a:cubicBezTo>
                    <a:pt x="1884680" y="172720"/>
                    <a:pt x="1891627" y="168986"/>
                    <a:pt x="1894840" y="162560"/>
                  </a:cubicBezTo>
                  <a:cubicBezTo>
                    <a:pt x="1915241" y="121757"/>
                    <a:pt x="1882749" y="148608"/>
                    <a:pt x="1915160" y="127000"/>
                  </a:cubicBezTo>
                  <a:cubicBezTo>
                    <a:pt x="1921933" y="116840"/>
                    <a:pt x="1932518" y="108366"/>
                    <a:pt x="1935480" y="96520"/>
                  </a:cubicBezTo>
                  <a:cubicBezTo>
                    <a:pt x="1937173" y="89747"/>
                    <a:pt x="1936687" y="82009"/>
                    <a:pt x="1940560" y="76200"/>
                  </a:cubicBezTo>
                  <a:cubicBezTo>
                    <a:pt x="1943947" y="71120"/>
                    <a:pt x="1951110" y="69949"/>
                    <a:pt x="1955800" y="66040"/>
                  </a:cubicBezTo>
                  <a:cubicBezTo>
                    <a:pt x="1981169" y="44900"/>
                    <a:pt x="1959497" y="54648"/>
                    <a:pt x="1986280" y="45720"/>
                  </a:cubicBezTo>
                  <a:cubicBezTo>
                    <a:pt x="1991360" y="40640"/>
                    <a:pt x="1994980" y="33453"/>
                    <a:pt x="2001520" y="30480"/>
                  </a:cubicBezTo>
                  <a:cubicBezTo>
                    <a:pt x="2014232" y="24702"/>
                    <a:pt x="2028913" y="24736"/>
                    <a:pt x="2042160" y="20320"/>
                  </a:cubicBezTo>
                  <a:lnTo>
                    <a:pt x="2057400" y="15240"/>
                  </a:lnTo>
                  <a:cubicBezTo>
                    <a:pt x="2138680" y="16933"/>
                    <a:pt x="2220083" y="15546"/>
                    <a:pt x="2301240" y="20320"/>
                  </a:cubicBezTo>
                  <a:cubicBezTo>
                    <a:pt x="2307335" y="20679"/>
                    <a:pt x="2310432" y="29646"/>
                    <a:pt x="2316480" y="30480"/>
                  </a:cubicBezTo>
                  <a:cubicBezTo>
                    <a:pt x="2360223" y="36513"/>
                    <a:pt x="2404533" y="37253"/>
                    <a:pt x="2448560" y="40640"/>
                  </a:cubicBezTo>
                  <a:cubicBezTo>
                    <a:pt x="2467187" y="37253"/>
                    <a:pt x="2485740" y="33433"/>
                    <a:pt x="2504440" y="30480"/>
                  </a:cubicBezTo>
                  <a:cubicBezTo>
                    <a:pt x="2517925" y="28351"/>
                    <a:pt x="2531614" y="27644"/>
                    <a:pt x="2545080" y="25400"/>
                  </a:cubicBezTo>
                  <a:cubicBezTo>
                    <a:pt x="2551967" y="24252"/>
                    <a:pt x="2558573" y="21783"/>
                    <a:pt x="2565400" y="20320"/>
                  </a:cubicBezTo>
                  <a:cubicBezTo>
                    <a:pt x="2582285" y="16702"/>
                    <a:pt x="2599817" y="15621"/>
                    <a:pt x="2616200" y="10160"/>
                  </a:cubicBezTo>
                  <a:cubicBezTo>
                    <a:pt x="2638064" y="2872"/>
                    <a:pt x="2626245" y="6379"/>
                    <a:pt x="2651760" y="0"/>
                  </a:cubicBezTo>
                  <a:cubicBezTo>
                    <a:pt x="2707640" y="1693"/>
                    <a:pt x="2763746" y="-220"/>
                    <a:pt x="2819400" y="5080"/>
                  </a:cubicBezTo>
                  <a:cubicBezTo>
                    <a:pt x="2835392" y="6603"/>
                    <a:pt x="2849217" y="18048"/>
                    <a:pt x="2865120" y="20320"/>
                  </a:cubicBezTo>
                  <a:cubicBezTo>
                    <a:pt x="2897014" y="24876"/>
                    <a:pt x="2929467" y="23707"/>
                    <a:pt x="2961640" y="25400"/>
                  </a:cubicBezTo>
                  <a:cubicBezTo>
                    <a:pt x="2966720" y="28787"/>
                    <a:pt x="2971419" y="32830"/>
                    <a:pt x="2976880" y="35560"/>
                  </a:cubicBezTo>
                  <a:cubicBezTo>
                    <a:pt x="2984168" y="39204"/>
                    <a:pt x="3005929" y="44092"/>
                    <a:pt x="3012440" y="45720"/>
                  </a:cubicBezTo>
                  <a:cubicBezTo>
                    <a:pt x="3053391" y="73020"/>
                    <a:pt x="3021658" y="54876"/>
                    <a:pt x="3119120" y="71120"/>
                  </a:cubicBezTo>
                  <a:cubicBezTo>
                    <a:pt x="3129280" y="72813"/>
                    <a:pt x="3139394" y="74808"/>
                    <a:pt x="3149600" y="76200"/>
                  </a:cubicBezTo>
                  <a:lnTo>
                    <a:pt x="3261360" y="91440"/>
                  </a:lnTo>
                  <a:cubicBezTo>
                    <a:pt x="3266440" y="93133"/>
                    <a:pt x="3271349" y="95470"/>
                    <a:pt x="3276600" y="96520"/>
                  </a:cubicBezTo>
                  <a:cubicBezTo>
                    <a:pt x="3288341" y="98868"/>
                    <a:pt x="3301043" y="97153"/>
                    <a:pt x="3312160" y="101600"/>
                  </a:cubicBezTo>
                  <a:cubicBezTo>
                    <a:pt x="3318830" y="104268"/>
                    <a:pt x="3321422" y="112855"/>
                    <a:pt x="3327400" y="116840"/>
                  </a:cubicBezTo>
                  <a:cubicBezTo>
                    <a:pt x="3331855" y="119810"/>
                    <a:pt x="3337560" y="120227"/>
                    <a:pt x="3342640" y="121920"/>
                  </a:cubicBezTo>
                  <a:cubicBezTo>
                    <a:pt x="3354493" y="133773"/>
                    <a:pt x="3364252" y="148181"/>
                    <a:pt x="3378200" y="157480"/>
                  </a:cubicBezTo>
                  <a:cubicBezTo>
                    <a:pt x="3383280" y="160867"/>
                    <a:pt x="3388877" y="163584"/>
                    <a:pt x="3393440" y="167640"/>
                  </a:cubicBezTo>
                  <a:cubicBezTo>
                    <a:pt x="3420506" y="191699"/>
                    <a:pt x="3412972" y="197381"/>
                    <a:pt x="3439160" y="203200"/>
                  </a:cubicBezTo>
                  <a:cubicBezTo>
                    <a:pt x="3449215" y="205434"/>
                    <a:pt x="3459382" y="207347"/>
                    <a:pt x="3469640" y="208280"/>
                  </a:cubicBezTo>
                  <a:cubicBezTo>
                    <a:pt x="3496675" y="210738"/>
                    <a:pt x="3523827" y="211667"/>
                    <a:pt x="3550920" y="213360"/>
                  </a:cubicBezTo>
                  <a:cubicBezTo>
                    <a:pt x="3556000" y="215053"/>
                    <a:pt x="3561188" y="216451"/>
                    <a:pt x="3566160" y="218440"/>
                  </a:cubicBezTo>
                  <a:cubicBezTo>
                    <a:pt x="3578134" y="223229"/>
                    <a:pt x="3589600" y="229273"/>
                    <a:pt x="3601720" y="233680"/>
                  </a:cubicBezTo>
                  <a:cubicBezTo>
                    <a:pt x="3608281" y="236066"/>
                    <a:pt x="3615267" y="237067"/>
                    <a:pt x="3622040" y="238760"/>
                  </a:cubicBezTo>
                  <a:cubicBezTo>
                    <a:pt x="3627120" y="243840"/>
                    <a:pt x="3631302" y="250015"/>
                    <a:pt x="3637280" y="254000"/>
                  </a:cubicBezTo>
                  <a:cubicBezTo>
                    <a:pt x="3641735" y="256970"/>
                    <a:pt x="3648293" y="255792"/>
                    <a:pt x="3652520" y="259080"/>
                  </a:cubicBezTo>
                  <a:cubicBezTo>
                    <a:pt x="3676610" y="277817"/>
                    <a:pt x="3679579" y="284429"/>
                    <a:pt x="3693160" y="304800"/>
                  </a:cubicBezTo>
                  <a:cubicBezTo>
                    <a:pt x="3694853" y="314960"/>
                    <a:pt x="3695280" y="325414"/>
                    <a:pt x="3698240" y="335280"/>
                  </a:cubicBezTo>
                  <a:cubicBezTo>
                    <a:pt x="3700416" y="342533"/>
                    <a:pt x="3705741" y="348509"/>
                    <a:pt x="3708400" y="355600"/>
                  </a:cubicBezTo>
                  <a:cubicBezTo>
                    <a:pt x="3710851" y="362137"/>
                    <a:pt x="3711787" y="369147"/>
                    <a:pt x="3713480" y="375920"/>
                  </a:cubicBezTo>
                  <a:cubicBezTo>
                    <a:pt x="3721174" y="460551"/>
                    <a:pt x="3713284" y="405518"/>
                    <a:pt x="3723640" y="452120"/>
                  </a:cubicBezTo>
                  <a:cubicBezTo>
                    <a:pt x="3725513" y="460549"/>
                    <a:pt x="3724436" y="470023"/>
                    <a:pt x="3728720" y="477520"/>
                  </a:cubicBezTo>
                  <a:cubicBezTo>
                    <a:pt x="3731749" y="482821"/>
                    <a:pt x="3738880" y="484293"/>
                    <a:pt x="3743960" y="487680"/>
                  </a:cubicBezTo>
                  <a:cubicBezTo>
                    <a:pt x="3745653" y="492760"/>
                    <a:pt x="3747741" y="497725"/>
                    <a:pt x="3749040" y="502920"/>
                  </a:cubicBezTo>
                  <a:cubicBezTo>
                    <a:pt x="3751134" y="511297"/>
                    <a:pt x="3751088" y="520235"/>
                    <a:pt x="3754120" y="528320"/>
                  </a:cubicBezTo>
                  <a:cubicBezTo>
                    <a:pt x="3756264" y="534037"/>
                    <a:pt x="3760893" y="538480"/>
                    <a:pt x="3764280" y="543560"/>
                  </a:cubicBezTo>
                  <a:cubicBezTo>
                    <a:pt x="3773515" y="580501"/>
                    <a:pt x="3761212" y="550652"/>
                    <a:pt x="3784600" y="574040"/>
                  </a:cubicBezTo>
                  <a:cubicBezTo>
                    <a:pt x="3788917" y="578357"/>
                    <a:pt x="3789400" y="586356"/>
                    <a:pt x="3794760" y="589280"/>
                  </a:cubicBezTo>
                  <a:cubicBezTo>
                    <a:pt x="3808863" y="596972"/>
                    <a:pt x="3825126" y="599796"/>
                    <a:pt x="3840480" y="604520"/>
                  </a:cubicBezTo>
                  <a:cubicBezTo>
                    <a:pt x="3878990" y="616369"/>
                    <a:pt x="3903787" y="611988"/>
                    <a:pt x="3952240" y="614680"/>
                  </a:cubicBezTo>
                  <a:cubicBezTo>
                    <a:pt x="3957320" y="619760"/>
                    <a:pt x="3964507" y="623380"/>
                    <a:pt x="3967480" y="629920"/>
                  </a:cubicBezTo>
                  <a:cubicBezTo>
                    <a:pt x="3972893" y="641828"/>
                    <a:pt x="3979132" y="679814"/>
                    <a:pt x="3982720" y="695960"/>
                  </a:cubicBezTo>
                  <a:cubicBezTo>
                    <a:pt x="3984235" y="702776"/>
                    <a:pt x="3984336" y="710218"/>
                    <a:pt x="3987800" y="716280"/>
                  </a:cubicBezTo>
                  <a:cubicBezTo>
                    <a:pt x="3991364" y="722518"/>
                    <a:pt x="3998864" y="725674"/>
                    <a:pt x="4003040" y="731520"/>
                  </a:cubicBezTo>
                  <a:cubicBezTo>
                    <a:pt x="4007442" y="737682"/>
                    <a:pt x="4009443" y="745265"/>
                    <a:pt x="4013200" y="751840"/>
                  </a:cubicBezTo>
                  <a:cubicBezTo>
                    <a:pt x="4016229" y="757141"/>
                    <a:pt x="4020395" y="761743"/>
                    <a:pt x="4023360" y="767080"/>
                  </a:cubicBezTo>
                  <a:cubicBezTo>
                    <a:pt x="4053311" y="820991"/>
                    <a:pt x="4025860" y="778450"/>
                    <a:pt x="4048760" y="812800"/>
                  </a:cubicBezTo>
                  <a:cubicBezTo>
                    <a:pt x="4053601" y="832166"/>
                    <a:pt x="4051471" y="833325"/>
                    <a:pt x="4064000" y="848360"/>
                  </a:cubicBezTo>
                  <a:cubicBezTo>
                    <a:pt x="4075393" y="862032"/>
                    <a:pt x="4082193" y="862624"/>
                    <a:pt x="4089400" y="878840"/>
                  </a:cubicBezTo>
                  <a:cubicBezTo>
                    <a:pt x="4093750" y="888627"/>
                    <a:pt x="4099560" y="909320"/>
                    <a:pt x="4099560" y="909320"/>
                  </a:cubicBezTo>
                  <a:cubicBezTo>
                    <a:pt x="4101253" y="929640"/>
                    <a:pt x="4099038" y="950674"/>
                    <a:pt x="4104640" y="970280"/>
                  </a:cubicBezTo>
                  <a:cubicBezTo>
                    <a:pt x="4106317" y="976150"/>
                    <a:pt x="4114045" y="978644"/>
                    <a:pt x="4119880" y="980440"/>
                  </a:cubicBezTo>
                  <a:cubicBezTo>
                    <a:pt x="4136385" y="985518"/>
                    <a:pt x="4153747" y="987213"/>
                    <a:pt x="4170680" y="990600"/>
                  </a:cubicBezTo>
                  <a:cubicBezTo>
                    <a:pt x="4175760" y="993987"/>
                    <a:pt x="4179818" y="1000978"/>
                    <a:pt x="4185920" y="1000760"/>
                  </a:cubicBezTo>
                  <a:cubicBezTo>
                    <a:pt x="4280765" y="997373"/>
                    <a:pt x="4277177" y="997434"/>
                    <a:pt x="4328160" y="980440"/>
                  </a:cubicBezTo>
                  <a:cubicBezTo>
                    <a:pt x="4346787" y="982133"/>
                    <a:pt x="4366164" y="980020"/>
                    <a:pt x="4384040" y="985520"/>
                  </a:cubicBezTo>
                  <a:cubicBezTo>
                    <a:pt x="4389875" y="987316"/>
                    <a:pt x="4390291" y="996070"/>
                    <a:pt x="4394200" y="1000760"/>
                  </a:cubicBezTo>
                  <a:cubicBezTo>
                    <a:pt x="4406423" y="1015428"/>
                    <a:pt x="4409695" y="1016170"/>
                    <a:pt x="4424680" y="1026160"/>
                  </a:cubicBezTo>
                  <a:cubicBezTo>
                    <a:pt x="4428067" y="1031240"/>
                    <a:pt x="4430150" y="1037491"/>
                    <a:pt x="4434840" y="1041400"/>
                  </a:cubicBezTo>
                  <a:cubicBezTo>
                    <a:pt x="4454297" y="1057614"/>
                    <a:pt x="4483770" y="1054304"/>
                    <a:pt x="4505960" y="1056640"/>
                  </a:cubicBezTo>
                  <a:cubicBezTo>
                    <a:pt x="4587586" y="1065232"/>
                    <a:pt x="4516288" y="1058998"/>
                    <a:pt x="4617720" y="1066800"/>
                  </a:cubicBezTo>
                  <a:cubicBezTo>
                    <a:pt x="4624493" y="1065107"/>
                    <a:pt x="4631224" y="1063235"/>
                    <a:pt x="4638040" y="1061720"/>
                  </a:cubicBezTo>
                  <a:cubicBezTo>
                    <a:pt x="4646469" y="1059847"/>
                    <a:pt x="4655027" y="1058582"/>
                    <a:pt x="4663440" y="1056640"/>
                  </a:cubicBezTo>
                  <a:cubicBezTo>
                    <a:pt x="4677046" y="1053500"/>
                    <a:pt x="4704080" y="1046480"/>
                    <a:pt x="4704080" y="1046480"/>
                  </a:cubicBezTo>
                  <a:lnTo>
                    <a:pt x="4902200" y="1051560"/>
                  </a:lnTo>
                  <a:cubicBezTo>
                    <a:pt x="4912490" y="1052017"/>
                    <a:pt x="4923117" y="1052815"/>
                    <a:pt x="4932680" y="1056640"/>
                  </a:cubicBezTo>
                  <a:cubicBezTo>
                    <a:pt x="4940541" y="1059784"/>
                    <a:pt x="4945649" y="1067679"/>
                    <a:pt x="4953000" y="1071880"/>
                  </a:cubicBezTo>
                  <a:cubicBezTo>
                    <a:pt x="4972281" y="1082898"/>
                    <a:pt x="4965781" y="1069421"/>
                    <a:pt x="4983480" y="1087120"/>
                  </a:cubicBezTo>
                  <a:cubicBezTo>
                    <a:pt x="4989467" y="1093107"/>
                    <a:pt x="4991540" y="1102953"/>
                    <a:pt x="4998720" y="1107440"/>
                  </a:cubicBezTo>
                  <a:cubicBezTo>
                    <a:pt x="5006042" y="1112016"/>
                    <a:pt x="5015653" y="1110827"/>
                    <a:pt x="5024120" y="1112520"/>
                  </a:cubicBezTo>
                  <a:cubicBezTo>
                    <a:pt x="5039360" y="1110827"/>
                    <a:pt x="5054804" y="1110447"/>
                    <a:pt x="5069840" y="1107440"/>
                  </a:cubicBezTo>
                  <a:cubicBezTo>
                    <a:pt x="5080342" y="1105340"/>
                    <a:pt x="5089756" y="1099041"/>
                    <a:pt x="5100320" y="1097280"/>
                  </a:cubicBezTo>
                  <a:cubicBezTo>
                    <a:pt x="5120433" y="1093928"/>
                    <a:pt x="5140960" y="1093893"/>
                    <a:pt x="5161280" y="1092200"/>
                  </a:cubicBezTo>
                  <a:cubicBezTo>
                    <a:pt x="5203424" y="1078152"/>
                    <a:pt x="5137129" y="1101735"/>
                    <a:pt x="5207000" y="1066800"/>
                  </a:cubicBezTo>
                  <a:lnTo>
                    <a:pt x="5227320" y="1056640"/>
                  </a:lnTo>
                  <a:cubicBezTo>
                    <a:pt x="5240867" y="1061720"/>
                    <a:pt x="5253877" y="1068566"/>
                    <a:pt x="5267960" y="1071880"/>
                  </a:cubicBezTo>
                  <a:cubicBezTo>
                    <a:pt x="5282886" y="1075392"/>
                    <a:pt x="5298481" y="1074933"/>
                    <a:pt x="5313680" y="1076960"/>
                  </a:cubicBezTo>
                  <a:cubicBezTo>
                    <a:pt x="5323890" y="1078321"/>
                    <a:pt x="5334000" y="1080347"/>
                    <a:pt x="5344160" y="1082040"/>
                  </a:cubicBezTo>
                  <a:cubicBezTo>
                    <a:pt x="5349240" y="1085427"/>
                    <a:pt x="5353788" y="1089795"/>
                    <a:pt x="5359400" y="1092200"/>
                  </a:cubicBezTo>
                  <a:cubicBezTo>
                    <a:pt x="5365817" y="1094950"/>
                    <a:pt x="5372760" y="1096723"/>
                    <a:pt x="5379720" y="1097280"/>
                  </a:cubicBezTo>
                  <a:cubicBezTo>
                    <a:pt x="5415207" y="1100119"/>
                    <a:pt x="5450840" y="1100667"/>
                    <a:pt x="5486400" y="1102360"/>
                  </a:cubicBezTo>
                  <a:cubicBezTo>
                    <a:pt x="5489787" y="1112520"/>
                    <a:pt x="5487649" y="1126899"/>
                    <a:pt x="5496560" y="1132840"/>
                  </a:cubicBezTo>
                  <a:lnTo>
                    <a:pt x="5511800" y="1143000"/>
                  </a:lnTo>
                </a:path>
              </a:pathLst>
            </a:custGeom>
            <a:noFill/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424883" y="1593401"/>
            <a:ext cx="11614299" cy="949153"/>
            <a:chOff x="424883" y="1593401"/>
            <a:chExt cx="11614299" cy="94915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9CCDF13B-3CAE-4B07-B7E7-41B0B7548F4E}"/>
                    </a:ext>
                  </a:extLst>
                </p:cNvPr>
                <p:cNvSpPr/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5" name="Rectangle 6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CCDF13B-3CAE-4B07-B7E7-41B0B7548F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5EAF60E5-DE19-4DDD-B070-7A038D9CD195}"/>
                    </a:ext>
                  </a:extLst>
                </p:cNvPr>
                <p:cNvSpPr/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6" name="Rectangle 6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EAF60E5-DE19-4DDD-B070-7A038D9CD1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D7F666F-4828-4ECB-9C5D-5EE354177DEF}"/>
                    </a:ext>
                  </a:extLst>
                </p:cNvPr>
                <p:cNvSpPr/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7" name="Rectangle 6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D7F666F-4828-4ECB-9C5D-5EE354177D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097765CA-ECCB-48C6-B8BF-C08037922523}"/>
                    </a:ext>
                  </a:extLst>
                </p:cNvPr>
                <p:cNvSpPr/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8" name="Rectangle 6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97765CA-ECCB-48C6-B8BF-C080379225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183E07-12F5-4E83-B609-91D745DDC9BE}"/>
                    </a:ext>
                  </a:extLst>
                </p:cNvPr>
                <p:cNvSpPr/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9" name="Rectangle 6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F183E07-12F5-4E83-B609-91D745DDC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32781B0A-F2FB-4E69-B309-4A0B233E474E}"/>
                    </a:ext>
                  </a:extLst>
                </p:cNvPr>
                <p:cNvSpPr/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0" name="Rectangle 6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2781B0A-F2FB-4E69-B309-4A0B233E47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0A12967-3F1E-46B3-B491-90B81FA347EB}"/>
                    </a:ext>
                  </a:extLst>
                </p:cNvPr>
                <p:cNvSpPr/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1" name="Rectangle 7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0A12967-3F1E-46B3-B491-90B81FA347E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663C34E-FE9F-4DCB-82DE-B2FFBE6AC06A}"/>
                    </a:ext>
                  </a:extLst>
                </p:cNvPr>
                <p:cNvSpPr/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2" name="Rectangle 7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663C34E-FE9F-4DCB-82DE-B2FFBE6AC0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99090B87-5946-43B1-8714-960CD84E0E72}"/>
                    </a:ext>
                  </a:extLst>
                </p:cNvPr>
                <p:cNvSpPr/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3" name="Rectangle 7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9090B87-5946-43B1-8714-960CD84E0E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3FD3824B-6444-4474-A396-21A928BE5E2A}"/>
                    </a:ext>
                  </a:extLst>
                </p:cNvPr>
                <p:cNvSpPr/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4" name="Rectangle 7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FD3824B-6444-4474-A396-21A928BE5E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E4F1DE9A-178F-404F-8F27-5AB5635CF630}"/>
                    </a:ext>
                  </a:extLst>
                </p:cNvPr>
                <p:cNvSpPr/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5" name="Rectangle 7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4F1DE9A-178F-404F-8F27-5AB5635CF6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94AEB190-5D62-40BB-A8D6-4AD7800CB3CA}"/>
                    </a:ext>
                  </a:extLst>
                </p:cNvPr>
                <p:cNvSpPr/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6" name="Rectangle 7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4AEB190-5D62-40BB-A8D6-4AD7800CB3C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D0D91614-F863-4C53-9E54-73C7E3E68C6D}"/>
                    </a:ext>
                  </a:extLst>
                </p:cNvPr>
                <p:cNvSpPr/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7" name="Rectangle 7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0D91614-F863-4C53-9E54-73C7E3E68C6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63EFDF8A-F103-4603-9DEB-993F937076D6}"/>
                    </a:ext>
                  </a:extLst>
                </p:cNvPr>
                <p:cNvSpPr/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8" name="Rectangle 7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EFDF8A-F103-4603-9DEB-993F937076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A0956672-D325-4E58-8119-4EA51642E598}"/>
                    </a:ext>
                  </a:extLst>
                </p:cNvPr>
                <p:cNvSpPr/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9" name="Rectangle 7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0956672-D325-4E58-8119-4EA51642E59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582C7521-9444-49C7-A293-A06B7F93698B}"/>
                    </a:ext>
                  </a:extLst>
                </p:cNvPr>
                <p:cNvSpPr/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0" name="Rectangle 7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82C7521-9444-49C7-A293-A06B7F93698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blipFill rotWithShape="0">
                  <a:blip r:embed="rId22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CAC3A6FD-33F9-4D3C-BD70-34EDAECDC46A}"/>
                    </a:ext>
                  </a:extLst>
                </p:cNvPr>
                <p:cNvSpPr/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1" name="Rectangle 8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CAC3A6FD-33F9-4D3C-BD70-34EDAECDC4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blipFill rotWithShape="0">
                  <a:blip r:embed="rId23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6306CDB6-554D-46E6-9CEF-145B7C6761F2}"/>
                    </a:ext>
                  </a:extLst>
                </p:cNvPr>
                <p:cNvSpPr/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2" name="Rectangle 8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06CDB6-554D-46E6-9CEF-145B7C6761F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500CC3FA-D16D-439F-9667-0EA4E17DE42B}"/>
                    </a:ext>
                  </a:extLst>
                </p:cNvPr>
                <p:cNvSpPr/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3" name="Rectangle 8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0CC3FA-D16D-439F-9667-0EA4E17DE4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blipFill rotWithShape="0">
                  <a:blip r:embed="rId24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A1F4A565-CDB7-4DCD-B0C3-0B862A692B53}"/>
                    </a:ext>
                  </a:extLst>
                </p:cNvPr>
                <p:cNvSpPr/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4" name="Rectangle 8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1F4A565-CDB7-4DCD-B0C3-0B862A692B5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blipFill rotWithShape="0">
                  <a:blip r:embed="rId25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8D8ADB79-8A30-4756-A6F4-C97070BAF91B}"/>
                    </a:ext>
                  </a:extLst>
                </p:cNvPr>
                <p:cNvSpPr/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5" name="Rectangle 8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D8ADB79-8A30-4756-A6F4-C97070BAF9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blipFill rotWithShape="0">
                  <a:blip r:embed="rId26"/>
                  <a:stretch>
                    <a:fillRect l="-13725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0D26EF78-7409-45F7-B4B7-386D76DE0FD1}"/>
                    </a:ext>
                  </a:extLst>
                </p:cNvPr>
                <p:cNvSpPr/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6" name="Rectangle 8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D26EF78-7409-45F7-B4B7-386D76DE0FD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blipFill rotWithShape="0">
                  <a:blip r:embed="rId27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D4A108A6-62D0-4ABB-BA07-9C4ED2DD5E1E}"/>
                    </a:ext>
                  </a:extLst>
                </p:cNvPr>
                <p:cNvSpPr/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7" name="Rectangle 8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4A108A6-62D0-4ABB-BA07-9C4ED2DD5E1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blipFill rotWithShape="0">
                  <a:blip r:embed="rId28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62552B51-AFC4-4DCE-A135-5CB4E0F85EAF}"/>
                    </a:ext>
                  </a:extLst>
                </p:cNvPr>
                <p:cNvSpPr/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8" name="Rectangle 8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2552B51-AFC4-4DCE-A135-5CB4E0F85E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blipFill rotWithShape="0">
                  <a:blip r:embed="rId29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22D0F935-146C-4462-890E-A728D2DF0F3B}"/>
                    </a:ext>
                  </a:extLst>
                </p:cNvPr>
                <p:cNvSpPr/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9" name="Rectangle 8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22D0F935-146C-4462-890E-A728D2DF0F3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blipFill rotWithShape="0">
                  <a:blip r:embed="rId30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87F81B6-2A1C-45FE-923F-BC58A54ABAD9}"/>
                    </a:ext>
                  </a:extLst>
                </p:cNvPr>
                <p:cNvSpPr/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0" name="Rectangle 8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87F81B6-2A1C-45FE-923F-BC58A54ABA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blipFill rotWithShape="0">
                  <a:blip r:embed="rId31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DCFD209C-0C0E-4E1A-8972-78F298279F60}"/>
                    </a:ext>
                  </a:extLst>
                </p:cNvPr>
                <p:cNvSpPr/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1" name="Rectangle 9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CFD209C-0C0E-4E1A-8972-78F298279F6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blipFill rotWithShape="0">
                  <a:blip r:embed="rId32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83753594-1507-49A2-B3AD-95D09D67C04E}"/>
                    </a:ext>
                  </a:extLst>
                </p:cNvPr>
                <p:cNvSpPr/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2" name="Rectangle 9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3753594-1507-49A2-B3AD-95D09D67C0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blipFill rotWithShape="0">
                  <a:blip r:embed="rId33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48DB9C37-F81B-4E3E-8F2A-F295D53CA410}"/>
                    </a:ext>
                  </a:extLst>
                </p:cNvPr>
                <p:cNvSpPr/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3" name="Rectangle 9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8DB9C37-F81B-4E3E-8F2A-F295D53CA41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blipFill rotWithShape="0">
                  <a:blip r:embed="rId34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5096458F-00E8-4C38-8CC4-3637D706DD51}"/>
                    </a:ext>
                  </a:extLst>
                </p:cNvPr>
                <p:cNvSpPr/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4" name="Rectangle 9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96458F-00E8-4C38-8CC4-3637D706DD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blipFill rotWithShape="0">
                  <a:blip r:embed="rId35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44463C8E-D7F8-49D9-98D9-CDAB560BD789}"/>
                    </a:ext>
                  </a:extLst>
                </p:cNvPr>
                <p:cNvSpPr/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5" name="Rectangle 9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4463C8E-D7F8-49D9-98D9-CDAB560BD7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blipFill rotWithShape="0">
                  <a:blip r:embed="rId36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AE2EFB60-B1FB-4C48-A32F-ED8C0C86DBAF}"/>
                    </a:ext>
                  </a:extLst>
                </p:cNvPr>
                <p:cNvSpPr/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800" dirty="0"/>
                </a:p>
              </p:txBody>
            </p:sp>
          </mc:Choice>
          <mc:Fallback xmlns="">
            <p:sp>
              <p:nvSpPr>
                <p:cNvPr id="96" name="Rectangle 9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E2EFB60-B1FB-4C48-A32F-ED8C0C86DB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  <a:blipFill rotWithShape="0">
                  <a:blip r:embed="rId3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97" name="Group 96"/>
            <p:cNvGrpSpPr/>
            <p:nvPr/>
          </p:nvGrpSpPr>
          <p:grpSpPr>
            <a:xfrm>
              <a:off x="424883" y="1593401"/>
              <a:ext cx="11614299" cy="523220"/>
              <a:chOff x="424883" y="1593401"/>
              <a:chExt cx="11614299" cy="523220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9" name="Rectangle 128">
                    <a:extLst>
                      <a:ext uri="{FF2B5EF4-FFF2-40B4-BE49-F238E27FC236}">
                        <a16:creationId xmlns:a16="http://schemas.microsoft.com/office/drawing/2014/main" id="{AE2EFB60-B1FB-4C48-A32F-ED8C0C86DBAF}"/>
                      </a:ext>
                    </a:extLst>
                  </p:cNvPr>
                  <p:cNvSpPr/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280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oMath>
                      </m:oMathPara>
                    </a14:m>
                    <a:endParaRPr lang="en-IL" sz="2800" dirty="0"/>
                  </a:p>
                </p:txBody>
              </p:sp>
            </mc:Choice>
            <mc:Fallback xmlns="">
              <p:sp>
                <p:nvSpPr>
                  <p:cNvPr id="129" name="Rectangle 12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AE2EFB60-B1FB-4C48-A32F-ED8C0C86DBA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  <a:blipFill rotWithShape="0">
                    <a:blip r:embed="rId3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pic>
        <p:nvPicPr>
          <p:cNvPr id="130" name="Picture 129"/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7003589" y="2778377"/>
            <a:ext cx="5070829" cy="31539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8501571" y="5932364"/>
                <a:ext cx="23095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Parameters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4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131" name="TextBox 1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1571" y="5932364"/>
                <a:ext cx="2309595" cy="523220"/>
              </a:xfrm>
              <a:prstGeom prst="rect">
                <a:avLst/>
              </a:prstGeom>
              <a:blipFill rotWithShape="0">
                <a:blip r:embed="rId40"/>
                <a:stretch>
                  <a:fillRect l="-1323" t="-10465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" name="Arc 132">
            <a:extLst>
              <a:ext uri="{FF2B5EF4-FFF2-40B4-BE49-F238E27FC236}">
                <a16:creationId xmlns:a16="http://schemas.microsoft.com/office/drawing/2014/main" id="{D1C09C38-36D9-4870-B9F3-6B0D2CA46EDA}"/>
              </a:ext>
            </a:extLst>
          </p:cNvPr>
          <p:cNvSpPr/>
          <p:nvPr/>
        </p:nvSpPr>
        <p:spPr>
          <a:xfrm rot="10800000">
            <a:off x="4967908" y="6183160"/>
            <a:ext cx="1509092" cy="558417"/>
          </a:xfrm>
          <a:prstGeom prst="arc">
            <a:avLst>
              <a:gd name="adj1" fmla="val 11270589"/>
              <a:gd name="adj2" fmla="val 21284615"/>
            </a:avLst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endParaRPr lang="en-US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GB" b="0" i="1" dirty="0" smtClean="0">
                              <a:latin typeface="Cambria Math" panose="02040503050406030204" pitchFamily="18" charset="0"/>
                            </a:rPr>
                            <m:t>𝐸𝑁</m:t>
                          </m:r>
                        </m:e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dirty="0"/>
                  <a:t>Posterior probability</a:t>
                </a:r>
              </a:p>
            </p:txBody>
          </p:sp>
        </mc:Choice>
        <mc:Fallback xmlns="">
          <p:sp>
            <p:nvSpPr>
              <p:cNvPr id="138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3AE67FC-E97D-4536-AD8E-1AA480496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  <a:blipFill rotWithShape="0">
                <a:blip r:embed="rId41"/>
                <a:stretch>
                  <a:fillRect b="-4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5" name="TextBox 134">
            <a:extLst>
              <a:ext uri="{FF2B5EF4-FFF2-40B4-BE49-F238E27FC236}">
                <a16:creationId xmlns:a16="http://schemas.microsoft.com/office/drawing/2014/main" id="{25A6F9D2-94C4-45CA-A4E7-736E3C7A1E6E}"/>
              </a:ext>
            </a:extLst>
          </p:cNvPr>
          <p:cNvSpPr txBox="1"/>
          <p:nvPr/>
        </p:nvSpPr>
        <p:spPr>
          <a:xfrm>
            <a:off x="4185792" y="5606784"/>
            <a:ext cx="3073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forward-backward algorithm</a:t>
            </a:r>
            <a:endParaRPr lang="en-US" sz="2800" dirty="0">
              <a:latin typeface="Arial Narrow" panose="020B0606020202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BE7D-D3B8-4334-BE60-319860229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81</a:t>
            </a:fld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F0ED5E5-318E-4466-A19A-84EB8A3AF496}"/>
              </a:ext>
            </a:extLst>
          </p:cNvPr>
          <p:cNvSpPr txBox="1"/>
          <p:nvPr/>
        </p:nvSpPr>
        <p:spPr>
          <a:xfrm>
            <a:off x="5627845" y="6182537"/>
            <a:ext cx="3220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E-step</a:t>
            </a:r>
            <a:endParaRPr lang="en-US" sz="2800" b="1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63243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Maximization</a:t>
            </a:r>
            <a:endParaRPr lang="en-IL" dirty="0"/>
          </a:p>
        </p:txBody>
      </p:sp>
      <p:grpSp>
        <p:nvGrpSpPr>
          <p:cNvPr id="51" name="Group 50"/>
          <p:cNvGrpSpPr/>
          <p:nvPr/>
        </p:nvGrpSpPr>
        <p:grpSpPr>
          <a:xfrm>
            <a:off x="102071" y="3644857"/>
            <a:ext cx="6735098" cy="2012980"/>
            <a:chOff x="102071" y="3644857"/>
            <a:chExt cx="6735098" cy="201298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CB7C64F-7300-402E-95F0-E2C343E18AF4}"/>
                </a:ext>
              </a:extLst>
            </p:cNvPr>
            <p:cNvCxnSpPr>
              <a:cxnSpLocks/>
            </p:cNvCxnSpPr>
            <p:nvPr/>
          </p:nvCxnSpPr>
          <p:spPr>
            <a:xfrm>
              <a:off x="556465" y="5348572"/>
              <a:ext cx="5810557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0DEF067-4915-4FB0-A8C8-B37AFBF0CA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7283" y="3875690"/>
              <a:ext cx="0" cy="1463918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9127EA77-8A7D-4753-8D8E-0F035A0FF377}"/>
                    </a:ext>
                  </a:extLst>
                </p:cNvPr>
                <p:cNvSpPr/>
                <p:nvPr/>
              </p:nvSpPr>
              <p:spPr>
                <a:xfrm>
                  <a:off x="6454244" y="5088725"/>
                  <a:ext cx="382925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m:oMathPara>
                  </a14:m>
                  <a:endParaRPr lang="en-IL" sz="2000" dirty="0"/>
                </a:p>
              </p:txBody>
            </p:sp>
          </mc:Choice>
          <mc:Fallback xmlns="">
            <p:sp>
              <p:nvSpPr>
                <p:cNvPr id="54" name="Rectangle 5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127EA77-8A7D-4753-8D8E-0F035A0FF37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54244" y="5088725"/>
                  <a:ext cx="382925" cy="461665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102071" y="3644857"/>
                  <a:ext cx="451854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oMath>
                    </m:oMathPara>
                  </a14:m>
                  <a:endParaRPr lang="en-IL" sz="2000" dirty="0"/>
                </a:p>
              </p:txBody>
            </p:sp>
          </mc:Choice>
          <mc:Fallback xmlns="">
            <p:sp>
              <p:nvSpPr>
                <p:cNvPr id="55" name="Rectangle 5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071" y="3644857"/>
                  <a:ext cx="451854" cy="46166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6" name="Straight Connector 55"/>
            <p:cNvCxnSpPr/>
            <p:nvPr/>
          </p:nvCxnSpPr>
          <p:spPr>
            <a:xfrm flipH="1">
              <a:off x="457200" y="4152900"/>
              <a:ext cx="1185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6096000" y="5339608"/>
              <a:ext cx="0" cy="13383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197165" y="5165670"/>
                  <a:ext cx="324128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58" name="Rectangle 5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7165" y="5165670"/>
                  <a:ext cx="324128" cy="30777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165934" y="3975823"/>
                  <a:ext cx="324127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59" name="Rectangle 5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5934" y="3975823"/>
                  <a:ext cx="324127" cy="307777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0" name="Freeform 59"/>
            <p:cNvSpPr/>
            <p:nvPr/>
          </p:nvSpPr>
          <p:spPr>
            <a:xfrm>
              <a:off x="584200" y="4196080"/>
              <a:ext cx="5511800" cy="1158240"/>
            </a:xfrm>
            <a:custGeom>
              <a:avLst/>
              <a:gdLst>
                <a:gd name="connsiteX0" fmla="*/ 0 w 5511800"/>
                <a:gd name="connsiteY0" fmla="*/ 1158240 h 1158240"/>
                <a:gd name="connsiteX1" fmla="*/ 25400 w 5511800"/>
                <a:gd name="connsiteY1" fmla="*/ 1153160 h 1158240"/>
                <a:gd name="connsiteX2" fmla="*/ 55880 w 5511800"/>
                <a:gd name="connsiteY2" fmla="*/ 1132840 h 1158240"/>
                <a:gd name="connsiteX3" fmla="*/ 96520 w 5511800"/>
                <a:gd name="connsiteY3" fmla="*/ 1122680 h 1158240"/>
                <a:gd name="connsiteX4" fmla="*/ 116840 w 5511800"/>
                <a:gd name="connsiteY4" fmla="*/ 1107440 h 1158240"/>
                <a:gd name="connsiteX5" fmla="*/ 147320 w 5511800"/>
                <a:gd name="connsiteY5" fmla="*/ 1082040 h 1158240"/>
                <a:gd name="connsiteX6" fmla="*/ 167640 w 5511800"/>
                <a:gd name="connsiteY6" fmla="*/ 1076960 h 1158240"/>
                <a:gd name="connsiteX7" fmla="*/ 182880 w 5511800"/>
                <a:gd name="connsiteY7" fmla="*/ 1071880 h 1158240"/>
                <a:gd name="connsiteX8" fmla="*/ 213360 w 5511800"/>
                <a:gd name="connsiteY8" fmla="*/ 1051560 h 1158240"/>
                <a:gd name="connsiteX9" fmla="*/ 264160 w 5511800"/>
                <a:gd name="connsiteY9" fmla="*/ 1056640 h 1158240"/>
                <a:gd name="connsiteX10" fmla="*/ 284480 w 5511800"/>
                <a:gd name="connsiteY10" fmla="*/ 1066800 h 1158240"/>
                <a:gd name="connsiteX11" fmla="*/ 320040 w 5511800"/>
                <a:gd name="connsiteY11" fmla="*/ 1071880 h 1158240"/>
                <a:gd name="connsiteX12" fmla="*/ 391160 w 5511800"/>
                <a:gd name="connsiteY12" fmla="*/ 1082040 h 1158240"/>
                <a:gd name="connsiteX13" fmla="*/ 436880 w 5511800"/>
                <a:gd name="connsiteY13" fmla="*/ 1087120 h 1158240"/>
                <a:gd name="connsiteX14" fmla="*/ 518160 w 5511800"/>
                <a:gd name="connsiteY14" fmla="*/ 1082040 h 1158240"/>
                <a:gd name="connsiteX15" fmla="*/ 553720 w 5511800"/>
                <a:gd name="connsiteY15" fmla="*/ 1066800 h 1158240"/>
                <a:gd name="connsiteX16" fmla="*/ 568960 w 5511800"/>
                <a:gd name="connsiteY16" fmla="*/ 1051560 h 1158240"/>
                <a:gd name="connsiteX17" fmla="*/ 599440 w 5511800"/>
                <a:gd name="connsiteY17" fmla="*/ 1036320 h 1158240"/>
                <a:gd name="connsiteX18" fmla="*/ 635000 w 5511800"/>
                <a:gd name="connsiteY18" fmla="*/ 1010920 h 1158240"/>
                <a:gd name="connsiteX19" fmla="*/ 665480 w 5511800"/>
                <a:gd name="connsiteY19" fmla="*/ 990600 h 1158240"/>
                <a:gd name="connsiteX20" fmla="*/ 675640 w 5511800"/>
                <a:gd name="connsiteY20" fmla="*/ 975360 h 1158240"/>
                <a:gd name="connsiteX21" fmla="*/ 690880 w 5511800"/>
                <a:gd name="connsiteY21" fmla="*/ 970280 h 1158240"/>
                <a:gd name="connsiteX22" fmla="*/ 721360 w 5511800"/>
                <a:gd name="connsiteY22" fmla="*/ 965200 h 1158240"/>
                <a:gd name="connsiteX23" fmla="*/ 736600 w 5511800"/>
                <a:gd name="connsiteY23" fmla="*/ 960120 h 1158240"/>
                <a:gd name="connsiteX24" fmla="*/ 807720 w 5511800"/>
                <a:gd name="connsiteY24" fmla="*/ 955040 h 1158240"/>
                <a:gd name="connsiteX25" fmla="*/ 828040 w 5511800"/>
                <a:gd name="connsiteY25" fmla="*/ 944880 h 1158240"/>
                <a:gd name="connsiteX26" fmla="*/ 858520 w 5511800"/>
                <a:gd name="connsiteY26" fmla="*/ 934720 h 1158240"/>
                <a:gd name="connsiteX27" fmla="*/ 889000 w 5511800"/>
                <a:gd name="connsiteY27" fmla="*/ 919480 h 1158240"/>
                <a:gd name="connsiteX28" fmla="*/ 929640 w 5511800"/>
                <a:gd name="connsiteY28" fmla="*/ 894080 h 1158240"/>
                <a:gd name="connsiteX29" fmla="*/ 960120 w 5511800"/>
                <a:gd name="connsiteY29" fmla="*/ 873760 h 1158240"/>
                <a:gd name="connsiteX30" fmla="*/ 980440 w 5511800"/>
                <a:gd name="connsiteY30" fmla="*/ 868680 h 1158240"/>
                <a:gd name="connsiteX31" fmla="*/ 1000760 w 5511800"/>
                <a:gd name="connsiteY31" fmla="*/ 858520 h 1158240"/>
                <a:gd name="connsiteX32" fmla="*/ 1016000 w 5511800"/>
                <a:gd name="connsiteY32" fmla="*/ 853440 h 1158240"/>
                <a:gd name="connsiteX33" fmla="*/ 1061720 w 5511800"/>
                <a:gd name="connsiteY33" fmla="*/ 812800 h 1158240"/>
                <a:gd name="connsiteX34" fmla="*/ 1092200 w 5511800"/>
                <a:gd name="connsiteY34" fmla="*/ 802640 h 1158240"/>
                <a:gd name="connsiteX35" fmla="*/ 1122680 w 5511800"/>
                <a:gd name="connsiteY35" fmla="*/ 787400 h 1158240"/>
                <a:gd name="connsiteX36" fmla="*/ 1229360 w 5511800"/>
                <a:gd name="connsiteY36" fmla="*/ 782320 h 1158240"/>
                <a:gd name="connsiteX37" fmla="*/ 1295400 w 5511800"/>
                <a:gd name="connsiteY37" fmla="*/ 767080 h 1158240"/>
                <a:gd name="connsiteX38" fmla="*/ 1361440 w 5511800"/>
                <a:gd name="connsiteY38" fmla="*/ 741680 h 1158240"/>
                <a:gd name="connsiteX39" fmla="*/ 1397000 w 5511800"/>
                <a:gd name="connsiteY39" fmla="*/ 721360 h 1158240"/>
                <a:gd name="connsiteX40" fmla="*/ 1427480 w 5511800"/>
                <a:gd name="connsiteY40" fmla="*/ 701040 h 1158240"/>
                <a:gd name="connsiteX41" fmla="*/ 1463040 w 5511800"/>
                <a:gd name="connsiteY41" fmla="*/ 665480 h 1158240"/>
                <a:gd name="connsiteX42" fmla="*/ 1493520 w 5511800"/>
                <a:gd name="connsiteY42" fmla="*/ 619760 h 1158240"/>
                <a:gd name="connsiteX43" fmla="*/ 1508760 w 5511800"/>
                <a:gd name="connsiteY43" fmla="*/ 609600 h 1158240"/>
                <a:gd name="connsiteX44" fmla="*/ 1513840 w 5511800"/>
                <a:gd name="connsiteY44" fmla="*/ 594360 h 1158240"/>
                <a:gd name="connsiteX45" fmla="*/ 1549400 w 5511800"/>
                <a:gd name="connsiteY45" fmla="*/ 563880 h 1158240"/>
                <a:gd name="connsiteX46" fmla="*/ 1559560 w 5511800"/>
                <a:gd name="connsiteY46" fmla="*/ 548640 h 1158240"/>
                <a:gd name="connsiteX47" fmla="*/ 1590040 w 5511800"/>
                <a:gd name="connsiteY47" fmla="*/ 523240 h 1158240"/>
                <a:gd name="connsiteX48" fmla="*/ 1605280 w 5511800"/>
                <a:gd name="connsiteY48" fmla="*/ 472440 h 1158240"/>
                <a:gd name="connsiteX49" fmla="*/ 1610360 w 5511800"/>
                <a:gd name="connsiteY49" fmla="*/ 309880 h 1158240"/>
                <a:gd name="connsiteX50" fmla="*/ 1625600 w 5511800"/>
                <a:gd name="connsiteY50" fmla="*/ 304800 h 1158240"/>
                <a:gd name="connsiteX51" fmla="*/ 1656080 w 5511800"/>
                <a:gd name="connsiteY51" fmla="*/ 284480 h 1158240"/>
                <a:gd name="connsiteX52" fmla="*/ 1671320 w 5511800"/>
                <a:gd name="connsiteY52" fmla="*/ 274320 h 1158240"/>
                <a:gd name="connsiteX53" fmla="*/ 1686560 w 5511800"/>
                <a:gd name="connsiteY53" fmla="*/ 264160 h 1158240"/>
                <a:gd name="connsiteX54" fmla="*/ 1701800 w 5511800"/>
                <a:gd name="connsiteY54" fmla="*/ 259080 h 1158240"/>
                <a:gd name="connsiteX55" fmla="*/ 1732280 w 5511800"/>
                <a:gd name="connsiteY55" fmla="*/ 243840 h 1158240"/>
                <a:gd name="connsiteX56" fmla="*/ 1742440 w 5511800"/>
                <a:gd name="connsiteY56" fmla="*/ 228600 h 1158240"/>
                <a:gd name="connsiteX57" fmla="*/ 1757680 w 5511800"/>
                <a:gd name="connsiteY57" fmla="*/ 223520 h 1158240"/>
                <a:gd name="connsiteX58" fmla="*/ 1793240 w 5511800"/>
                <a:gd name="connsiteY58" fmla="*/ 218440 h 1158240"/>
                <a:gd name="connsiteX59" fmla="*/ 1823720 w 5511800"/>
                <a:gd name="connsiteY59" fmla="*/ 203200 h 1158240"/>
                <a:gd name="connsiteX60" fmla="*/ 1844040 w 5511800"/>
                <a:gd name="connsiteY60" fmla="*/ 193040 h 1158240"/>
                <a:gd name="connsiteX61" fmla="*/ 1859280 w 5511800"/>
                <a:gd name="connsiteY61" fmla="*/ 182880 h 1158240"/>
                <a:gd name="connsiteX62" fmla="*/ 1879600 w 5511800"/>
                <a:gd name="connsiteY62" fmla="*/ 177800 h 1158240"/>
                <a:gd name="connsiteX63" fmla="*/ 1894840 w 5511800"/>
                <a:gd name="connsiteY63" fmla="*/ 162560 h 1158240"/>
                <a:gd name="connsiteX64" fmla="*/ 1915160 w 5511800"/>
                <a:gd name="connsiteY64" fmla="*/ 127000 h 1158240"/>
                <a:gd name="connsiteX65" fmla="*/ 1935480 w 5511800"/>
                <a:gd name="connsiteY65" fmla="*/ 96520 h 1158240"/>
                <a:gd name="connsiteX66" fmla="*/ 1940560 w 5511800"/>
                <a:gd name="connsiteY66" fmla="*/ 76200 h 1158240"/>
                <a:gd name="connsiteX67" fmla="*/ 1955800 w 5511800"/>
                <a:gd name="connsiteY67" fmla="*/ 66040 h 1158240"/>
                <a:gd name="connsiteX68" fmla="*/ 1986280 w 5511800"/>
                <a:gd name="connsiteY68" fmla="*/ 45720 h 1158240"/>
                <a:gd name="connsiteX69" fmla="*/ 2001520 w 5511800"/>
                <a:gd name="connsiteY69" fmla="*/ 30480 h 1158240"/>
                <a:gd name="connsiteX70" fmla="*/ 2042160 w 5511800"/>
                <a:gd name="connsiteY70" fmla="*/ 20320 h 1158240"/>
                <a:gd name="connsiteX71" fmla="*/ 2057400 w 5511800"/>
                <a:gd name="connsiteY71" fmla="*/ 15240 h 1158240"/>
                <a:gd name="connsiteX72" fmla="*/ 2301240 w 5511800"/>
                <a:gd name="connsiteY72" fmla="*/ 20320 h 1158240"/>
                <a:gd name="connsiteX73" fmla="*/ 2316480 w 5511800"/>
                <a:gd name="connsiteY73" fmla="*/ 30480 h 1158240"/>
                <a:gd name="connsiteX74" fmla="*/ 2448560 w 5511800"/>
                <a:gd name="connsiteY74" fmla="*/ 40640 h 1158240"/>
                <a:gd name="connsiteX75" fmla="*/ 2504440 w 5511800"/>
                <a:gd name="connsiteY75" fmla="*/ 30480 h 1158240"/>
                <a:gd name="connsiteX76" fmla="*/ 2545080 w 5511800"/>
                <a:gd name="connsiteY76" fmla="*/ 25400 h 1158240"/>
                <a:gd name="connsiteX77" fmla="*/ 2565400 w 5511800"/>
                <a:gd name="connsiteY77" fmla="*/ 20320 h 1158240"/>
                <a:gd name="connsiteX78" fmla="*/ 2616200 w 5511800"/>
                <a:gd name="connsiteY78" fmla="*/ 10160 h 1158240"/>
                <a:gd name="connsiteX79" fmla="*/ 2651760 w 5511800"/>
                <a:gd name="connsiteY79" fmla="*/ 0 h 1158240"/>
                <a:gd name="connsiteX80" fmla="*/ 2819400 w 5511800"/>
                <a:gd name="connsiteY80" fmla="*/ 5080 h 1158240"/>
                <a:gd name="connsiteX81" fmla="*/ 2865120 w 5511800"/>
                <a:gd name="connsiteY81" fmla="*/ 20320 h 1158240"/>
                <a:gd name="connsiteX82" fmla="*/ 2961640 w 5511800"/>
                <a:gd name="connsiteY82" fmla="*/ 25400 h 1158240"/>
                <a:gd name="connsiteX83" fmla="*/ 2976880 w 5511800"/>
                <a:gd name="connsiteY83" fmla="*/ 35560 h 1158240"/>
                <a:gd name="connsiteX84" fmla="*/ 3012440 w 5511800"/>
                <a:gd name="connsiteY84" fmla="*/ 45720 h 1158240"/>
                <a:gd name="connsiteX85" fmla="*/ 3119120 w 5511800"/>
                <a:gd name="connsiteY85" fmla="*/ 71120 h 1158240"/>
                <a:gd name="connsiteX86" fmla="*/ 3149600 w 5511800"/>
                <a:gd name="connsiteY86" fmla="*/ 76200 h 1158240"/>
                <a:gd name="connsiteX87" fmla="*/ 3261360 w 5511800"/>
                <a:gd name="connsiteY87" fmla="*/ 91440 h 1158240"/>
                <a:gd name="connsiteX88" fmla="*/ 3276600 w 5511800"/>
                <a:gd name="connsiteY88" fmla="*/ 96520 h 1158240"/>
                <a:gd name="connsiteX89" fmla="*/ 3312160 w 5511800"/>
                <a:gd name="connsiteY89" fmla="*/ 101600 h 1158240"/>
                <a:gd name="connsiteX90" fmla="*/ 3327400 w 5511800"/>
                <a:gd name="connsiteY90" fmla="*/ 116840 h 1158240"/>
                <a:gd name="connsiteX91" fmla="*/ 3342640 w 5511800"/>
                <a:gd name="connsiteY91" fmla="*/ 121920 h 1158240"/>
                <a:gd name="connsiteX92" fmla="*/ 3378200 w 5511800"/>
                <a:gd name="connsiteY92" fmla="*/ 157480 h 1158240"/>
                <a:gd name="connsiteX93" fmla="*/ 3393440 w 5511800"/>
                <a:gd name="connsiteY93" fmla="*/ 167640 h 1158240"/>
                <a:gd name="connsiteX94" fmla="*/ 3439160 w 5511800"/>
                <a:gd name="connsiteY94" fmla="*/ 203200 h 1158240"/>
                <a:gd name="connsiteX95" fmla="*/ 3469640 w 5511800"/>
                <a:gd name="connsiteY95" fmla="*/ 208280 h 1158240"/>
                <a:gd name="connsiteX96" fmla="*/ 3550920 w 5511800"/>
                <a:gd name="connsiteY96" fmla="*/ 213360 h 1158240"/>
                <a:gd name="connsiteX97" fmla="*/ 3566160 w 5511800"/>
                <a:gd name="connsiteY97" fmla="*/ 218440 h 1158240"/>
                <a:gd name="connsiteX98" fmla="*/ 3601720 w 5511800"/>
                <a:gd name="connsiteY98" fmla="*/ 233680 h 1158240"/>
                <a:gd name="connsiteX99" fmla="*/ 3622040 w 5511800"/>
                <a:gd name="connsiteY99" fmla="*/ 238760 h 1158240"/>
                <a:gd name="connsiteX100" fmla="*/ 3637280 w 5511800"/>
                <a:gd name="connsiteY100" fmla="*/ 254000 h 1158240"/>
                <a:gd name="connsiteX101" fmla="*/ 3652520 w 5511800"/>
                <a:gd name="connsiteY101" fmla="*/ 259080 h 1158240"/>
                <a:gd name="connsiteX102" fmla="*/ 3693160 w 5511800"/>
                <a:gd name="connsiteY102" fmla="*/ 304800 h 1158240"/>
                <a:gd name="connsiteX103" fmla="*/ 3698240 w 5511800"/>
                <a:gd name="connsiteY103" fmla="*/ 335280 h 1158240"/>
                <a:gd name="connsiteX104" fmla="*/ 3708400 w 5511800"/>
                <a:gd name="connsiteY104" fmla="*/ 355600 h 1158240"/>
                <a:gd name="connsiteX105" fmla="*/ 3713480 w 5511800"/>
                <a:gd name="connsiteY105" fmla="*/ 375920 h 1158240"/>
                <a:gd name="connsiteX106" fmla="*/ 3723640 w 5511800"/>
                <a:gd name="connsiteY106" fmla="*/ 452120 h 1158240"/>
                <a:gd name="connsiteX107" fmla="*/ 3728720 w 5511800"/>
                <a:gd name="connsiteY107" fmla="*/ 477520 h 1158240"/>
                <a:gd name="connsiteX108" fmla="*/ 3743960 w 5511800"/>
                <a:gd name="connsiteY108" fmla="*/ 487680 h 1158240"/>
                <a:gd name="connsiteX109" fmla="*/ 3749040 w 5511800"/>
                <a:gd name="connsiteY109" fmla="*/ 502920 h 1158240"/>
                <a:gd name="connsiteX110" fmla="*/ 3754120 w 5511800"/>
                <a:gd name="connsiteY110" fmla="*/ 528320 h 1158240"/>
                <a:gd name="connsiteX111" fmla="*/ 3764280 w 5511800"/>
                <a:gd name="connsiteY111" fmla="*/ 543560 h 1158240"/>
                <a:gd name="connsiteX112" fmla="*/ 3784600 w 5511800"/>
                <a:gd name="connsiteY112" fmla="*/ 574040 h 1158240"/>
                <a:gd name="connsiteX113" fmla="*/ 3794760 w 5511800"/>
                <a:gd name="connsiteY113" fmla="*/ 589280 h 1158240"/>
                <a:gd name="connsiteX114" fmla="*/ 3840480 w 5511800"/>
                <a:gd name="connsiteY114" fmla="*/ 604520 h 1158240"/>
                <a:gd name="connsiteX115" fmla="*/ 3952240 w 5511800"/>
                <a:gd name="connsiteY115" fmla="*/ 614680 h 1158240"/>
                <a:gd name="connsiteX116" fmla="*/ 3967480 w 5511800"/>
                <a:gd name="connsiteY116" fmla="*/ 629920 h 1158240"/>
                <a:gd name="connsiteX117" fmla="*/ 3982720 w 5511800"/>
                <a:gd name="connsiteY117" fmla="*/ 695960 h 1158240"/>
                <a:gd name="connsiteX118" fmla="*/ 3987800 w 5511800"/>
                <a:gd name="connsiteY118" fmla="*/ 716280 h 1158240"/>
                <a:gd name="connsiteX119" fmla="*/ 4003040 w 5511800"/>
                <a:gd name="connsiteY119" fmla="*/ 731520 h 1158240"/>
                <a:gd name="connsiteX120" fmla="*/ 4013200 w 5511800"/>
                <a:gd name="connsiteY120" fmla="*/ 751840 h 1158240"/>
                <a:gd name="connsiteX121" fmla="*/ 4023360 w 5511800"/>
                <a:gd name="connsiteY121" fmla="*/ 767080 h 1158240"/>
                <a:gd name="connsiteX122" fmla="*/ 4048760 w 5511800"/>
                <a:gd name="connsiteY122" fmla="*/ 812800 h 1158240"/>
                <a:gd name="connsiteX123" fmla="*/ 4064000 w 5511800"/>
                <a:gd name="connsiteY123" fmla="*/ 848360 h 1158240"/>
                <a:gd name="connsiteX124" fmla="*/ 4089400 w 5511800"/>
                <a:gd name="connsiteY124" fmla="*/ 878840 h 1158240"/>
                <a:gd name="connsiteX125" fmla="*/ 4099560 w 5511800"/>
                <a:gd name="connsiteY125" fmla="*/ 909320 h 1158240"/>
                <a:gd name="connsiteX126" fmla="*/ 4104640 w 5511800"/>
                <a:gd name="connsiteY126" fmla="*/ 970280 h 1158240"/>
                <a:gd name="connsiteX127" fmla="*/ 4119880 w 5511800"/>
                <a:gd name="connsiteY127" fmla="*/ 980440 h 1158240"/>
                <a:gd name="connsiteX128" fmla="*/ 4170680 w 5511800"/>
                <a:gd name="connsiteY128" fmla="*/ 990600 h 1158240"/>
                <a:gd name="connsiteX129" fmla="*/ 4185920 w 5511800"/>
                <a:gd name="connsiteY129" fmla="*/ 1000760 h 1158240"/>
                <a:gd name="connsiteX130" fmla="*/ 4328160 w 5511800"/>
                <a:gd name="connsiteY130" fmla="*/ 980440 h 1158240"/>
                <a:gd name="connsiteX131" fmla="*/ 4384040 w 5511800"/>
                <a:gd name="connsiteY131" fmla="*/ 985520 h 1158240"/>
                <a:gd name="connsiteX132" fmla="*/ 4394200 w 5511800"/>
                <a:gd name="connsiteY132" fmla="*/ 1000760 h 1158240"/>
                <a:gd name="connsiteX133" fmla="*/ 4424680 w 5511800"/>
                <a:gd name="connsiteY133" fmla="*/ 1026160 h 1158240"/>
                <a:gd name="connsiteX134" fmla="*/ 4434840 w 5511800"/>
                <a:gd name="connsiteY134" fmla="*/ 1041400 h 1158240"/>
                <a:gd name="connsiteX135" fmla="*/ 4505960 w 5511800"/>
                <a:gd name="connsiteY135" fmla="*/ 1056640 h 1158240"/>
                <a:gd name="connsiteX136" fmla="*/ 4617720 w 5511800"/>
                <a:gd name="connsiteY136" fmla="*/ 1066800 h 1158240"/>
                <a:gd name="connsiteX137" fmla="*/ 4638040 w 5511800"/>
                <a:gd name="connsiteY137" fmla="*/ 1061720 h 1158240"/>
                <a:gd name="connsiteX138" fmla="*/ 4663440 w 5511800"/>
                <a:gd name="connsiteY138" fmla="*/ 1056640 h 1158240"/>
                <a:gd name="connsiteX139" fmla="*/ 4704080 w 5511800"/>
                <a:gd name="connsiteY139" fmla="*/ 1046480 h 1158240"/>
                <a:gd name="connsiteX140" fmla="*/ 4902200 w 5511800"/>
                <a:gd name="connsiteY140" fmla="*/ 1051560 h 1158240"/>
                <a:gd name="connsiteX141" fmla="*/ 4932680 w 5511800"/>
                <a:gd name="connsiteY141" fmla="*/ 1056640 h 1158240"/>
                <a:gd name="connsiteX142" fmla="*/ 4953000 w 5511800"/>
                <a:gd name="connsiteY142" fmla="*/ 1071880 h 1158240"/>
                <a:gd name="connsiteX143" fmla="*/ 4983480 w 5511800"/>
                <a:gd name="connsiteY143" fmla="*/ 1087120 h 1158240"/>
                <a:gd name="connsiteX144" fmla="*/ 4998720 w 5511800"/>
                <a:gd name="connsiteY144" fmla="*/ 1107440 h 1158240"/>
                <a:gd name="connsiteX145" fmla="*/ 5024120 w 5511800"/>
                <a:gd name="connsiteY145" fmla="*/ 1112520 h 1158240"/>
                <a:gd name="connsiteX146" fmla="*/ 5069840 w 5511800"/>
                <a:gd name="connsiteY146" fmla="*/ 1107440 h 1158240"/>
                <a:gd name="connsiteX147" fmla="*/ 5100320 w 5511800"/>
                <a:gd name="connsiteY147" fmla="*/ 1097280 h 1158240"/>
                <a:gd name="connsiteX148" fmla="*/ 5161280 w 5511800"/>
                <a:gd name="connsiteY148" fmla="*/ 1092200 h 1158240"/>
                <a:gd name="connsiteX149" fmla="*/ 5207000 w 5511800"/>
                <a:gd name="connsiteY149" fmla="*/ 1066800 h 1158240"/>
                <a:gd name="connsiteX150" fmla="*/ 5227320 w 5511800"/>
                <a:gd name="connsiteY150" fmla="*/ 1056640 h 1158240"/>
                <a:gd name="connsiteX151" fmla="*/ 5267960 w 5511800"/>
                <a:gd name="connsiteY151" fmla="*/ 1071880 h 1158240"/>
                <a:gd name="connsiteX152" fmla="*/ 5313680 w 5511800"/>
                <a:gd name="connsiteY152" fmla="*/ 1076960 h 1158240"/>
                <a:gd name="connsiteX153" fmla="*/ 5344160 w 5511800"/>
                <a:gd name="connsiteY153" fmla="*/ 1082040 h 1158240"/>
                <a:gd name="connsiteX154" fmla="*/ 5359400 w 5511800"/>
                <a:gd name="connsiteY154" fmla="*/ 1092200 h 1158240"/>
                <a:gd name="connsiteX155" fmla="*/ 5379720 w 5511800"/>
                <a:gd name="connsiteY155" fmla="*/ 1097280 h 1158240"/>
                <a:gd name="connsiteX156" fmla="*/ 5486400 w 5511800"/>
                <a:gd name="connsiteY156" fmla="*/ 1102360 h 1158240"/>
                <a:gd name="connsiteX157" fmla="*/ 5496560 w 5511800"/>
                <a:gd name="connsiteY157" fmla="*/ 1132840 h 1158240"/>
                <a:gd name="connsiteX158" fmla="*/ 5511800 w 5511800"/>
                <a:gd name="connsiteY158" fmla="*/ 1143000 h 1158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5511800" h="1158240">
                  <a:moveTo>
                    <a:pt x="0" y="1158240"/>
                  </a:moveTo>
                  <a:cubicBezTo>
                    <a:pt x="8467" y="1156547"/>
                    <a:pt x="17540" y="1156733"/>
                    <a:pt x="25400" y="1153160"/>
                  </a:cubicBezTo>
                  <a:cubicBezTo>
                    <a:pt x="36516" y="1148107"/>
                    <a:pt x="44034" y="1135802"/>
                    <a:pt x="55880" y="1132840"/>
                  </a:cubicBezTo>
                  <a:lnTo>
                    <a:pt x="96520" y="1122680"/>
                  </a:lnTo>
                  <a:cubicBezTo>
                    <a:pt x="103293" y="1117600"/>
                    <a:pt x="110412" y="1112950"/>
                    <a:pt x="116840" y="1107440"/>
                  </a:cubicBezTo>
                  <a:cubicBezTo>
                    <a:pt x="129046" y="1096978"/>
                    <a:pt x="132350" y="1088456"/>
                    <a:pt x="147320" y="1082040"/>
                  </a:cubicBezTo>
                  <a:cubicBezTo>
                    <a:pt x="153737" y="1079290"/>
                    <a:pt x="160927" y="1078878"/>
                    <a:pt x="167640" y="1076960"/>
                  </a:cubicBezTo>
                  <a:cubicBezTo>
                    <a:pt x="172789" y="1075489"/>
                    <a:pt x="178199" y="1074481"/>
                    <a:pt x="182880" y="1071880"/>
                  </a:cubicBezTo>
                  <a:cubicBezTo>
                    <a:pt x="193554" y="1065950"/>
                    <a:pt x="213360" y="1051560"/>
                    <a:pt x="213360" y="1051560"/>
                  </a:cubicBezTo>
                  <a:cubicBezTo>
                    <a:pt x="230293" y="1053253"/>
                    <a:pt x="247520" y="1053074"/>
                    <a:pt x="264160" y="1056640"/>
                  </a:cubicBezTo>
                  <a:cubicBezTo>
                    <a:pt x="271565" y="1058227"/>
                    <a:pt x="277174" y="1064807"/>
                    <a:pt x="284480" y="1066800"/>
                  </a:cubicBezTo>
                  <a:cubicBezTo>
                    <a:pt x="296032" y="1069950"/>
                    <a:pt x="308187" y="1070187"/>
                    <a:pt x="320040" y="1071880"/>
                  </a:cubicBezTo>
                  <a:cubicBezTo>
                    <a:pt x="353706" y="1083102"/>
                    <a:pt x="327562" y="1075680"/>
                    <a:pt x="391160" y="1082040"/>
                  </a:cubicBezTo>
                  <a:cubicBezTo>
                    <a:pt x="406418" y="1083566"/>
                    <a:pt x="421640" y="1085427"/>
                    <a:pt x="436880" y="1087120"/>
                  </a:cubicBezTo>
                  <a:cubicBezTo>
                    <a:pt x="463973" y="1085427"/>
                    <a:pt x="491163" y="1084882"/>
                    <a:pt x="518160" y="1082040"/>
                  </a:cubicBezTo>
                  <a:cubicBezTo>
                    <a:pt x="525940" y="1081221"/>
                    <a:pt x="549321" y="1069942"/>
                    <a:pt x="553720" y="1066800"/>
                  </a:cubicBezTo>
                  <a:cubicBezTo>
                    <a:pt x="559566" y="1062624"/>
                    <a:pt x="563441" y="1056159"/>
                    <a:pt x="568960" y="1051560"/>
                  </a:cubicBezTo>
                  <a:cubicBezTo>
                    <a:pt x="590798" y="1033362"/>
                    <a:pt x="576529" y="1047776"/>
                    <a:pt x="599440" y="1036320"/>
                  </a:cubicBezTo>
                  <a:cubicBezTo>
                    <a:pt x="607698" y="1032191"/>
                    <a:pt x="629247" y="1014947"/>
                    <a:pt x="635000" y="1010920"/>
                  </a:cubicBezTo>
                  <a:cubicBezTo>
                    <a:pt x="645003" y="1003918"/>
                    <a:pt x="665480" y="990600"/>
                    <a:pt x="665480" y="990600"/>
                  </a:cubicBezTo>
                  <a:cubicBezTo>
                    <a:pt x="668867" y="985520"/>
                    <a:pt x="670872" y="979174"/>
                    <a:pt x="675640" y="975360"/>
                  </a:cubicBezTo>
                  <a:cubicBezTo>
                    <a:pt x="679821" y="972015"/>
                    <a:pt x="685653" y="971442"/>
                    <a:pt x="690880" y="970280"/>
                  </a:cubicBezTo>
                  <a:cubicBezTo>
                    <a:pt x="700935" y="968046"/>
                    <a:pt x="711305" y="967434"/>
                    <a:pt x="721360" y="965200"/>
                  </a:cubicBezTo>
                  <a:cubicBezTo>
                    <a:pt x="726587" y="964038"/>
                    <a:pt x="731282" y="960746"/>
                    <a:pt x="736600" y="960120"/>
                  </a:cubicBezTo>
                  <a:cubicBezTo>
                    <a:pt x="760204" y="957343"/>
                    <a:pt x="784013" y="956733"/>
                    <a:pt x="807720" y="955040"/>
                  </a:cubicBezTo>
                  <a:cubicBezTo>
                    <a:pt x="814493" y="951653"/>
                    <a:pt x="821009" y="947692"/>
                    <a:pt x="828040" y="944880"/>
                  </a:cubicBezTo>
                  <a:cubicBezTo>
                    <a:pt x="837984" y="940903"/>
                    <a:pt x="849609" y="940661"/>
                    <a:pt x="858520" y="934720"/>
                  </a:cubicBezTo>
                  <a:cubicBezTo>
                    <a:pt x="878215" y="921590"/>
                    <a:pt x="867968" y="926491"/>
                    <a:pt x="889000" y="919480"/>
                  </a:cubicBezTo>
                  <a:cubicBezTo>
                    <a:pt x="908547" y="890160"/>
                    <a:pt x="887323" y="915239"/>
                    <a:pt x="929640" y="894080"/>
                  </a:cubicBezTo>
                  <a:cubicBezTo>
                    <a:pt x="940562" y="888619"/>
                    <a:pt x="949198" y="879221"/>
                    <a:pt x="960120" y="873760"/>
                  </a:cubicBezTo>
                  <a:cubicBezTo>
                    <a:pt x="966365" y="870638"/>
                    <a:pt x="973903" y="871131"/>
                    <a:pt x="980440" y="868680"/>
                  </a:cubicBezTo>
                  <a:cubicBezTo>
                    <a:pt x="987531" y="866021"/>
                    <a:pt x="993799" y="861503"/>
                    <a:pt x="1000760" y="858520"/>
                  </a:cubicBezTo>
                  <a:cubicBezTo>
                    <a:pt x="1005682" y="856411"/>
                    <a:pt x="1010920" y="855133"/>
                    <a:pt x="1016000" y="853440"/>
                  </a:cubicBezTo>
                  <a:cubicBezTo>
                    <a:pt x="1025197" y="844243"/>
                    <a:pt x="1045403" y="820052"/>
                    <a:pt x="1061720" y="812800"/>
                  </a:cubicBezTo>
                  <a:cubicBezTo>
                    <a:pt x="1071507" y="808450"/>
                    <a:pt x="1083289" y="808581"/>
                    <a:pt x="1092200" y="802640"/>
                  </a:cubicBezTo>
                  <a:cubicBezTo>
                    <a:pt x="1101618" y="796361"/>
                    <a:pt x="1110662" y="788402"/>
                    <a:pt x="1122680" y="787400"/>
                  </a:cubicBezTo>
                  <a:cubicBezTo>
                    <a:pt x="1158157" y="784444"/>
                    <a:pt x="1193800" y="784013"/>
                    <a:pt x="1229360" y="782320"/>
                  </a:cubicBezTo>
                  <a:cubicBezTo>
                    <a:pt x="1259929" y="777953"/>
                    <a:pt x="1267507" y="779034"/>
                    <a:pt x="1295400" y="767080"/>
                  </a:cubicBezTo>
                  <a:cubicBezTo>
                    <a:pt x="1358876" y="739876"/>
                    <a:pt x="1312573" y="751453"/>
                    <a:pt x="1361440" y="741680"/>
                  </a:cubicBezTo>
                  <a:cubicBezTo>
                    <a:pt x="1414159" y="706534"/>
                    <a:pt x="1332548" y="760031"/>
                    <a:pt x="1397000" y="721360"/>
                  </a:cubicBezTo>
                  <a:cubicBezTo>
                    <a:pt x="1407471" y="715078"/>
                    <a:pt x="1420154" y="710809"/>
                    <a:pt x="1427480" y="701040"/>
                  </a:cubicBezTo>
                  <a:cubicBezTo>
                    <a:pt x="1453896" y="665819"/>
                    <a:pt x="1429851" y="693928"/>
                    <a:pt x="1463040" y="665480"/>
                  </a:cubicBezTo>
                  <a:cubicBezTo>
                    <a:pt x="1495669" y="637512"/>
                    <a:pt x="1460272" y="664091"/>
                    <a:pt x="1493520" y="619760"/>
                  </a:cubicBezTo>
                  <a:cubicBezTo>
                    <a:pt x="1497183" y="614876"/>
                    <a:pt x="1503680" y="612987"/>
                    <a:pt x="1508760" y="609600"/>
                  </a:cubicBezTo>
                  <a:cubicBezTo>
                    <a:pt x="1510453" y="604520"/>
                    <a:pt x="1510870" y="598815"/>
                    <a:pt x="1513840" y="594360"/>
                  </a:cubicBezTo>
                  <a:cubicBezTo>
                    <a:pt x="1524899" y="577771"/>
                    <a:pt x="1535315" y="577965"/>
                    <a:pt x="1549400" y="563880"/>
                  </a:cubicBezTo>
                  <a:cubicBezTo>
                    <a:pt x="1553717" y="559563"/>
                    <a:pt x="1555651" y="553330"/>
                    <a:pt x="1559560" y="548640"/>
                  </a:cubicBezTo>
                  <a:cubicBezTo>
                    <a:pt x="1571783" y="533972"/>
                    <a:pt x="1575055" y="533230"/>
                    <a:pt x="1590040" y="523240"/>
                  </a:cubicBezTo>
                  <a:cubicBezTo>
                    <a:pt x="1602408" y="486136"/>
                    <a:pt x="1597603" y="503150"/>
                    <a:pt x="1605280" y="472440"/>
                  </a:cubicBezTo>
                  <a:cubicBezTo>
                    <a:pt x="1606973" y="418253"/>
                    <a:pt x="1603836" y="363699"/>
                    <a:pt x="1610360" y="309880"/>
                  </a:cubicBezTo>
                  <a:cubicBezTo>
                    <a:pt x="1611004" y="304564"/>
                    <a:pt x="1620919" y="307401"/>
                    <a:pt x="1625600" y="304800"/>
                  </a:cubicBezTo>
                  <a:cubicBezTo>
                    <a:pt x="1636274" y="298870"/>
                    <a:pt x="1645920" y="291253"/>
                    <a:pt x="1656080" y="284480"/>
                  </a:cubicBezTo>
                  <a:lnTo>
                    <a:pt x="1671320" y="274320"/>
                  </a:lnTo>
                  <a:cubicBezTo>
                    <a:pt x="1676400" y="270933"/>
                    <a:pt x="1680768" y="266091"/>
                    <a:pt x="1686560" y="264160"/>
                  </a:cubicBezTo>
                  <a:cubicBezTo>
                    <a:pt x="1691640" y="262467"/>
                    <a:pt x="1697011" y="261475"/>
                    <a:pt x="1701800" y="259080"/>
                  </a:cubicBezTo>
                  <a:cubicBezTo>
                    <a:pt x="1741191" y="239385"/>
                    <a:pt x="1693974" y="256609"/>
                    <a:pt x="1732280" y="243840"/>
                  </a:cubicBezTo>
                  <a:cubicBezTo>
                    <a:pt x="1735667" y="238760"/>
                    <a:pt x="1737672" y="232414"/>
                    <a:pt x="1742440" y="228600"/>
                  </a:cubicBezTo>
                  <a:cubicBezTo>
                    <a:pt x="1746621" y="225255"/>
                    <a:pt x="1752429" y="224570"/>
                    <a:pt x="1757680" y="223520"/>
                  </a:cubicBezTo>
                  <a:cubicBezTo>
                    <a:pt x="1769421" y="221172"/>
                    <a:pt x="1781387" y="220133"/>
                    <a:pt x="1793240" y="218440"/>
                  </a:cubicBezTo>
                  <a:cubicBezTo>
                    <a:pt x="1822528" y="198915"/>
                    <a:pt x="1794275" y="215819"/>
                    <a:pt x="1823720" y="203200"/>
                  </a:cubicBezTo>
                  <a:cubicBezTo>
                    <a:pt x="1830681" y="200217"/>
                    <a:pt x="1837465" y="196797"/>
                    <a:pt x="1844040" y="193040"/>
                  </a:cubicBezTo>
                  <a:cubicBezTo>
                    <a:pt x="1849341" y="190011"/>
                    <a:pt x="1853668" y="185285"/>
                    <a:pt x="1859280" y="182880"/>
                  </a:cubicBezTo>
                  <a:cubicBezTo>
                    <a:pt x="1865697" y="180130"/>
                    <a:pt x="1872827" y="179493"/>
                    <a:pt x="1879600" y="177800"/>
                  </a:cubicBezTo>
                  <a:cubicBezTo>
                    <a:pt x="1884680" y="172720"/>
                    <a:pt x="1891627" y="168986"/>
                    <a:pt x="1894840" y="162560"/>
                  </a:cubicBezTo>
                  <a:cubicBezTo>
                    <a:pt x="1915241" y="121757"/>
                    <a:pt x="1882749" y="148608"/>
                    <a:pt x="1915160" y="127000"/>
                  </a:cubicBezTo>
                  <a:cubicBezTo>
                    <a:pt x="1921933" y="116840"/>
                    <a:pt x="1932518" y="108366"/>
                    <a:pt x="1935480" y="96520"/>
                  </a:cubicBezTo>
                  <a:cubicBezTo>
                    <a:pt x="1937173" y="89747"/>
                    <a:pt x="1936687" y="82009"/>
                    <a:pt x="1940560" y="76200"/>
                  </a:cubicBezTo>
                  <a:cubicBezTo>
                    <a:pt x="1943947" y="71120"/>
                    <a:pt x="1951110" y="69949"/>
                    <a:pt x="1955800" y="66040"/>
                  </a:cubicBezTo>
                  <a:cubicBezTo>
                    <a:pt x="1981169" y="44900"/>
                    <a:pt x="1959497" y="54648"/>
                    <a:pt x="1986280" y="45720"/>
                  </a:cubicBezTo>
                  <a:cubicBezTo>
                    <a:pt x="1991360" y="40640"/>
                    <a:pt x="1994980" y="33453"/>
                    <a:pt x="2001520" y="30480"/>
                  </a:cubicBezTo>
                  <a:cubicBezTo>
                    <a:pt x="2014232" y="24702"/>
                    <a:pt x="2028913" y="24736"/>
                    <a:pt x="2042160" y="20320"/>
                  </a:cubicBezTo>
                  <a:lnTo>
                    <a:pt x="2057400" y="15240"/>
                  </a:lnTo>
                  <a:cubicBezTo>
                    <a:pt x="2138680" y="16933"/>
                    <a:pt x="2220083" y="15546"/>
                    <a:pt x="2301240" y="20320"/>
                  </a:cubicBezTo>
                  <a:cubicBezTo>
                    <a:pt x="2307335" y="20679"/>
                    <a:pt x="2310432" y="29646"/>
                    <a:pt x="2316480" y="30480"/>
                  </a:cubicBezTo>
                  <a:cubicBezTo>
                    <a:pt x="2360223" y="36513"/>
                    <a:pt x="2404533" y="37253"/>
                    <a:pt x="2448560" y="40640"/>
                  </a:cubicBezTo>
                  <a:cubicBezTo>
                    <a:pt x="2467187" y="37253"/>
                    <a:pt x="2485740" y="33433"/>
                    <a:pt x="2504440" y="30480"/>
                  </a:cubicBezTo>
                  <a:cubicBezTo>
                    <a:pt x="2517925" y="28351"/>
                    <a:pt x="2531614" y="27644"/>
                    <a:pt x="2545080" y="25400"/>
                  </a:cubicBezTo>
                  <a:cubicBezTo>
                    <a:pt x="2551967" y="24252"/>
                    <a:pt x="2558573" y="21783"/>
                    <a:pt x="2565400" y="20320"/>
                  </a:cubicBezTo>
                  <a:cubicBezTo>
                    <a:pt x="2582285" y="16702"/>
                    <a:pt x="2599817" y="15621"/>
                    <a:pt x="2616200" y="10160"/>
                  </a:cubicBezTo>
                  <a:cubicBezTo>
                    <a:pt x="2638064" y="2872"/>
                    <a:pt x="2626245" y="6379"/>
                    <a:pt x="2651760" y="0"/>
                  </a:cubicBezTo>
                  <a:cubicBezTo>
                    <a:pt x="2707640" y="1693"/>
                    <a:pt x="2763746" y="-220"/>
                    <a:pt x="2819400" y="5080"/>
                  </a:cubicBezTo>
                  <a:cubicBezTo>
                    <a:pt x="2835392" y="6603"/>
                    <a:pt x="2849217" y="18048"/>
                    <a:pt x="2865120" y="20320"/>
                  </a:cubicBezTo>
                  <a:cubicBezTo>
                    <a:pt x="2897014" y="24876"/>
                    <a:pt x="2929467" y="23707"/>
                    <a:pt x="2961640" y="25400"/>
                  </a:cubicBezTo>
                  <a:cubicBezTo>
                    <a:pt x="2966720" y="28787"/>
                    <a:pt x="2971419" y="32830"/>
                    <a:pt x="2976880" y="35560"/>
                  </a:cubicBezTo>
                  <a:cubicBezTo>
                    <a:pt x="2984168" y="39204"/>
                    <a:pt x="3005929" y="44092"/>
                    <a:pt x="3012440" y="45720"/>
                  </a:cubicBezTo>
                  <a:cubicBezTo>
                    <a:pt x="3053391" y="73020"/>
                    <a:pt x="3021658" y="54876"/>
                    <a:pt x="3119120" y="71120"/>
                  </a:cubicBezTo>
                  <a:cubicBezTo>
                    <a:pt x="3129280" y="72813"/>
                    <a:pt x="3139394" y="74808"/>
                    <a:pt x="3149600" y="76200"/>
                  </a:cubicBezTo>
                  <a:lnTo>
                    <a:pt x="3261360" y="91440"/>
                  </a:lnTo>
                  <a:cubicBezTo>
                    <a:pt x="3266440" y="93133"/>
                    <a:pt x="3271349" y="95470"/>
                    <a:pt x="3276600" y="96520"/>
                  </a:cubicBezTo>
                  <a:cubicBezTo>
                    <a:pt x="3288341" y="98868"/>
                    <a:pt x="3301043" y="97153"/>
                    <a:pt x="3312160" y="101600"/>
                  </a:cubicBezTo>
                  <a:cubicBezTo>
                    <a:pt x="3318830" y="104268"/>
                    <a:pt x="3321422" y="112855"/>
                    <a:pt x="3327400" y="116840"/>
                  </a:cubicBezTo>
                  <a:cubicBezTo>
                    <a:pt x="3331855" y="119810"/>
                    <a:pt x="3337560" y="120227"/>
                    <a:pt x="3342640" y="121920"/>
                  </a:cubicBezTo>
                  <a:cubicBezTo>
                    <a:pt x="3354493" y="133773"/>
                    <a:pt x="3364252" y="148181"/>
                    <a:pt x="3378200" y="157480"/>
                  </a:cubicBezTo>
                  <a:cubicBezTo>
                    <a:pt x="3383280" y="160867"/>
                    <a:pt x="3388877" y="163584"/>
                    <a:pt x="3393440" y="167640"/>
                  </a:cubicBezTo>
                  <a:cubicBezTo>
                    <a:pt x="3420506" y="191699"/>
                    <a:pt x="3412972" y="197381"/>
                    <a:pt x="3439160" y="203200"/>
                  </a:cubicBezTo>
                  <a:cubicBezTo>
                    <a:pt x="3449215" y="205434"/>
                    <a:pt x="3459382" y="207347"/>
                    <a:pt x="3469640" y="208280"/>
                  </a:cubicBezTo>
                  <a:cubicBezTo>
                    <a:pt x="3496675" y="210738"/>
                    <a:pt x="3523827" y="211667"/>
                    <a:pt x="3550920" y="213360"/>
                  </a:cubicBezTo>
                  <a:cubicBezTo>
                    <a:pt x="3556000" y="215053"/>
                    <a:pt x="3561188" y="216451"/>
                    <a:pt x="3566160" y="218440"/>
                  </a:cubicBezTo>
                  <a:cubicBezTo>
                    <a:pt x="3578134" y="223229"/>
                    <a:pt x="3589600" y="229273"/>
                    <a:pt x="3601720" y="233680"/>
                  </a:cubicBezTo>
                  <a:cubicBezTo>
                    <a:pt x="3608281" y="236066"/>
                    <a:pt x="3615267" y="237067"/>
                    <a:pt x="3622040" y="238760"/>
                  </a:cubicBezTo>
                  <a:cubicBezTo>
                    <a:pt x="3627120" y="243840"/>
                    <a:pt x="3631302" y="250015"/>
                    <a:pt x="3637280" y="254000"/>
                  </a:cubicBezTo>
                  <a:cubicBezTo>
                    <a:pt x="3641735" y="256970"/>
                    <a:pt x="3648293" y="255792"/>
                    <a:pt x="3652520" y="259080"/>
                  </a:cubicBezTo>
                  <a:cubicBezTo>
                    <a:pt x="3676610" y="277817"/>
                    <a:pt x="3679579" y="284429"/>
                    <a:pt x="3693160" y="304800"/>
                  </a:cubicBezTo>
                  <a:cubicBezTo>
                    <a:pt x="3694853" y="314960"/>
                    <a:pt x="3695280" y="325414"/>
                    <a:pt x="3698240" y="335280"/>
                  </a:cubicBezTo>
                  <a:cubicBezTo>
                    <a:pt x="3700416" y="342533"/>
                    <a:pt x="3705741" y="348509"/>
                    <a:pt x="3708400" y="355600"/>
                  </a:cubicBezTo>
                  <a:cubicBezTo>
                    <a:pt x="3710851" y="362137"/>
                    <a:pt x="3711787" y="369147"/>
                    <a:pt x="3713480" y="375920"/>
                  </a:cubicBezTo>
                  <a:cubicBezTo>
                    <a:pt x="3721174" y="460551"/>
                    <a:pt x="3713284" y="405518"/>
                    <a:pt x="3723640" y="452120"/>
                  </a:cubicBezTo>
                  <a:cubicBezTo>
                    <a:pt x="3725513" y="460549"/>
                    <a:pt x="3724436" y="470023"/>
                    <a:pt x="3728720" y="477520"/>
                  </a:cubicBezTo>
                  <a:cubicBezTo>
                    <a:pt x="3731749" y="482821"/>
                    <a:pt x="3738880" y="484293"/>
                    <a:pt x="3743960" y="487680"/>
                  </a:cubicBezTo>
                  <a:cubicBezTo>
                    <a:pt x="3745653" y="492760"/>
                    <a:pt x="3747741" y="497725"/>
                    <a:pt x="3749040" y="502920"/>
                  </a:cubicBezTo>
                  <a:cubicBezTo>
                    <a:pt x="3751134" y="511297"/>
                    <a:pt x="3751088" y="520235"/>
                    <a:pt x="3754120" y="528320"/>
                  </a:cubicBezTo>
                  <a:cubicBezTo>
                    <a:pt x="3756264" y="534037"/>
                    <a:pt x="3760893" y="538480"/>
                    <a:pt x="3764280" y="543560"/>
                  </a:cubicBezTo>
                  <a:cubicBezTo>
                    <a:pt x="3773515" y="580501"/>
                    <a:pt x="3761212" y="550652"/>
                    <a:pt x="3784600" y="574040"/>
                  </a:cubicBezTo>
                  <a:cubicBezTo>
                    <a:pt x="3788917" y="578357"/>
                    <a:pt x="3789400" y="586356"/>
                    <a:pt x="3794760" y="589280"/>
                  </a:cubicBezTo>
                  <a:cubicBezTo>
                    <a:pt x="3808863" y="596972"/>
                    <a:pt x="3825126" y="599796"/>
                    <a:pt x="3840480" y="604520"/>
                  </a:cubicBezTo>
                  <a:cubicBezTo>
                    <a:pt x="3878990" y="616369"/>
                    <a:pt x="3903787" y="611988"/>
                    <a:pt x="3952240" y="614680"/>
                  </a:cubicBezTo>
                  <a:cubicBezTo>
                    <a:pt x="3957320" y="619760"/>
                    <a:pt x="3964507" y="623380"/>
                    <a:pt x="3967480" y="629920"/>
                  </a:cubicBezTo>
                  <a:cubicBezTo>
                    <a:pt x="3972893" y="641828"/>
                    <a:pt x="3979132" y="679814"/>
                    <a:pt x="3982720" y="695960"/>
                  </a:cubicBezTo>
                  <a:cubicBezTo>
                    <a:pt x="3984235" y="702776"/>
                    <a:pt x="3984336" y="710218"/>
                    <a:pt x="3987800" y="716280"/>
                  </a:cubicBezTo>
                  <a:cubicBezTo>
                    <a:pt x="3991364" y="722518"/>
                    <a:pt x="3998864" y="725674"/>
                    <a:pt x="4003040" y="731520"/>
                  </a:cubicBezTo>
                  <a:cubicBezTo>
                    <a:pt x="4007442" y="737682"/>
                    <a:pt x="4009443" y="745265"/>
                    <a:pt x="4013200" y="751840"/>
                  </a:cubicBezTo>
                  <a:cubicBezTo>
                    <a:pt x="4016229" y="757141"/>
                    <a:pt x="4020395" y="761743"/>
                    <a:pt x="4023360" y="767080"/>
                  </a:cubicBezTo>
                  <a:cubicBezTo>
                    <a:pt x="4053311" y="820991"/>
                    <a:pt x="4025860" y="778450"/>
                    <a:pt x="4048760" y="812800"/>
                  </a:cubicBezTo>
                  <a:cubicBezTo>
                    <a:pt x="4053601" y="832166"/>
                    <a:pt x="4051471" y="833325"/>
                    <a:pt x="4064000" y="848360"/>
                  </a:cubicBezTo>
                  <a:cubicBezTo>
                    <a:pt x="4075393" y="862032"/>
                    <a:pt x="4082193" y="862624"/>
                    <a:pt x="4089400" y="878840"/>
                  </a:cubicBezTo>
                  <a:cubicBezTo>
                    <a:pt x="4093750" y="888627"/>
                    <a:pt x="4099560" y="909320"/>
                    <a:pt x="4099560" y="909320"/>
                  </a:cubicBezTo>
                  <a:cubicBezTo>
                    <a:pt x="4101253" y="929640"/>
                    <a:pt x="4099038" y="950674"/>
                    <a:pt x="4104640" y="970280"/>
                  </a:cubicBezTo>
                  <a:cubicBezTo>
                    <a:pt x="4106317" y="976150"/>
                    <a:pt x="4114045" y="978644"/>
                    <a:pt x="4119880" y="980440"/>
                  </a:cubicBezTo>
                  <a:cubicBezTo>
                    <a:pt x="4136385" y="985518"/>
                    <a:pt x="4153747" y="987213"/>
                    <a:pt x="4170680" y="990600"/>
                  </a:cubicBezTo>
                  <a:cubicBezTo>
                    <a:pt x="4175760" y="993987"/>
                    <a:pt x="4179818" y="1000978"/>
                    <a:pt x="4185920" y="1000760"/>
                  </a:cubicBezTo>
                  <a:cubicBezTo>
                    <a:pt x="4280765" y="997373"/>
                    <a:pt x="4277177" y="997434"/>
                    <a:pt x="4328160" y="980440"/>
                  </a:cubicBezTo>
                  <a:cubicBezTo>
                    <a:pt x="4346787" y="982133"/>
                    <a:pt x="4366164" y="980020"/>
                    <a:pt x="4384040" y="985520"/>
                  </a:cubicBezTo>
                  <a:cubicBezTo>
                    <a:pt x="4389875" y="987316"/>
                    <a:pt x="4390291" y="996070"/>
                    <a:pt x="4394200" y="1000760"/>
                  </a:cubicBezTo>
                  <a:cubicBezTo>
                    <a:pt x="4406423" y="1015428"/>
                    <a:pt x="4409695" y="1016170"/>
                    <a:pt x="4424680" y="1026160"/>
                  </a:cubicBezTo>
                  <a:cubicBezTo>
                    <a:pt x="4428067" y="1031240"/>
                    <a:pt x="4430150" y="1037491"/>
                    <a:pt x="4434840" y="1041400"/>
                  </a:cubicBezTo>
                  <a:cubicBezTo>
                    <a:pt x="4454297" y="1057614"/>
                    <a:pt x="4483770" y="1054304"/>
                    <a:pt x="4505960" y="1056640"/>
                  </a:cubicBezTo>
                  <a:cubicBezTo>
                    <a:pt x="4587586" y="1065232"/>
                    <a:pt x="4516288" y="1058998"/>
                    <a:pt x="4617720" y="1066800"/>
                  </a:cubicBezTo>
                  <a:cubicBezTo>
                    <a:pt x="4624493" y="1065107"/>
                    <a:pt x="4631224" y="1063235"/>
                    <a:pt x="4638040" y="1061720"/>
                  </a:cubicBezTo>
                  <a:cubicBezTo>
                    <a:pt x="4646469" y="1059847"/>
                    <a:pt x="4655027" y="1058582"/>
                    <a:pt x="4663440" y="1056640"/>
                  </a:cubicBezTo>
                  <a:cubicBezTo>
                    <a:pt x="4677046" y="1053500"/>
                    <a:pt x="4704080" y="1046480"/>
                    <a:pt x="4704080" y="1046480"/>
                  </a:cubicBezTo>
                  <a:lnTo>
                    <a:pt x="4902200" y="1051560"/>
                  </a:lnTo>
                  <a:cubicBezTo>
                    <a:pt x="4912490" y="1052017"/>
                    <a:pt x="4923117" y="1052815"/>
                    <a:pt x="4932680" y="1056640"/>
                  </a:cubicBezTo>
                  <a:cubicBezTo>
                    <a:pt x="4940541" y="1059784"/>
                    <a:pt x="4945649" y="1067679"/>
                    <a:pt x="4953000" y="1071880"/>
                  </a:cubicBezTo>
                  <a:cubicBezTo>
                    <a:pt x="4972281" y="1082898"/>
                    <a:pt x="4965781" y="1069421"/>
                    <a:pt x="4983480" y="1087120"/>
                  </a:cubicBezTo>
                  <a:cubicBezTo>
                    <a:pt x="4989467" y="1093107"/>
                    <a:pt x="4991540" y="1102953"/>
                    <a:pt x="4998720" y="1107440"/>
                  </a:cubicBezTo>
                  <a:cubicBezTo>
                    <a:pt x="5006042" y="1112016"/>
                    <a:pt x="5015653" y="1110827"/>
                    <a:pt x="5024120" y="1112520"/>
                  </a:cubicBezTo>
                  <a:cubicBezTo>
                    <a:pt x="5039360" y="1110827"/>
                    <a:pt x="5054804" y="1110447"/>
                    <a:pt x="5069840" y="1107440"/>
                  </a:cubicBezTo>
                  <a:cubicBezTo>
                    <a:pt x="5080342" y="1105340"/>
                    <a:pt x="5089756" y="1099041"/>
                    <a:pt x="5100320" y="1097280"/>
                  </a:cubicBezTo>
                  <a:cubicBezTo>
                    <a:pt x="5120433" y="1093928"/>
                    <a:pt x="5140960" y="1093893"/>
                    <a:pt x="5161280" y="1092200"/>
                  </a:cubicBezTo>
                  <a:cubicBezTo>
                    <a:pt x="5203424" y="1078152"/>
                    <a:pt x="5137129" y="1101735"/>
                    <a:pt x="5207000" y="1066800"/>
                  </a:cubicBezTo>
                  <a:lnTo>
                    <a:pt x="5227320" y="1056640"/>
                  </a:lnTo>
                  <a:cubicBezTo>
                    <a:pt x="5240867" y="1061720"/>
                    <a:pt x="5253877" y="1068566"/>
                    <a:pt x="5267960" y="1071880"/>
                  </a:cubicBezTo>
                  <a:cubicBezTo>
                    <a:pt x="5282886" y="1075392"/>
                    <a:pt x="5298481" y="1074933"/>
                    <a:pt x="5313680" y="1076960"/>
                  </a:cubicBezTo>
                  <a:cubicBezTo>
                    <a:pt x="5323890" y="1078321"/>
                    <a:pt x="5334000" y="1080347"/>
                    <a:pt x="5344160" y="1082040"/>
                  </a:cubicBezTo>
                  <a:cubicBezTo>
                    <a:pt x="5349240" y="1085427"/>
                    <a:pt x="5353788" y="1089795"/>
                    <a:pt x="5359400" y="1092200"/>
                  </a:cubicBezTo>
                  <a:cubicBezTo>
                    <a:pt x="5365817" y="1094950"/>
                    <a:pt x="5372760" y="1096723"/>
                    <a:pt x="5379720" y="1097280"/>
                  </a:cubicBezTo>
                  <a:cubicBezTo>
                    <a:pt x="5415207" y="1100119"/>
                    <a:pt x="5450840" y="1100667"/>
                    <a:pt x="5486400" y="1102360"/>
                  </a:cubicBezTo>
                  <a:cubicBezTo>
                    <a:pt x="5489787" y="1112520"/>
                    <a:pt x="5487649" y="1126899"/>
                    <a:pt x="5496560" y="1132840"/>
                  </a:cubicBezTo>
                  <a:lnTo>
                    <a:pt x="5511800" y="1143000"/>
                  </a:lnTo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E6134F2E-BDE9-499D-93FB-42F6FE2C3705}"/>
                    </a:ext>
                  </a:extLst>
                </p:cNvPr>
                <p:cNvSpPr/>
                <p:nvPr/>
              </p:nvSpPr>
              <p:spPr>
                <a:xfrm>
                  <a:off x="349565" y="5318070"/>
                  <a:ext cx="324128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61" name="Rectangle 6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6134F2E-BDE9-499D-93FB-42F6FE2C37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9565" y="5318070"/>
                  <a:ext cx="324128" cy="30777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9127EA77-8A7D-4753-8D8E-0F035A0FF377}"/>
                    </a:ext>
                  </a:extLst>
                </p:cNvPr>
                <p:cNvSpPr/>
                <p:nvPr/>
              </p:nvSpPr>
              <p:spPr>
                <a:xfrm>
                  <a:off x="5843154" y="5350060"/>
                  <a:ext cx="324576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𝐿</m:t>
                        </m:r>
                      </m:oMath>
                    </m:oMathPara>
                  </a14:m>
                  <a:endParaRPr lang="en-IL" sz="1400" dirty="0"/>
                </a:p>
              </p:txBody>
            </p:sp>
          </mc:Choice>
          <mc:Fallback xmlns="">
            <p:sp>
              <p:nvSpPr>
                <p:cNvPr id="62" name="Rectangle 6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127EA77-8A7D-4753-8D8E-0F035A0FF37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43154" y="5350060"/>
                  <a:ext cx="324576" cy="307777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3" name="Freeform 62"/>
            <p:cNvSpPr/>
            <p:nvPr/>
          </p:nvSpPr>
          <p:spPr>
            <a:xfrm flipV="1">
              <a:off x="591116" y="4161411"/>
              <a:ext cx="5511800" cy="1159200"/>
            </a:xfrm>
            <a:custGeom>
              <a:avLst/>
              <a:gdLst>
                <a:gd name="connsiteX0" fmla="*/ 0 w 5511800"/>
                <a:gd name="connsiteY0" fmla="*/ 1158240 h 1158240"/>
                <a:gd name="connsiteX1" fmla="*/ 25400 w 5511800"/>
                <a:gd name="connsiteY1" fmla="*/ 1153160 h 1158240"/>
                <a:gd name="connsiteX2" fmla="*/ 55880 w 5511800"/>
                <a:gd name="connsiteY2" fmla="*/ 1132840 h 1158240"/>
                <a:gd name="connsiteX3" fmla="*/ 96520 w 5511800"/>
                <a:gd name="connsiteY3" fmla="*/ 1122680 h 1158240"/>
                <a:gd name="connsiteX4" fmla="*/ 116840 w 5511800"/>
                <a:gd name="connsiteY4" fmla="*/ 1107440 h 1158240"/>
                <a:gd name="connsiteX5" fmla="*/ 147320 w 5511800"/>
                <a:gd name="connsiteY5" fmla="*/ 1082040 h 1158240"/>
                <a:gd name="connsiteX6" fmla="*/ 167640 w 5511800"/>
                <a:gd name="connsiteY6" fmla="*/ 1076960 h 1158240"/>
                <a:gd name="connsiteX7" fmla="*/ 182880 w 5511800"/>
                <a:gd name="connsiteY7" fmla="*/ 1071880 h 1158240"/>
                <a:gd name="connsiteX8" fmla="*/ 213360 w 5511800"/>
                <a:gd name="connsiteY8" fmla="*/ 1051560 h 1158240"/>
                <a:gd name="connsiteX9" fmla="*/ 264160 w 5511800"/>
                <a:gd name="connsiteY9" fmla="*/ 1056640 h 1158240"/>
                <a:gd name="connsiteX10" fmla="*/ 284480 w 5511800"/>
                <a:gd name="connsiteY10" fmla="*/ 1066800 h 1158240"/>
                <a:gd name="connsiteX11" fmla="*/ 320040 w 5511800"/>
                <a:gd name="connsiteY11" fmla="*/ 1071880 h 1158240"/>
                <a:gd name="connsiteX12" fmla="*/ 391160 w 5511800"/>
                <a:gd name="connsiteY12" fmla="*/ 1082040 h 1158240"/>
                <a:gd name="connsiteX13" fmla="*/ 436880 w 5511800"/>
                <a:gd name="connsiteY13" fmla="*/ 1087120 h 1158240"/>
                <a:gd name="connsiteX14" fmla="*/ 518160 w 5511800"/>
                <a:gd name="connsiteY14" fmla="*/ 1082040 h 1158240"/>
                <a:gd name="connsiteX15" fmla="*/ 553720 w 5511800"/>
                <a:gd name="connsiteY15" fmla="*/ 1066800 h 1158240"/>
                <a:gd name="connsiteX16" fmla="*/ 568960 w 5511800"/>
                <a:gd name="connsiteY16" fmla="*/ 1051560 h 1158240"/>
                <a:gd name="connsiteX17" fmla="*/ 599440 w 5511800"/>
                <a:gd name="connsiteY17" fmla="*/ 1036320 h 1158240"/>
                <a:gd name="connsiteX18" fmla="*/ 635000 w 5511800"/>
                <a:gd name="connsiteY18" fmla="*/ 1010920 h 1158240"/>
                <a:gd name="connsiteX19" fmla="*/ 665480 w 5511800"/>
                <a:gd name="connsiteY19" fmla="*/ 990600 h 1158240"/>
                <a:gd name="connsiteX20" fmla="*/ 675640 w 5511800"/>
                <a:gd name="connsiteY20" fmla="*/ 975360 h 1158240"/>
                <a:gd name="connsiteX21" fmla="*/ 690880 w 5511800"/>
                <a:gd name="connsiteY21" fmla="*/ 970280 h 1158240"/>
                <a:gd name="connsiteX22" fmla="*/ 721360 w 5511800"/>
                <a:gd name="connsiteY22" fmla="*/ 965200 h 1158240"/>
                <a:gd name="connsiteX23" fmla="*/ 736600 w 5511800"/>
                <a:gd name="connsiteY23" fmla="*/ 960120 h 1158240"/>
                <a:gd name="connsiteX24" fmla="*/ 807720 w 5511800"/>
                <a:gd name="connsiteY24" fmla="*/ 955040 h 1158240"/>
                <a:gd name="connsiteX25" fmla="*/ 828040 w 5511800"/>
                <a:gd name="connsiteY25" fmla="*/ 944880 h 1158240"/>
                <a:gd name="connsiteX26" fmla="*/ 858520 w 5511800"/>
                <a:gd name="connsiteY26" fmla="*/ 934720 h 1158240"/>
                <a:gd name="connsiteX27" fmla="*/ 889000 w 5511800"/>
                <a:gd name="connsiteY27" fmla="*/ 919480 h 1158240"/>
                <a:gd name="connsiteX28" fmla="*/ 929640 w 5511800"/>
                <a:gd name="connsiteY28" fmla="*/ 894080 h 1158240"/>
                <a:gd name="connsiteX29" fmla="*/ 960120 w 5511800"/>
                <a:gd name="connsiteY29" fmla="*/ 873760 h 1158240"/>
                <a:gd name="connsiteX30" fmla="*/ 980440 w 5511800"/>
                <a:gd name="connsiteY30" fmla="*/ 868680 h 1158240"/>
                <a:gd name="connsiteX31" fmla="*/ 1000760 w 5511800"/>
                <a:gd name="connsiteY31" fmla="*/ 858520 h 1158240"/>
                <a:gd name="connsiteX32" fmla="*/ 1016000 w 5511800"/>
                <a:gd name="connsiteY32" fmla="*/ 853440 h 1158240"/>
                <a:gd name="connsiteX33" fmla="*/ 1061720 w 5511800"/>
                <a:gd name="connsiteY33" fmla="*/ 812800 h 1158240"/>
                <a:gd name="connsiteX34" fmla="*/ 1092200 w 5511800"/>
                <a:gd name="connsiteY34" fmla="*/ 802640 h 1158240"/>
                <a:gd name="connsiteX35" fmla="*/ 1122680 w 5511800"/>
                <a:gd name="connsiteY35" fmla="*/ 787400 h 1158240"/>
                <a:gd name="connsiteX36" fmla="*/ 1229360 w 5511800"/>
                <a:gd name="connsiteY36" fmla="*/ 782320 h 1158240"/>
                <a:gd name="connsiteX37" fmla="*/ 1295400 w 5511800"/>
                <a:gd name="connsiteY37" fmla="*/ 767080 h 1158240"/>
                <a:gd name="connsiteX38" fmla="*/ 1361440 w 5511800"/>
                <a:gd name="connsiteY38" fmla="*/ 741680 h 1158240"/>
                <a:gd name="connsiteX39" fmla="*/ 1397000 w 5511800"/>
                <a:gd name="connsiteY39" fmla="*/ 721360 h 1158240"/>
                <a:gd name="connsiteX40" fmla="*/ 1427480 w 5511800"/>
                <a:gd name="connsiteY40" fmla="*/ 701040 h 1158240"/>
                <a:gd name="connsiteX41" fmla="*/ 1463040 w 5511800"/>
                <a:gd name="connsiteY41" fmla="*/ 665480 h 1158240"/>
                <a:gd name="connsiteX42" fmla="*/ 1493520 w 5511800"/>
                <a:gd name="connsiteY42" fmla="*/ 619760 h 1158240"/>
                <a:gd name="connsiteX43" fmla="*/ 1508760 w 5511800"/>
                <a:gd name="connsiteY43" fmla="*/ 609600 h 1158240"/>
                <a:gd name="connsiteX44" fmla="*/ 1513840 w 5511800"/>
                <a:gd name="connsiteY44" fmla="*/ 594360 h 1158240"/>
                <a:gd name="connsiteX45" fmla="*/ 1549400 w 5511800"/>
                <a:gd name="connsiteY45" fmla="*/ 563880 h 1158240"/>
                <a:gd name="connsiteX46" fmla="*/ 1559560 w 5511800"/>
                <a:gd name="connsiteY46" fmla="*/ 548640 h 1158240"/>
                <a:gd name="connsiteX47" fmla="*/ 1590040 w 5511800"/>
                <a:gd name="connsiteY47" fmla="*/ 523240 h 1158240"/>
                <a:gd name="connsiteX48" fmla="*/ 1605280 w 5511800"/>
                <a:gd name="connsiteY48" fmla="*/ 472440 h 1158240"/>
                <a:gd name="connsiteX49" fmla="*/ 1610360 w 5511800"/>
                <a:gd name="connsiteY49" fmla="*/ 309880 h 1158240"/>
                <a:gd name="connsiteX50" fmla="*/ 1625600 w 5511800"/>
                <a:gd name="connsiteY50" fmla="*/ 304800 h 1158240"/>
                <a:gd name="connsiteX51" fmla="*/ 1656080 w 5511800"/>
                <a:gd name="connsiteY51" fmla="*/ 284480 h 1158240"/>
                <a:gd name="connsiteX52" fmla="*/ 1671320 w 5511800"/>
                <a:gd name="connsiteY52" fmla="*/ 274320 h 1158240"/>
                <a:gd name="connsiteX53" fmla="*/ 1686560 w 5511800"/>
                <a:gd name="connsiteY53" fmla="*/ 264160 h 1158240"/>
                <a:gd name="connsiteX54" fmla="*/ 1701800 w 5511800"/>
                <a:gd name="connsiteY54" fmla="*/ 259080 h 1158240"/>
                <a:gd name="connsiteX55" fmla="*/ 1732280 w 5511800"/>
                <a:gd name="connsiteY55" fmla="*/ 243840 h 1158240"/>
                <a:gd name="connsiteX56" fmla="*/ 1742440 w 5511800"/>
                <a:gd name="connsiteY56" fmla="*/ 228600 h 1158240"/>
                <a:gd name="connsiteX57" fmla="*/ 1757680 w 5511800"/>
                <a:gd name="connsiteY57" fmla="*/ 223520 h 1158240"/>
                <a:gd name="connsiteX58" fmla="*/ 1793240 w 5511800"/>
                <a:gd name="connsiteY58" fmla="*/ 218440 h 1158240"/>
                <a:gd name="connsiteX59" fmla="*/ 1823720 w 5511800"/>
                <a:gd name="connsiteY59" fmla="*/ 203200 h 1158240"/>
                <a:gd name="connsiteX60" fmla="*/ 1844040 w 5511800"/>
                <a:gd name="connsiteY60" fmla="*/ 193040 h 1158240"/>
                <a:gd name="connsiteX61" fmla="*/ 1859280 w 5511800"/>
                <a:gd name="connsiteY61" fmla="*/ 182880 h 1158240"/>
                <a:gd name="connsiteX62" fmla="*/ 1879600 w 5511800"/>
                <a:gd name="connsiteY62" fmla="*/ 177800 h 1158240"/>
                <a:gd name="connsiteX63" fmla="*/ 1894840 w 5511800"/>
                <a:gd name="connsiteY63" fmla="*/ 162560 h 1158240"/>
                <a:gd name="connsiteX64" fmla="*/ 1915160 w 5511800"/>
                <a:gd name="connsiteY64" fmla="*/ 127000 h 1158240"/>
                <a:gd name="connsiteX65" fmla="*/ 1935480 w 5511800"/>
                <a:gd name="connsiteY65" fmla="*/ 96520 h 1158240"/>
                <a:gd name="connsiteX66" fmla="*/ 1940560 w 5511800"/>
                <a:gd name="connsiteY66" fmla="*/ 76200 h 1158240"/>
                <a:gd name="connsiteX67" fmla="*/ 1955800 w 5511800"/>
                <a:gd name="connsiteY67" fmla="*/ 66040 h 1158240"/>
                <a:gd name="connsiteX68" fmla="*/ 1986280 w 5511800"/>
                <a:gd name="connsiteY68" fmla="*/ 45720 h 1158240"/>
                <a:gd name="connsiteX69" fmla="*/ 2001520 w 5511800"/>
                <a:gd name="connsiteY69" fmla="*/ 30480 h 1158240"/>
                <a:gd name="connsiteX70" fmla="*/ 2042160 w 5511800"/>
                <a:gd name="connsiteY70" fmla="*/ 20320 h 1158240"/>
                <a:gd name="connsiteX71" fmla="*/ 2057400 w 5511800"/>
                <a:gd name="connsiteY71" fmla="*/ 15240 h 1158240"/>
                <a:gd name="connsiteX72" fmla="*/ 2301240 w 5511800"/>
                <a:gd name="connsiteY72" fmla="*/ 20320 h 1158240"/>
                <a:gd name="connsiteX73" fmla="*/ 2316480 w 5511800"/>
                <a:gd name="connsiteY73" fmla="*/ 30480 h 1158240"/>
                <a:gd name="connsiteX74" fmla="*/ 2448560 w 5511800"/>
                <a:gd name="connsiteY74" fmla="*/ 40640 h 1158240"/>
                <a:gd name="connsiteX75" fmla="*/ 2504440 w 5511800"/>
                <a:gd name="connsiteY75" fmla="*/ 30480 h 1158240"/>
                <a:gd name="connsiteX76" fmla="*/ 2545080 w 5511800"/>
                <a:gd name="connsiteY76" fmla="*/ 25400 h 1158240"/>
                <a:gd name="connsiteX77" fmla="*/ 2565400 w 5511800"/>
                <a:gd name="connsiteY77" fmla="*/ 20320 h 1158240"/>
                <a:gd name="connsiteX78" fmla="*/ 2616200 w 5511800"/>
                <a:gd name="connsiteY78" fmla="*/ 10160 h 1158240"/>
                <a:gd name="connsiteX79" fmla="*/ 2651760 w 5511800"/>
                <a:gd name="connsiteY79" fmla="*/ 0 h 1158240"/>
                <a:gd name="connsiteX80" fmla="*/ 2819400 w 5511800"/>
                <a:gd name="connsiteY80" fmla="*/ 5080 h 1158240"/>
                <a:gd name="connsiteX81" fmla="*/ 2865120 w 5511800"/>
                <a:gd name="connsiteY81" fmla="*/ 20320 h 1158240"/>
                <a:gd name="connsiteX82" fmla="*/ 2961640 w 5511800"/>
                <a:gd name="connsiteY82" fmla="*/ 25400 h 1158240"/>
                <a:gd name="connsiteX83" fmla="*/ 2976880 w 5511800"/>
                <a:gd name="connsiteY83" fmla="*/ 35560 h 1158240"/>
                <a:gd name="connsiteX84" fmla="*/ 3012440 w 5511800"/>
                <a:gd name="connsiteY84" fmla="*/ 45720 h 1158240"/>
                <a:gd name="connsiteX85" fmla="*/ 3119120 w 5511800"/>
                <a:gd name="connsiteY85" fmla="*/ 71120 h 1158240"/>
                <a:gd name="connsiteX86" fmla="*/ 3149600 w 5511800"/>
                <a:gd name="connsiteY86" fmla="*/ 76200 h 1158240"/>
                <a:gd name="connsiteX87" fmla="*/ 3261360 w 5511800"/>
                <a:gd name="connsiteY87" fmla="*/ 91440 h 1158240"/>
                <a:gd name="connsiteX88" fmla="*/ 3276600 w 5511800"/>
                <a:gd name="connsiteY88" fmla="*/ 96520 h 1158240"/>
                <a:gd name="connsiteX89" fmla="*/ 3312160 w 5511800"/>
                <a:gd name="connsiteY89" fmla="*/ 101600 h 1158240"/>
                <a:gd name="connsiteX90" fmla="*/ 3327400 w 5511800"/>
                <a:gd name="connsiteY90" fmla="*/ 116840 h 1158240"/>
                <a:gd name="connsiteX91" fmla="*/ 3342640 w 5511800"/>
                <a:gd name="connsiteY91" fmla="*/ 121920 h 1158240"/>
                <a:gd name="connsiteX92" fmla="*/ 3378200 w 5511800"/>
                <a:gd name="connsiteY92" fmla="*/ 157480 h 1158240"/>
                <a:gd name="connsiteX93" fmla="*/ 3393440 w 5511800"/>
                <a:gd name="connsiteY93" fmla="*/ 167640 h 1158240"/>
                <a:gd name="connsiteX94" fmla="*/ 3439160 w 5511800"/>
                <a:gd name="connsiteY94" fmla="*/ 203200 h 1158240"/>
                <a:gd name="connsiteX95" fmla="*/ 3469640 w 5511800"/>
                <a:gd name="connsiteY95" fmla="*/ 208280 h 1158240"/>
                <a:gd name="connsiteX96" fmla="*/ 3550920 w 5511800"/>
                <a:gd name="connsiteY96" fmla="*/ 213360 h 1158240"/>
                <a:gd name="connsiteX97" fmla="*/ 3566160 w 5511800"/>
                <a:gd name="connsiteY97" fmla="*/ 218440 h 1158240"/>
                <a:gd name="connsiteX98" fmla="*/ 3601720 w 5511800"/>
                <a:gd name="connsiteY98" fmla="*/ 233680 h 1158240"/>
                <a:gd name="connsiteX99" fmla="*/ 3622040 w 5511800"/>
                <a:gd name="connsiteY99" fmla="*/ 238760 h 1158240"/>
                <a:gd name="connsiteX100" fmla="*/ 3637280 w 5511800"/>
                <a:gd name="connsiteY100" fmla="*/ 254000 h 1158240"/>
                <a:gd name="connsiteX101" fmla="*/ 3652520 w 5511800"/>
                <a:gd name="connsiteY101" fmla="*/ 259080 h 1158240"/>
                <a:gd name="connsiteX102" fmla="*/ 3693160 w 5511800"/>
                <a:gd name="connsiteY102" fmla="*/ 304800 h 1158240"/>
                <a:gd name="connsiteX103" fmla="*/ 3698240 w 5511800"/>
                <a:gd name="connsiteY103" fmla="*/ 335280 h 1158240"/>
                <a:gd name="connsiteX104" fmla="*/ 3708400 w 5511800"/>
                <a:gd name="connsiteY104" fmla="*/ 355600 h 1158240"/>
                <a:gd name="connsiteX105" fmla="*/ 3713480 w 5511800"/>
                <a:gd name="connsiteY105" fmla="*/ 375920 h 1158240"/>
                <a:gd name="connsiteX106" fmla="*/ 3723640 w 5511800"/>
                <a:gd name="connsiteY106" fmla="*/ 452120 h 1158240"/>
                <a:gd name="connsiteX107" fmla="*/ 3728720 w 5511800"/>
                <a:gd name="connsiteY107" fmla="*/ 477520 h 1158240"/>
                <a:gd name="connsiteX108" fmla="*/ 3743960 w 5511800"/>
                <a:gd name="connsiteY108" fmla="*/ 487680 h 1158240"/>
                <a:gd name="connsiteX109" fmla="*/ 3749040 w 5511800"/>
                <a:gd name="connsiteY109" fmla="*/ 502920 h 1158240"/>
                <a:gd name="connsiteX110" fmla="*/ 3754120 w 5511800"/>
                <a:gd name="connsiteY110" fmla="*/ 528320 h 1158240"/>
                <a:gd name="connsiteX111" fmla="*/ 3764280 w 5511800"/>
                <a:gd name="connsiteY111" fmla="*/ 543560 h 1158240"/>
                <a:gd name="connsiteX112" fmla="*/ 3784600 w 5511800"/>
                <a:gd name="connsiteY112" fmla="*/ 574040 h 1158240"/>
                <a:gd name="connsiteX113" fmla="*/ 3794760 w 5511800"/>
                <a:gd name="connsiteY113" fmla="*/ 589280 h 1158240"/>
                <a:gd name="connsiteX114" fmla="*/ 3840480 w 5511800"/>
                <a:gd name="connsiteY114" fmla="*/ 604520 h 1158240"/>
                <a:gd name="connsiteX115" fmla="*/ 3952240 w 5511800"/>
                <a:gd name="connsiteY115" fmla="*/ 614680 h 1158240"/>
                <a:gd name="connsiteX116" fmla="*/ 3967480 w 5511800"/>
                <a:gd name="connsiteY116" fmla="*/ 629920 h 1158240"/>
                <a:gd name="connsiteX117" fmla="*/ 3982720 w 5511800"/>
                <a:gd name="connsiteY117" fmla="*/ 695960 h 1158240"/>
                <a:gd name="connsiteX118" fmla="*/ 3987800 w 5511800"/>
                <a:gd name="connsiteY118" fmla="*/ 716280 h 1158240"/>
                <a:gd name="connsiteX119" fmla="*/ 4003040 w 5511800"/>
                <a:gd name="connsiteY119" fmla="*/ 731520 h 1158240"/>
                <a:gd name="connsiteX120" fmla="*/ 4013200 w 5511800"/>
                <a:gd name="connsiteY120" fmla="*/ 751840 h 1158240"/>
                <a:gd name="connsiteX121" fmla="*/ 4023360 w 5511800"/>
                <a:gd name="connsiteY121" fmla="*/ 767080 h 1158240"/>
                <a:gd name="connsiteX122" fmla="*/ 4048760 w 5511800"/>
                <a:gd name="connsiteY122" fmla="*/ 812800 h 1158240"/>
                <a:gd name="connsiteX123" fmla="*/ 4064000 w 5511800"/>
                <a:gd name="connsiteY123" fmla="*/ 848360 h 1158240"/>
                <a:gd name="connsiteX124" fmla="*/ 4089400 w 5511800"/>
                <a:gd name="connsiteY124" fmla="*/ 878840 h 1158240"/>
                <a:gd name="connsiteX125" fmla="*/ 4099560 w 5511800"/>
                <a:gd name="connsiteY125" fmla="*/ 909320 h 1158240"/>
                <a:gd name="connsiteX126" fmla="*/ 4104640 w 5511800"/>
                <a:gd name="connsiteY126" fmla="*/ 970280 h 1158240"/>
                <a:gd name="connsiteX127" fmla="*/ 4119880 w 5511800"/>
                <a:gd name="connsiteY127" fmla="*/ 980440 h 1158240"/>
                <a:gd name="connsiteX128" fmla="*/ 4170680 w 5511800"/>
                <a:gd name="connsiteY128" fmla="*/ 990600 h 1158240"/>
                <a:gd name="connsiteX129" fmla="*/ 4185920 w 5511800"/>
                <a:gd name="connsiteY129" fmla="*/ 1000760 h 1158240"/>
                <a:gd name="connsiteX130" fmla="*/ 4328160 w 5511800"/>
                <a:gd name="connsiteY130" fmla="*/ 980440 h 1158240"/>
                <a:gd name="connsiteX131" fmla="*/ 4384040 w 5511800"/>
                <a:gd name="connsiteY131" fmla="*/ 985520 h 1158240"/>
                <a:gd name="connsiteX132" fmla="*/ 4394200 w 5511800"/>
                <a:gd name="connsiteY132" fmla="*/ 1000760 h 1158240"/>
                <a:gd name="connsiteX133" fmla="*/ 4424680 w 5511800"/>
                <a:gd name="connsiteY133" fmla="*/ 1026160 h 1158240"/>
                <a:gd name="connsiteX134" fmla="*/ 4434840 w 5511800"/>
                <a:gd name="connsiteY134" fmla="*/ 1041400 h 1158240"/>
                <a:gd name="connsiteX135" fmla="*/ 4505960 w 5511800"/>
                <a:gd name="connsiteY135" fmla="*/ 1056640 h 1158240"/>
                <a:gd name="connsiteX136" fmla="*/ 4617720 w 5511800"/>
                <a:gd name="connsiteY136" fmla="*/ 1066800 h 1158240"/>
                <a:gd name="connsiteX137" fmla="*/ 4638040 w 5511800"/>
                <a:gd name="connsiteY137" fmla="*/ 1061720 h 1158240"/>
                <a:gd name="connsiteX138" fmla="*/ 4663440 w 5511800"/>
                <a:gd name="connsiteY138" fmla="*/ 1056640 h 1158240"/>
                <a:gd name="connsiteX139" fmla="*/ 4704080 w 5511800"/>
                <a:gd name="connsiteY139" fmla="*/ 1046480 h 1158240"/>
                <a:gd name="connsiteX140" fmla="*/ 4902200 w 5511800"/>
                <a:gd name="connsiteY140" fmla="*/ 1051560 h 1158240"/>
                <a:gd name="connsiteX141" fmla="*/ 4932680 w 5511800"/>
                <a:gd name="connsiteY141" fmla="*/ 1056640 h 1158240"/>
                <a:gd name="connsiteX142" fmla="*/ 4953000 w 5511800"/>
                <a:gd name="connsiteY142" fmla="*/ 1071880 h 1158240"/>
                <a:gd name="connsiteX143" fmla="*/ 4983480 w 5511800"/>
                <a:gd name="connsiteY143" fmla="*/ 1087120 h 1158240"/>
                <a:gd name="connsiteX144" fmla="*/ 4998720 w 5511800"/>
                <a:gd name="connsiteY144" fmla="*/ 1107440 h 1158240"/>
                <a:gd name="connsiteX145" fmla="*/ 5024120 w 5511800"/>
                <a:gd name="connsiteY145" fmla="*/ 1112520 h 1158240"/>
                <a:gd name="connsiteX146" fmla="*/ 5069840 w 5511800"/>
                <a:gd name="connsiteY146" fmla="*/ 1107440 h 1158240"/>
                <a:gd name="connsiteX147" fmla="*/ 5100320 w 5511800"/>
                <a:gd name="connsiteY147" fmla="*/ 1097280 h 1158240"/>
                <a:gd name="connsiteX148" fmla="*/ 5161280 w 5511800"/>
                <a:gd name="connsiteY148" fmla="*/ 1092200 h 1158240"/>
                <a:gd name="connsiteX149" fmla="*/ 5207000 w 5511800"/>
                <a:gd name="connsiteY149" fmla="*/ 1066800 h 1158240"/>
                <a:gd name="connsiteX150" fmla="*/ 5227320 w 5511800"/>
                <a:gd name="connsiteY150" fmla="*/ 1056640 h 1158240"/>
                <a:gd name="connsiteX151" fmla="*/ 5267960 w 5511800"/>
                <a:gd name="connsiteY151" fmla="*/ 1071880 h 1158240"/>
                <a:gd name="connsiteX152" fmla="*/ 5313680 w 5511800"/>
                <a:gd name="connsiteY152" fmla="*/ 1076960 h 1158240"/>
                <a:gd name="connsiteX153" fmla="*/ 5344160 w 5511800"/>
                <a:gd name="connsiteY153" fmla="*/ 1082040 h 1158240"/>
                <a:gd name="connsiteX154" fmla="*/ 5359400 w 5511800"/>
                <a:gd name="connsiteY154" fmla="*/ 1092200 h 1158240"/>
                <a:gd name="connsiteX155" fmla="*/ 5379720 w 5511800"/>
                <a:gd name="connsiteY155" fmla="*/ 1097280 h 1158240"/>
                <a:gd name="connsiteX156" fmla="*/ 5486400 w 5511800"/>
                <a:gd name="connsiteY156" fmla="*/ 1102360 h 1158240"/>
                <a:gd name="connsiteX157" fmla="*/ 5496560 w 5511800"/>
                <a:gd name="connsiteY157" fmla="*/ 1132840 h 1158240"/>
                <a:gd name="connsiteX158" fmla="*/ 5511800 w 5511800"/>
                <a:gd name="connsiteY158" fmla="*/ 1143000 h 1158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5511800" h="1158240">
                  <a:moveTo>
                    <a:pt x="0" y="1158240"/>
                  </a:moveTo>
                  <a:cubicBezTo>
                    <a:pt x="8467" y="1156547"/>
                    <a:pt x="17540" y="1156733"/>
                    <a:pt x="25400" y="1153160"/>
                  </a:cubicBezTo>
                  <a:cubicBezTo>
                    <a:pt x="36516" y="1148107"/>
                    <a:pt x="44034" y="1135802"/>
                    <a:pt x="55880" y="1132840"/>
                  </a:cubicBezTo>
                  <a:lnTo>
                    <a:pt x="96520" y="1122680"/>
                  </a:lnTo>
                  <a:cubicBezTo>
                    <a:pt x="103293" y="1117600"/>
                    <a:pt x="110412" y="1112950"/>
                    <a:pt x="116840" y="1107440"/>
                  </a:cubicBezTo>
                  <a:cubicBezTo>
                    <a:pt x="129046" y="1096978"/>
                    <a:pt x="132350" y="1088456"/>
                    <a:pt x="147320" y="1082040"/>
                  </a:cubicBezTo>
                  <a:cubicBezTo>
                    <a:pt x="153737" y="1079290"/>
                    <a:pt x="160927" y="1078878"/>
                    <a:pt x="167640" y="1076960"/>
                  </a:cubicBezTo>
                  <a:cubicBezTo>
                    <a:pt x="172789" y="1075489"/>
                    <a:pt x="178199" y="1074481"/>
                    <a:pt x="182880" y="1071880"/>
                  </a:cubicBezTo>
                  <a:cubicBezTo>
                    <a:pt x="193554" y="1065950"/>
                    <a:pt x="213360" y="1051560"/>
                    <a:pt x="213360" y="1051560"/>
                  </a:cubicBezTo>
                  <a:cubicBezTo>
                    <a:pt x="230293" y="1053253"/>
                    <a:pt x="247520" y="1053074"/>
                    <a:pt x="264160" y="1056640"/>
                  </a:cubicBezTo>
                  <a:cubicBezTo>
                    <a:pt x="271565" y="1058227"/>
                    <a:pt x="277174" y="1064807"/>
                    <a:pt x="284480" y="1066800"/>
                  </a:cubicBezTo>
                  <a:cubicBezTo>
                    <a:pt x="296032" y="1069950"/>
                    <a:pt x="308187" y="1070187"/>
                    <a:pt x="320040" y="1071880"/>
                  </a:cubicBezTo>
                  <a:cubicBezTo>
                    <a:pt x="353706" y="1083102"/>
                    <a:pt x="327562" y="1075680"/>
                    <a:pt x="391160" y="1082040"/>
                  </a:cubicBezTo>
                  <a:cubicBezTo>
                    <a:pt x="406418" y="1083566"/>
                    <a:pt x="421640" y="1085427"/>
                    <a:pt x="436880" y="1087120"/>
                  </a:cubicBezTo>
                  <a:cubicBezTo>
                    <a:pt x="463973" y="1085427"/>
                    <a:pt x="491163" y="1084882"/>
                    <a:pt x="518160" y="1082040"/>
                  </a:cubicBezTo>
                  <a:cubicBezTo>
                    <a:pt x="525940" y="1081221"/>
                    <a:pt x="549321" y="1069942"/>
                    <a:pt x="553720" y="1066800"/>
                  </a:cubicBezTo>
                  <a:cubicBezTo>
                    <a:pt x="559566" y="1062624"/>
                    <a:pt x="563441" y="1056159"/>
                    <a:pt x="568960" y="1051560"/>
                  </a:cubicBezTo>
                  <a:cubicBezTo>
                    <a:pt x="590798" y="1033362"/>
                    <a:pt x="576529" y="1047776"/>
                    <a:pt x="599440" y="1036320"/>
                  </a:cubicBezTo>
                  <a:cubicBezTo>
                    <a:pt x="607698" y="1032191"/>
                    <a:pt x="629247" y="1014947"/>
                    <a:pt x="635000" y="1010920"/>
                  </a:cubicBezTo>
                  <a:cubicBezTo>
                    <a:pt x="645003" y="1003918"/>
                    <a:pt x="665480" y="990600"/>
                    <a:pt x="665480" y="990600"/>
                  </a:cubicBezTo>
                  <a:cubicBezTo>
                    <a:pt x="668867" y="985520"/>
                    <a:pt x="670872" y="979174"/>
                    <a:pt x="675640" y="975360"/>
                  </a:cubicBezTo>
                  <a:cubicBezTo>
                    <a:pt x="679821" y="972015"/>
                    <a:pt x="685653" y="971442"/>
                    <a:pt x="690880" y="970280"/>
                  </a:cubicBezTo>
                  <a:cubicBezTo>
                    <a:pt x="700935" y="968046"/>
                    <a:pt x="711305" y="967434"/>
                    <a:pt x="721360" y="965200"/>
                  </a:cubicBezTo>
                  <a:cubicBezTo>
                    <a:pt x="726587" y="964038"/>
                    <a:pt x="731282" y="960746"/>
                    <a:pt x="736600" y="960120"/>
                  </a:cubicBezTo>
                  <a:cubicBezTo>
                    <a:pt x="760204" y="957343"/>
                    <a:pt x="784013" y="956733"/>
                    <a:pt x="807720" y="955040"/>
                  </a:cubicBezTo>
                  <a:cubicBezTo>
                    <a:pt x="814493" y="951653"/>
                    <a:pt x="821009" y="947692"/>
                    <a:pt x="828040" y="944880"/>
                  </a:cubicBezTo>
                  <a:cubicBezTo>
                    <a:pt x="837984" y="940903"/>
                    <a:pt x="849609" y="940661"/>
                    <a:pt x="858520" y="934720"/>
                  </a:cubicBezTo>
                  <a:cubicBezTo>
                    <a:pt x="878215" y="921590"/>
                    <a:pt x="867968" y="926491"/>
                    <a:pt x="889000" y="919480"/>
                  </a:cubicBezTo>
                  <a:cubicBezTo>
                    <a:pt x="908547" y="890160"/>
                    <a:pt x="887323" y="915239"/>
                    <a:pt x="929640" y="894080"/>
                  </a:cubicBezTo>
                  <a:cubicBezTo>
                    <a:pt x="940562" y="888619"/>
                    <a:pt x="949198" y="879221"/>
                    <a:pt x="960120" y="873760"/>
                  </a:cubicBezTo>
                  <a:cubicBezTo>
                    <a:pt x="966365" y="870638"/>
                    <a:pt x="973903" y="871131"/>
                    <a:pt x="980440" y="868680"/>
                  </a:cubicBezTo>
                  <a:cubicBezTo>
                    <a:pt x="987531" y="866021"/>
                    <a:pt x="993799" y="861503"/>
                    <a:pt x="1000760" y="858520"/>
                  </a:cubicBezTo>
                  <a:cubicBezTo>
                    <a:pt x="1005682" y="856411"/>
                    <a:pt x="1010920" y="855133"/>
                    <a:pt x="1016000" y="853440"/>
                  </a:cubicBezTo>
                  <a:cubicBezTo>
                    <a:pt x="1025197" y="844243"/>
                    <a:pt x="1045403" y="820052"/>
                    <a:pt x="1061720" y="812800"/>
                  </a:cubicBezTo>
                  <a:cubicBezTo>
                    <a:pt x="1071507" y="808450"/>
                    <a:pt x="1083289" y="808581"/>
                    <a:pt x="1092200" y="802640"/>
                  </a:cubicBezTo>
                  <a:cubicBezTo>
                    <a:pt x="1101618" y="796361"/>
                    <a:pt x="1110662" y="788402"/>
                    <a:pt x="1122680" y="787400"/>
                  </a:cubicBezTo>
                  <a:cubicBezTo>
                    <a:pt x="1158157" y="784444"/>
                    <a:pt x="1193800" y="784013"/>
                    <a:pt x="1229360" y="782320"/>
                  </a:cubicBezTo>
                  <a:cubicBezTo>
                    <a:pt x="1259929" y="777953"/>
                    <a:pt x="1267507" y="779034"/>
                    <a:pt x="1295400" y="767080"/>
                  </a:cubicBezTo>
                  <a:cubicBezTo>
                    <a:pt x="1358876" y="739876"/>
                    <a:pt x="1312573" y="751453"/>
                    <a:pt x="1361440" y="741680"/>
                  </a:cubicBezTo>
                  <a:cubicBezTo>
                    <a:pt x="1414159" y="706534"/>
                    <a:pt x="1332548" y="760031"/>
                    <a:pt x="1397000" y="721360"/>
                  </a:cubicBezTo>
                  <a:cubicBezTo>
                    <a:pt x="1407471" y="715078"/>
                    <a:pt x="1420154" y="710809"/>
                    <a:pt x="1427480" y="701040"/>
                  </a:cubicBezTo>
                  <a:cubicBezTo>
                    <a:pt x="1453896" y="665819"/>
                    <a:pt x="1429851" y="693928"/>
                    <a:pt x="1463040" y="665480"/>
                  </a:cubicBezTo>
                  <a:cubicBezTo>
                    <a:pt x="1495669" y="637512"/>
                    <a:pt x="1460272" y="664091"/>
                    <a:pt x="1493520" y="619760"/>
                  </a:cubicBezTo>
                  <a:cubicBezTo>
                    <a:pt x="1497183" y="614876"/>
                    <a:pt x="1503680" y="612987"/>
                    <a:pt x="1508760" y="609600"/>
                  </a:cubicBezTo>
                  <a:cubicBezTo>
                    <a:pt x="1510453" y="604520"/>
                    <a:pt x="1510870" y="598815"/>
                    <a:pt x="1513840" y="594360"/>
                  </a:cubicBezTo>
                  <a:cubicBezTo>
                    <a:pt x="1524899" y="577771"/>
                    <a:pt x="1535315" y="577965"/>
                    <a:pt x="1549400" y="563880"/>
                  </a:cubicBezTo>
                  <a:cubicBezTo>
                    <a:pt x="1553717" y="559563"/>
                    <a:pt x="1555651" y="553330"/>
                    <a:pt x="1559560" y="548640"/>
                  </a:cubicBezTo>
                  <a:cubicBezTo>
                    <a:pt x="1571783" y="533972"/>
                    <a:pt x="1575055" y="533230"/>
                    <a:pt x="1590040" y="523240"/>
                  </a:cubicBezTo>
                  <a:cubicBezTo>
                    <a:pt x="1602408" y="486136"/>
                    <a:pt x="1597603" y="503150"/>
                    <a:pt x="1605280" y="472440"/>
                  </a:cubicBezTo>
                  <a:cubicBezTo>
                    <a:pt x="1606973" y="418253"/>
                    <a:pt x="1603836" y="363699"/>
                    <a:pt x="1610360" y="309880"/>
                  </a:cubicBezTo>
                  <a:cubicBezTo>
                    <a:pt x="1611004" y="304564"/>
                    <a:pt x="1620919" y="307401"/>
                    <a:pt x="1625600" y="304800"/>
                  </a:cubicBezTo>
                  <a:cubicBezTo>
                    <a:pt x="1636274" y="298870"/>
                    <a:pt x="1645920" y="291253"/>
                    <a:pt x="1656080" y="284480"/>
                  </a:cubicBezTo>
                  <a:lnTo>
                    <a:pt x="1671320" y="274320"/>
                  </a:lnTo>
                  <a:cubicBezTo>
                    <a:pt x="1676400" y="270933"/>
                    <a:pt x="1680768" y="266091"/>
                    <a:pt x="1686560" y="264160"/>
                  </a:cubicBezTo>
                  <a:cubicBezTo>
                    <a:pt x="1691640" y="262467"/>
                    <a:pt x="1697011" y="261475"/>
                    <a:pt x="1701800" y="259080"/>
                  </a:cubicBezTo>
                  <a:cubicBezTo>
                    <a:pt x="1741191" y="239385"/>
                    <a:pt x="1693974" y="256609"/>
                    <a:pt x="1732280" y="243840"/>
                  </a:cubicBezTo>
                  <a:cubicBezTo>
                    <a:pt x="1735667" y="238760"/>
                    <a:pt x="1737672" y="232414"/>
                    <a:pt x="1742440" y="228600"/>
                  </a:cubicBezTo>
                  <a:cubicBezTo>
                    <a:pt x="1746621" y="225255"/>
                    <a:pt x="1752429" y="224570"/>
                    <a:pt x="1757680" y="223520"/>
                  </a:cubicBezTo>
                  <a:cubicBezTo>
                    <a:pt x="1769421" y="221172"/>
                    <a:pt x="1781387" y="220133"/>
                    <a:pt x="1793240" y="218440"/>
                  </a:cubicBezTo>
                  <a:cubicBezTo>
                    <a:pt x="1822528" y="198915"/>
                    <a:pt x="1794275" y="215819"/>
                    <a:pt x="1823720" y="203200"/>
                  </a:cubicBezTo>
                  <a:cubicBezTo>
                    <a:pt x="1830681" y="200217"/>
                    <a:pt x="1837465" y="196797"/>
                    <a:pt x="1844040" y="193040"/>
                  </a:cubicBezTo>
                  <a:cubicBezTo>
                    <a:pt x="1849341" y="190011"/>
                    <a:pt x="1853668" y="185285"/>
                    <a:pt x="1859280" y="182880"/>
                  </a:cubicBezTo>
                  <a:cubicBezTo>
                    <a:pt x="1865697" y="180130"/>
                    <a:pt x="1872827" y="179493"/>
                    <a:pt x="1879600" y="177800"/>
                  </a:cubicBezTo>
                  <a:cubicBezTo>
                    <a:pt x="1884680" y="172720"/>
                    <a:pt x="1891627" y="168986"/>
                    <a:pt x="1894840" y="162560"/>
                  </a:cubicBezTo>
                  <a:cubicBezTo>
                    <a:pt x="1915241" y="121757"/>
                    <a:pt x="1882749" y="148608"/>
                    <a:pt x="1915160" y="127000"/>
                  </a:cubicBezTo>
                  <a:cubicBezTo>
                    <a:pt x="1921933" y="116840"/>
                    <a:pt x="1932518" y="108366"/>
                    <a:pt x="1935480" y="96520"/>
                  </a:cubicBezTo>
                  <a:cubicBezTo>
                    <a:pt x="1937173" y="89747"/>
                    <a:pt x="1936687" y="82009"/>
                    <a:pt x="1940560" y="76200"/>
                  </a:cubicBezTo>
                  <a:cubicBezTo>
                    <a:pt x="1943947" y="71120"/>
                    <a:pt x="1951110" y="69949"/>
                    <a:pt x="1955800" y="66040"/>
                  </a:cubicBezTo>
                  <a:cubicBezTo>
                    <a:pt x="1981169" y="44900"/>
                    <a:pt x="1959497" y="54648"/>
                    <a:pt x="1986280" y="45720"/>
                  </a:cubicBezTo>
                  <a:cubicBezTo>
                    <a:pt x="1991360" y="40640"/>
                    <a:pt x="1994980" y="33453"/>
                    <a:pt x="2001520" y="30480"/>
                  </a:cubicBezTo>
                  <a:cubicBezTo>
                    <a:pt x="2014232" y="24702"/>
                    <a:pt x="2028913" y="24736"/>
                    <a:pt x="2042160" y="20320"/>
                  </a:cubicBezTo>
                  <a:lnTo>
                    <a:pt x="2057400" y="15240"/>
                  </a:lnTo>
                  <a:cubicBezTo>
                    <a:pt x="2138680" y="16933"/>
                    <a:pt x="2220083" y="15546"/>
                    <a:pt x="2301240" y="20320"/>
                  </a:cubicBezTo>
                  <a:cubicBezTo>
                    <a:pt x="2307335" y="20679"/>
                    <a:pt x="2310432" y="29646"/>
                    <a:pt x="2316480" y="30480"/>
                  </a:cubicBezTo>
                  <a:cubicBezTo>
                    <a:pt x="2360223" y="36513"/>
                    <a:pt x="2404533" y="37253"/>
                    <a:pt x="2448560" y="40640"/>
                  </a:cubicBezTo>
                  <a:cubicBezTo>
                    <a:pt x="2467187" y="37253"/>
                    <a:pt x="2485740" y="33433"/>
                    <a:pt x="2504440" y="30480"/>
                  </a:cubicBezTo>
                  <a:cubicBezTo>
                    <a:pt x="2517925" y="28351"/>
                    <a:pt x="2531614" y="27644"/>
                    <a:pt x="2545080" y="25400"/>
                  </a:cubicBezTo>
                  <a:cubicBezTo>
                    <a:pt x="2551967" y="24252"/>
                    <a:pt x="2558573" y="21783"/>
                    <a:pt x="2565400" y="20320"/>
                  </a:cubicBezTo>
                  <a:cubicBezTo>
                    <a:pt x="2582285" y="16702"/>
                    <a:pt x="2599817" y="15621"/>
                    <a:pt x="2616200" y="10160"/>
                  </a:cubicBezTo>
                  <a:cubicBezTo>
                    <a:pt x="2638064" y="2872"/>
                    <a:pt x="2626245" y="6379"/>
                    <a:pt x="2651760" y="0"/>
                  </a:cubicBezTo>
                  <a:cubicBezTo>
                    <a:pt x="2707640" y="1693"/>
                    <a:pt x="2763746" y="-220"/>
                    <a:pt x="2819400" y="5080"/>
                  </a:cubicBezTo>
                  <a:cubicBezTo>
                    <a:pt x="2835392" y="6603"/>
                    <a:pt x="2849217" y="18048"/>
                    <a:pt x="2865120" y="20320"/>
                  </a:cubicBezTo>
                  <a:cubicBezTo>
                    <a:pt x="2897014" y="24876"/>
                    <a:pt x="2929467" y="23707"/>
                    <a:pt x="2961640" y="25400"/>
                  </a:cubicBezTo>
                  <a:cubicBezTo>
                    <a:pt x="2966720" y="28787"/>
                    <a:pt x="2971419" y="32830"/>
                    <a:pt x="2976880" y="35560"/>
                  </a:cubicBezTo>
                  <a:cubicBezTo>
                    <a:pt x="2984168" y="39204"/>
                    <a:pt x="3005929" y="44092"/>
                    <a:pt x="3012440" y="45720"/>
                  </a:cubicBezTo>
                  <a:cubicBezTo>
                    <a:pt x="3053391" y="73020"/>
                    <a:pt x="3021658" y="54876"/>
                    <a:pt x="3119120" y="71120"/>
                  </a:cubicBezTo>
                  <a:cubicBezTo>
                    <a:pt x="3129280" y="72813"/>
                    <a:pt x="3139394" y="74808"/>
                    <a:pt x="3149600" y="76200"/>
                  </a:cubicBezTo>
                  <a:lnTo>
                    <a:pt x="3261360" y="91440"/>
                  </a:lnTo>
                  <a:cubicBezTo>
                    <a:pt x="3266440" y="93133"/>
                    <a:pt x="3271349" y="95470"/>
                    <a:pt x="3276600" y="96520"/>
                  </a:cubicBezTo>
                  <a:cubicBezTo>
                    <a:pt x="3288341" y="98868"/>
                    <a:pt x="3301043" y="97153"/>
                    <a:pt x="3312160" y="101600"/>
                  </a:cubicBezTo>
                  <a:cubicBezTo>
                    <a:pt x="3318830" y="104268"/>
                    <a:pt x="3321422" y="112855"/>
                    <a:pt x="3327400" y="116840"/>
                  </a:cubicBezTo>
                  <a:cubicBezTo>
                    <a:pt x="3331855" y="119810"/>
                    <a:pt x="3337560" y="120227"/>
                    <a:pt x="3342640" y="121920"/>
                  </a:cubicBezTo>
                  <a:cubicBezTo>
                    <a:pt x="3354493" y="133773"/>
                    <a:pt x="3364252" y="148181"/>
                    <a:pt x="3378200" y="157480"/>
                  </a:cubicBezTo>
                  <a:cubicBezTo>
                    <a:pt x="3383280" y="160867"/>
                    <a:pt x="3388877" y="163584"/>
                    <a:pt x="3393440" y="167640"/>
                  </a:cubicBezTo>
                  <a:cubicBezTo>
                    <a:pt x="3420506" y="191699"/>
                    <a:pt x="3412972" y="197381"/>
                    <a:pt x="3439160" y="203200"/>
                  </a:cubicBezTo>
                  <a:cubicBezTo>
                    <a:pt x="3449215" y="205434"/>
                    <a:pt x="3459382" y="207347"/>
                    <a:pt x="3469640" y="208280"/>
                  </a:cubicBezTo>
                  <a:cubicBezTo>
                    <a:pt x="3496675" y="210738"/>
                    <a:pt x="3523827" y="211667"/>
                    <a:pt x="3550920" y="213360"/>
                  </a:cubicBezTo>
                  <a:cubicBezTo>
                    <a:pt x="3556000" y="215053"/>
                    <a:pt x="3561188" y="216451"/>
                    <a:pt x="3566160" y="218440"/>
                  </a:cubicBezTo>
                  <a:cubicBezTo>
                    <a:pt x="3578134" y="223229"/>
                    <a:pt x="3589600" y="229273"/>
                    <a:pt x="3601720" y="233680"/>
                  </a:cubicBezTo>
                  <a:cubicBezTo>
                    <a:pt x="3608281" y="236066"/>
                    <a:pt x="3615267" y="237067"/>
                    <a:pt x="3622040" y="238760"/>
                  </a:cubicBezTo>
                  <a:cubicBezTo>
                    <a:pt x="3627120" y="243840"/>
                    <a:pt x="3631302" y="250015"/>
                    <a:pt x="3637280" y="254000"/>
                  </a:cubicBezTo>
                  <a:cubicBezTo>
                    <a:pt x="3641735" y="256970"/>
                    <a:pt x="3648293" y="255792"/>
                    <a:pt x="3652520" y="259080"/>
                  </a:cubicBezTo>
                  <a:cubicBezTo>
                    <a:pt x="3676610" y="277817"/>
                    <a:pt x="3679579" y="284429"/>
                    <a:pt x="3693160" y="304800"/>
                  </a:cubicBezTo>
                  <a:cubicBezTo>
                    <a:pt x="3694853" y="314960"/>
                    <a:pt x="3695280" y="325414"/>
                    <a:pt x="3698240" y="335280"/>
                  </a:cubicBezTo>
                  <a:cubicBezTo>
                    <a:pt x="3700416" y="342533"/>
                    <a:pt x="3705741" y="348509"/>
                    <a:pt x="3708400" y="355600"/>
                  </a:cubicBezTo>
                  <a:cubicBezTo>
                    <a:pt x="3710851" y="362137"/>
                    <a:pt x="3711787" y="369147"/>
                    <a:pt x="3713480" y="375920"/>
                  </a:cubicBezTo>
                  <a:cubicBezTo>
                    <a:pt x="3721174" y="460551"/>
                    <a:pt x="3713284" y="405518"/>
                    <a:pt x="3723640" y="452120"/>
                  </a:cubicBezTo>
                  <a:cubicBezTo>
                    <a:pt x="3725513" y="460549"/>
                    <a:pt x="3724436" y="470023"/>
                    <a:pt x="3728720" y="477520"/>
                  </a:cubicBezTo>
                  <a:cubicBezTo>
                    <a:pt x="3731749" y="482821"/>
                    <a:pt x="3738880" y="484293"/>
                    <a:pt x="3743960" y="487680"/>
                  </a:cubicBezTo>
                  <a:cubicBezTo>
                    <a:pt x="3745653" y="492760"/>
                    <a:pt x="3747741" y="497725"/>
                    <a:pt x="3749040" y="502920"/>
                  </a:cubicBezTo>
                  <a:cubicBezTo>
                    <a:pt x="3751134" y="511297"/>
                    <a:pt x="3751088" y="520235"/>
                    <a:pt x="3754120" y="528320"/>
                  </a:cubicBezTo>
                  <a:cubicBezTo>
                    <a:pt x="3756264" y="534037"/>
                    <a:pt x="3760893" y="538480"/>
                    <a:pt x="3764280" y="543560"/>
                  </a:cubicBezTo>
                  <a:cubicBezTo>
                    <a:pt x="3773515" y="580501"/>
                    <a:pt x="3761212" y="550652"/>
                    <a:pt x="3784600" y="574040"/>
                  </a:cubicBezTo>
                  <a:cubicBezTo>
                    <a:pt x="3788917" y="578357"/>
                    <a:pt x="3789400" y="586356"/>
                    <a:pt x="3794760" y="589280"/>
                  </a:cubicBezTo>
                  <a:cubicBezTo>
                    <a:pt x="3808863" y="596972"/>
                    <a:pt x="3825126" y="599796"/>
                    <a:pt x="3840480" y="604520"/>
                  </a:cubicBezTo>
                  <a:cubicBezTo>
                    <a:pt x="3878990" y="616369"/>
                    <a:pt x="3903787" y="611988"/>
                    <a:pt x="3952240" y="614680"/>
                  </a:cubicBezTo>
                  <a:cubicBezTo>
                    <a:pt x="3957320" y="619760"/>
                    <a:pt x="3964507" y="623380"/>
                    <a:pt x="3967480" y="629920"/>
                  </a:cubicBezTo>
                  <a:cubicBezTo>
                    <a:pt x="3972893" y="641828"/>
                    <a:pt x="3979132" y="679814"/>
                    <a:pt x="3982720" y="695960"/>
                  </a:cubicBezTo>
                  <a:cubicBezTo>
                    <a:pt x="3984235" y="702776"/>
                    <a:pt x="3984336" y="710218"/>
                    <a:pt x="3987800" y="716280"/>
                  </a:cubicBezTo>
                  <a:cubicBezTo>
                    <a:pt x="3991364" y="722518"/>
                    <a:pt x="3998864" y="725674"/>
                    <a:pt x="4003040" y="731520"/>
                  </a:cubicBezTo>
                  <a:cubicBezTo>
                    <a:pt x="4007442" y="737682"/>
                    <a:pt x="4009443" y="745265"/>
                    <a:pt x="4013200" y="751840"/>
                  </a:cubicBezTo>
                  <a:cubicBezTo>
                    <a:pt x="4016229" y="757141"/>
                    <a:pt x="4020395" y="761743"/>
                    <a:pt x="4023360" y="767080"/>
                  </a:cubicBezTo>
                  <a:cubicBezTo>
                    <a:pt x="4053311" y="820991"/>
                    <a:pt x="4025860" y="778450"/>
                    <a:pt x="4048760" y="812800"/>
                  </a:cubicBezTo>
                  <a:cubicBezTo>
                    <a:pt x="4053601" y="832166"/>
                    <a:pt x="4051471" y="833325"/>
                    <a:pt x="4064000" y="848360"/>
                  </a:cubicBezTo>
                  <a:cubicBezTo>
                    <a:pt x="4075393" y="862032"/>
                    <a:pt x="4082193" y="862624"/>
                    <a:pt x="4089400" y="878840"/>
                  </a:cubicBezTo>
                  <a:cubicBezTo>
                    <a:pt x="4093750" y="888627"/>
                    <a:pt x="4099560" y="909320"/>
                    <a:pt x="4099560" y="909320"/>
                  </a:cubicBezTo>
                  <a:cubicBezTo>
                    <a:pt x="4101253" y="929640"/>
                    <a:pt x="4099038" y="950674"/>
                    <a:pt x="4104640" y="970280"/>
                  </a:cubicBezTo>
                  <a:cubicBezTo>
                    <a:pt x="4106317" y="976150"/>
                    <a:pt x="4114045" y="978644"/>
                    <a:pt x="4119880" y="980440"/>
                  </a:cubicBezTo>
                  <a:cubicBezTo>
                    <a:pt x="4136385" y="985518"/>
                    <a:pt x="4153747" y="987213"/>
                    <a:pt x="4170680" y="990600"/>
                  </a:cubicBezTo>
                  <a:cubicBezTo>
                    <a:pt x="4175760" y="993987"/>
                    <a:pt x="4179818" y="1000978"/>
                    <a:pt x="4185920" y="1000760"/>
                  </a:cubicBezTo>
                  <a:cubicBezTo>
                    <a:pt x="4280765" y="997373"/>
                    <a:pt x="4277177" y="997434"/>
                    <a:pt x="4328160" y="980440"/>
                  </a:cubicBezTo>
                  <a:cubicBezTo>
                    <a:pt x="4346787" y="982133"/>
                    <a:pt x="4366164" y="980020"/>
                    <a:pt x="4384040" y="985520"/>
                  </a:cubicBezTo>
                  <a:cubicBezTo>
                    <a:pt x="4389875" y="987316"/>
                    <a:pt x="4390291" y="996070"/>
                    <a:pt x="4394200" y="1000760"/>
                  </a:cubicBezTo>
                  <a:cubicBezTo>
                    <a:pt x="4406423" y="1015428"/>
                    <a:pt x="4409695" y="1016170"/>
                    <a:pt x="4424680" y="1026160"/>
                  </a:cubicBezTo>
                  <a:cubicBezTo>
                    <a:pt x="4428067" y="1031240"/>
                    <a:pt x="4430150" y="1037491"/>
                    <a:pt x="4434840" y="1041400"/>
                  </a:cubicBezTo>
                  <a:cubicBezTo>
                    <a:pt x="4454297" y="1057614"/>
                    <a:pt x="4483770" y="1054304"/>
                    <a:pt x="4505960" y="1056640"/>
                  </a:cubicBezTo>
                  <a:cubicBezTo>
                    <a:pt x="4587586" y="1065232"/>
                    <a:pt x="4516288" y="1058998"/>
                    <a:pt x="4617720" y="1066800"/>
                  </a:cubicBezTo>
                  <a:cubicBezTo>
                    <a:pt x="4624493" y="1065107"/>
                    <a:pt x="4631224" y="1063235"/>
                    <a:pt x="4638040" y="1061720"/>
                  </a:cubicBezTo>
                  <a:cubicBezTo>
                    <a:pt x="4646469" y="1059847"/>
                    <a:pt x="4655027" y="1058582"/>
                    <a:pt x="4663440" y="1056640"/>
                  </a:cubicBezTo>
                  <a:cubicBezTo>
                    <a:pt x="4677046" y="1053500"/>
                    <a:pt x="4704080" y="1046480"/>
                    <a:pt x="4704080" y="1046480"/>
                  </a:cubicBezTo>
                  <a:lnTo>
                    <a:pt x="4902200" y="1051560"/>
                  </a:lnTo>
                  <a:cubicBezTo>
                    <a:pt x="4912490" y="1052017"/>
                    <a:pt x="4923117" y="1052815"/>
                    <a:pt x="4932680" y="1056640"/>
                  </a:cubicBezTo>
                  <a:cubicBezTo>
                    <a:pt x="4940541" y="1059784"/>
                    <a:pt x="4945649" y="1067679"/>
                    <a:pt x="4953000" y="1071880"/>
                  </a:cubicBezTo>
                  <a:cubicBezTo>
                    <a:pt x="4972281" y="1082898"/>
                    <a:pt x="4965781" y="1069421"/>
                    <a:pt x="4983480" y="1087120"/>
                  </a:cubicBezTo>
                  <a:cubicBezTo>
                    <a:pt x="4989467" y="1093107"/>
                    <a:pt x="4991540" y="1102953"/>
                    <a:pt x="4998720" y="1107440"/>
                  </a:cubicBezTo>
                  <a:cubicBezTo>
                    <a:pt x="5006042" y="1112016"/>
                    <a:pt x="5015653" y="1110827"/>
                    <a:pt x="5024120" y="1112520"/>
                  </a:cubicBezTo>
                  <a:cubicBezTo>
                    <a:pt x="5039360" y="1110827"/>
                    <a:pt x="5054804" y="1110447"/>
                    <a:pt x="5069840" y="1107440"/>
                  </a:cubicBezTo>
                  <a:cubicBezTo>
                    <a:pt x="5080342" y="1105340"/>
                    <a:pt x="5089756" y="1099041"/>
                    <a:pt x="5100320" y="1097280"/>
                  </a:cubicBezTo>
                  <a:cubicBezTo>
                    <a:pt x="5120433" y="1093928"/>
                    <a:pt x="5140960" y="1093893"/>
                    <a:pt x="5161280" y="1092200"/>
                  </a:cubicBezTo>
                  <a:cubicBezTo>
                    <a:pt x="5203424" y="1078152"/>
                    <a:pt x="5137129" y="1101735"/>
                    <a:pt x="5207000" y="1066800"/>
                  </a:cubicBezTo>
                  <a:lnTo>
                    <a:pt x="5227320" y="1056640"/>
                  </a:lnTo>
                  <a:cubicBezTo>
                    <a:pt x="5240867" y="1061720"/>
                    <a:pt x="5253877" y="1068566"/>
                    <a:pt x="5267960" y="1071880"/>
                  </a:cubicBezTo>
                  <a:cubicBezTo>
                    <a:pt x="5282886" y="1075392"/>
                    <a:pt x="5298481" y="1074933"/>
                    <a:pt x="5313680" y="1076960"/>
                  </a:cubicBezTo>
                  <a:cubicBezTo>
                    <a:pt x="5323890" y="1078321"/>
                    <a:pt x="5334000" y="1080347"/>
                    <a:pt x="5344160" y="1082040"/>
                  </a:cubicBezTo>
                  <a:cubicBezTo>
                    <a:pt x="5349240" y="1085427"/>
                    <a:pt x="5353788" y="1089795"/>
                    <a:pt x="5359400" y="1092200"/>
                  </a:cubicBezTo>
                  <a:cubicBezTo>
                    <a:pt x="5365817" y="1094950"/>
                    <a:pt x="5372760" y="1096723"/>
                    <a:pt x="5379720" y="1097280"/>
                  </a:cubicBezTo>
                  <a:cubicBezTo>
                    <a:pt x="5415207" y="1100119"/>
                    <a:pt x="5450840" y="1100667"/>
                    <a:pt x="5486400" y="1102360"/>
                  </a:cubicBezTo>
                  <a:cubicBezTo>
                    <a:pt x="5489787" y="1112520"/>
                    <a:pt x="5487649" y="1126899"/>
                    <a:pt x="5496560" y="1132840"/>
                  </a:cubicBezTo>
                  <a:lnTo>
                    <a:pt x="5511800" y="1143000"/>
                  </a:lnTo>
                </a:path>
              </a:pathLst>
            </a:custGeom>
            <a:noFill/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424883" y="1593401"/>
            <a:ext cx="11614299" cy="949153"/>
            <a:chOff x="424883" y="1593401"/>
            <a:chExt cx="11614299" cy="94915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9CCDF13B-3CAE-4B07-B7E7-41B0B7548F4E}"/>
                    </a:ext>
                  </a:extLst>
                </p:cNvPr>
                <p:cNvSpPr/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5" name="Rectangle 6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CCDF13B-3CAE-4B07-B7E7-41B0B7548F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5EAF60E5-DE19-4DDD-B070-7A038D9CD195}"/>
                    </a:ext>
                  </a:extLst>
                </p:cNvPr>
                <p:cNvSpPr/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6" name="Rectangle 6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EAF60E5-DE19-4DDD-B070-7A038D9CD1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D7F666F-4828-4ECB-9C5D-5EE354177DEF}"/>
                    </a:ext>
                  </a:extLst>
                </p:cNvPr>
                <p:cNvSpPr/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7" name="Rectangle 6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D7F666F-4828-4ECB-9C5D-5EE354177D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097765CA-ECCB-48C6-B8BF-C08037922523}"/>
                    </a:ext>
                  </a:extLst>
                </p:cNvPr>
                <p:cNvSpPr/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8" name="Rectangle 6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97765CA-ECCB-48C6-B8BF-C080379225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183E07-12F5-4E83-B609-91D745DDC9BE}"/>
                    </a:ext>
                  </a:extLst>
                </p:cNvPr>
                <p:cNvSpPr/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9" name="Rectangle 6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F183E07-12F5-4E83-B609-91D745DDC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32781B0A-F2FB-4E69-B309-4A0B233E474E}"/>
                    </a:ext>
                  </a:extLst>
                </p:cNvPr>
                <p:cNvSpPr/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0" name="Rectangle 6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2781B0A-F2FB-4E69-B309-4A0B233E47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0A12967-3F1E-46B3-B491-90B81FA347EB}"/>
                    </a:ext>
                  </a:extLst>
                </p:cNvPr>
                <p:cNvSpPr/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1" name="Rectangle 7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0A12967-3F1E-46B3-B491-90B81FA347E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663C34E-FE9F-4DCB-82DE-B2FFBE6AC06A}"/>
                    </a:ext>
                  </a:extLst>
                </p:cNvPr>
                <p:cNvSpPr/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2" name="Rectangle 7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663C34E-FE9F-4DCB-82DE-B2FFBE6AC0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99090B87-5946-43B1-8714-960CD84E0E72}"/>
                    </a:ext>
                  </a:extLst>
                </p:cNvPr>
                <p:cNvSpPr/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3" name="Rectangle 7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9090B87-5946-43B1-8714-960CD84E0E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3FD3824B-6444-4474-A396-21A928BE5E2A}"/>
                    </a:ext>
                  </a:extLst>
                </p:cNvPr>
                <p:cNvSpPr/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4" name="Rectangle 7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FD3824B-6444-4474-A396-21A928BE5E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E4F1DE9A-178F-404F-8F27-5AB5635CF630}"/>
                    </a:ext>
                  </a:extLst>
                </p:cNvPr>
                <p:cNvSpPr/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5" name="Rectangle 7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4F1DE9A-178F-404F-8F27-5AB5635CF6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94AEB190-5D62-40BB-A8D6-4AD7800CB3CA}"/>
                    </a:ext>
                  </a:extLst>
                </p:cNvPr>
                <p:cNvSpPr/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6" name="Rectangle 7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4AEB190-5D62-40BB-A8D6-4AD7800CB3C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D0D91614-F863-4C53-9E54-73C7E3E68C6D}"/>
                    </a:ext>
                  </a:extLst>
                </p:cNvPr>
                <p:cNvSpPr/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7" name="Rectangle 7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0D91614-F863-4C53-9E54-73C7E3E68C6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63EFDF8A-F103-4603-9DEB-993F937076D6}"/>
                    </a:ext>
                  </a:extLst>
                </p:cNvPr>
                <p:cNvSpPr/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8" name="Rectangle 7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EFDF8A-F103-4603-9DEB-993F937076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A0956672-D325-4E58-8119-4EA51642E598}"/>
                    </a:ext>
                  </a:extLst>
                </p:cNvPr>
                <p:cNvSpPr/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9" name="Rectangle 7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0956672-D325-4E58-8119-4EA51642E59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582C7521-9444-49C7-A293-A06B7F93698B}"/>
                    </a:ext>
                  </a:extLst>
                </p:cNvPr>
                <p:cNvSpPr/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0" name="Rectangle 7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82C7521-9444-49C7-A293-A06B7F93698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blipFill rotWithShape="0">
                  <a:blip r:embed="rId22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CAC3A6FD-33F9-4D3C-BD70-34EDAECDC46A}"/>
                    </a:ext>
                  </a:extLst>
                </p:cNvPr>
                <p:cNvSpPr/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1" name="Rectangle 8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CAC3A6FD-33F9-4D3C-BD70-34EDAECDC4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blipFill rotWithShape="0">
                  <a:blip r:embed="rId23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6306CDB6-554D-46E6-9CEF-145B7C6761F2}"/>
                    </a:ext>
                  </a:extLst>
                </p:cNvPr>
                <p:cNvSpPr/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2" name="Rectangle 8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06CDB6-554D-46E6-9CEF-145B7C6761F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500CC3FA-D16D-439F-9667-0EA4E17DE42B}"/>
                    </a:ext>
                  </a:extLst>
                </p:cNvPr>
                <p:cNvSpPr/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3" name="Rectangle 8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0CC3FA-D16D-439F-9667-0EA4E17DE4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blipFill rotWithShape="0">
                  <a:blip r:embed="rId24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A1F4A565-CDB7-4DCD-B0C3-0B862A692B53}"/>
                    </a:ext>
                  </a:extLst>
                </p:cNvPr>
                <p:cNvSpPr/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4" name="Rectangle 8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1F4A565-CDB7-4DCD-B0C3-0B862A692B5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blipFill rotWithShape="0">
                  <a:blip r:embed="rId25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8D8ADB79-8A30-4756-A6F4-C97070BAF91B}"/>
                    </a:ext>
                  </a:extLst>
                </p:cNvPr>
                <p:cNvSpPr/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5" name="Rectangle 8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D8ADB79-8A30-4756-A6F4-C97070BAF9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blipFill rotWithShape="0">
                  <a:blip r:embed="rId26"/>
                  <a:stretch>
                    <a:fillRect l="-13725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0D26EF78-7409-45F7-B4B7-386D76DE0FD1}"/>
                    </a:ext>
                  </a:extLst>
                </p:cNvPr>
                <p:cNvSpPr/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6" name="Rectangle 8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D26EF78-7409-45F7-B4B7-386D76DE0FD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blipFill rotWithShape="0">
                  <a:blip r:embed="rId27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D4A108A6-62D0-4ABB-BA07-9C4ED2DD5E1E}"/>
                    </a:ext>
                  </a:extLst>
                </p:cNvPr>
                <p:cNvSpPr/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7" name="Rectangle 8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4A108A6-62D0-4ABB-BA07-9C4ED2DD5E1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blipFill rotWithShape="0">
                  <a:blip r:embed="rId28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62552B51-AFC4-4DCE-A135-5CB4E0F85EAF}"/>
                    </a:ext>
                  </a:extLst>
                </p:cNvPr>
                <p:cNvSpPr/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8" name="Rectangle 8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2552B51-AFC4-4DCE-A135-5CB4E0F85E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blipFill rotWithShape="0">
                  <a:blip r:embed="rId29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22D0F935-146C-4462-890E-A728D2DF0F3B}"/>
                    </a:ext>
                  </a:extLst>
                </p:cNvPr>
                <p:cNvSpPr/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9" name="Rectangle 8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22D0F935-146C-4462-890E-A728D2DF0F3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blipFill rotWithShape="0">
                  <a:blip r:embed="rId30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87F81B6-2A1C-45FE-923F-BC58A54ABAD9}"/>
                    </a:ext>
                  </a:extLst>
                </p:cNvPr>
                <p:cNvSpPr/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0" name="Rectangle 8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87F81B6-2A1C-45FE-923F-BC58A54ABA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blipFill rotWithShape="0">
                  <a:blip r:embed="rId31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DCFD209C-0C0E-4E1A-8972-78F298279F60}"/>
                    </a:ext>
                  </a:extLst>
                </p:cNvPr>
                <p:cNvSpPr/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1" name="Rectangle 9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CFD209C-0C0E-4E1A-8972-78F298279F6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blipFill rotWithShape="0">
                  <a:blip r:embed="rId32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83753594-1507-49A2-B3AD-95D09D67C04E}"/>
                    </a:ext>
                  </a:extLst>
                </p:cNvPr>
                <p:cNvSpPr/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2" name="Rectangle 9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3753594-1507-49A2-B3AD-95D09D67C0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blipFill rotWithShape="0">
                  <a:blip r:embed="rId33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48DB9C37-F81B-4E3E-8F2A-F295D53CA410}"/>
                    </a:ext>
                  </a:extLst>
                </p:cNvPr>
                <p:cNvSpPr/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3" name="Rectangle 9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8DB9C37-F81B-4E3E-8F2A-F295D53CA41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blipFill rotWithShape="0">
                  <a:blip r:embed="rId34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5096458F-00E8-4C38-8CC4-3637D706DD51}"/>
                    </a:ext>
                  </a:extLst>
                </p:cNvPr>
                <p:cNvSpPr/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4" name="Rectangle 9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96458F-00E8-4C38-8CC4-3637D706DD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blipFill rotWithShape="0">
                  <a:blip r:embed="rId35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44463C8E-D7F8-49D9-98D9-CDAB560BD789}"/>
                    </a:ext>
                  </a:extLst>
                </p:cNvPr>
                <p:cNvSpPr/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5" name="Rectangle 9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4463C8E-D7F8-49D9-98D9-CDAB560BD7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blipFill rotWithShape="0">
                  <a:blip r:embed="rId36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AE2EFB60-B1FB-4C48-A32F-ED8C0C86DBAF}"/>
                    </a:ext>
                  </a:extLst>
                </p:cNvPr>
                <p:cNvSpPr/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800" dirty="0"/>
                </a:p>
              </p:txBody>
            </p:sp>
          </mc:Choice>
          <mc:Fallback xmlns="">
            <p:sp>
              <p:nvSpPr>
                <p:cNvPr id="96" name="Rectangle 9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E2EFB60-B1FB-4C48-A32F-ED8C0C86DB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  <a:blipFill rotWithShape="0">
                  <a:blip r:embed="rId3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97" name="Group 96"/>
            <p:cNvGrpSpPr/>
            <p:nvPr/>
          </p:nvGrpSpPr>
          <p:grpSpPr>
            <a:xfrm>
              <a:off x="424883" y="1593401"/>
              <a:ext cx="11614299" cy="523220"/>
              <a:chOff x="424883" y="1593401"/>
              <a:chExt cx="11614299" cy="523220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9" name="Rectangle 128">
                    <a:extLst>
                      <a:ext uri="{FF2B5EF4-FFF2-40B4-BE49-F238E27FC236}">
                        <a16:creationId xmlns:a16="http://schemas.microsoft.com/office/drawing/2014/main" id="{AE2EFB60-B1FB-4C48-A32F-ED8C0C86DBAF}"/>
                      </a:ext>
                    </a:extLst>
                  </p:cNvPr>
                  <p:cNvSpPr/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280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oMath>
                      </m:oMathPara>
                    </a14:m>
                    <a:endParaRPr lang="en-IL" sz="2800" dirty="0"/>
                  </a:p>
                </p:txBody>
              </p:sp>
            </mc:Choice>
            <mc:Fallback xmlns="">
              <p:sp>
                <p:nvSpPr>
                  <p:cNvPr id="129" name="Rectangle 12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AE2EFB60-B1FB-4C48-A32F-ED8C0C86DBA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  <a:blipFill rotWithShape="0">
                    <a:blip r:embed="rId3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pic>
        <p:nvPicPr>
          <p:cNvPr id="130" name="Picture 129"/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7003589" y="2778377"/>
            <a:ext cx="5070829" cy="31539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8501571" y="5932364"/>
                <a:ext cx="23095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Parameters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4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131" name="TextBox 1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1571" y="5932364"/>
                <a:ext cx="2309595" cy="523220"/>
              </a:xfrm>
              <a:prstGeom prst="rect">
                <a:avLst/>
              </a:prstGeom>
              <a:blipFill rotWithShape="0">
                <a:blip r:embed="rId40"/>
                <a:stretch>
                  <a:fillRect l="-1323" t="-10465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2" name="Arc 131">
            <a:extLst>
              <a:ext uri="{FF2B5EF4-FFF2-40B4-BE49-F238E27FC236}">
                <a16:creationId xmlns:a16="http://schemas.microsoft.com/office/drawing/2014/main" id="{5AA0519B-C64B-46A4-A858-7DFFEF3273E1}"/>
              </a:ext>
            </a:extLst>
          </p:cNvPr>
          <p:cNvSpPr/>
          <p:nvPr/>
        </p:nvSpPr>
        <p:spPr>
          <a:xfrm>
            <a:off x="4967908" y="2716981"/>
            <a:ext cx="1509092" cy="454376"/>
          </a:xfrm>
          <a:prstGeom prst="arc">
            <a:avLst>
              <a:gd name="adj1" fmla="val 11270589"/>
              <a:gd name="adj2" fmla="val 21284615"/>
            </a:avLst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3" name="Arc 132">
            <a:extLst>
              <a:ext uri="{FF2B5EF4-FFF2-40B4-BE49-F238E27FC236}">
                <a16:creationId xmlns:a16="http://schemas.microsoft.com/office/drawing/2014/main" id="{D1C09C38-36D9-4870-B9F3-6B0D2CA46EDA}"/>
              </a:ext>
            </a:extLst>
          </p:cNvPr>
          <p:cNvSpPr/>
          <p:nvPr/>
        </p:nvSpPr>
        <p:spPr>
          <a:xfrm rot="10800000">
            <a:off x="4967908" y="6183160"/>
            <a:ext cx="1509092" cy="558417"/>
          </a:xfrm>
          <a:prstGeom prst="arc">
            <a:avLst>
              <a:gd name="adj1" fmla="val 11270589"/>
              <a:gd name="adj2" fmla="val 21284615"/>
            </a:avLst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B81CD89F-5ACA-45FF-8532-FE5BA8520F45}"/>
              </a:ext>
            </a:extLst>
          </p:cNvPr>
          <p:cNvSpPr txBox="1"/>
          <p:nvPr/>
        </p:nvSpPr>
        <p:spPr>
          <a:xfrm>
            <a:off x="3707630" y="3016885"/>
            <a:ext cx="3220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“counting” becomes  expected value</a:t>
            </a:r>
            <a:endParaRPr lang="en-US" sz="2400" dirty="0">
              <a:latin typeface="Arial Narrow" panose="020B0606020202030204" pitchFamily="34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B81CD89F-5ACA-45FF-8532-FE5BA8520F45}"/>
              </a:ext>
            </a:extLst>
          </p:cNvPr>
          <p:cNvSpPr txBox="1"/>
          <p:nvPr/>
        </p:nvSpPr>
        <p:spPr>
          <a:xfrm>
            <a:off x="4185792" y="5606784"/>
            <a:ext cx="3073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forward-backward algorithm</a:t>
            </a:r>
            <a:endParaRPr lang="en-US" sz="2800" dirty="0">
              <a:latin typeface="Arial Narrow" panose="020B0606020202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endParaRPr lang="en-US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GB" b="0" i="1" dirty="0" smtClean="0">
                              <a:latin typeface="Cambria Math" panose="02040503050406030204" pitchFamily="18" charset="0"/>
                            </a:rPr>
                            <m:t>𝐸𝑁</m:t>
                          </m:r>
                        </m:e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dirty="0"/>
                  <a:t>Posterior probability</a:t>
                </a:r>
              </a:p>
            </p:txBody>
          </p:sp>
        </mc:Choice>
        <mc:Fallback xmlns="">
          <p:sp>
            <p:nvSpPr>
              <p:cNvPr id="135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3AE67FC-E97D-4536-AD8E-1AA480496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  <a:blipFill rotWithShape="0">
                <a:blip r:embed="rId41"/>
                <a:stretch>
                  <a:fillRect b="-4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7" name="TextBox 136">
            <a:extLst>
              <a:ext uri="{FF2B5EF4-FFF2-40B4-BE49-F238E27FC236}">
                <a16:creationId xmlns:a16="http://schemas.microsoft.com/office/drawing/2014/main" id="{B81CD89F-5ACA-45FF-8532-FE5BA8520F45}"/>
              </a:ext>
            </a:extLst>
          </p:cNvPr>
          <p:cNvSpPr txBox="1"/>
          <p:nvPr/>
        </p:nvSpPr>
        <p:spPr>
          <a:xfrm>
            <a:off x="2670407" y="2473486"/>
            <a:ext cx="3220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M-step</a:t>
            </a:r>
            <a:endParaRPr lang="en-US" sz="2800" b="1" dirty="0">
              <a:latin typeface="Arial Narrow" panose="020B0606020202030204" pitchFamily="34" charset="0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B81CD89F-5ACA-45FF-8532-FE5BA8520F45}"/>
              </a:ext>
            </a:extLst>
          </p:cNvPr>
          <p:cNvSpPr txBox="1"/>
          <p:nvPr/>
        </p:nvSpPr>
        <p:spPr>
          <a:xfrm>
            <a:off x="5627845" y="6182537"/>
            <a:ext cx="3220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E-step</a:t>
            </a:r>
            <a:endParaRPr lang="en-US" sz="2800" b="1" dirty="0">
              <a:latin typeface="Arial Narrow" panose="020B0606020202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D4F0D9-573E-4052-976A-B37B7C838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60198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3E77-4E97-4E51-837B-906112F18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44D56-17E7-4F77-96DB-3583618C2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We started from DNA sequence </a:t>
            </a:r>
          </a:p>
          <a:p>
            <a:r>
              <a:rPr lang="en-US" sz="3200" dirty="0"/>
              <a:t>We learned the parameters with 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159664-251E-4247-9197-182A6156F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35018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3E77-4E97-4E51-837B-906112F18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44D56-17E7-4F77-96DB-3583618C2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We started from DNA sequence </a:t>
            </a:r>
          </a:p>
          <a:p>
            <a:r>
              <a:rPr lang="en-US" sz="3200" dirty="0"/>
              <a:t>We learned the parameters with EM</a:t>
            </a:r>
          </a:p>
          <a:p>
            <a:r>
              <a:rPr lang="en-US" sz="3200" b="1" dirty="0"/>
              <a:t>Let’s find the Annotation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159664-251E-4247-9197-182A6156F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8627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 59"/>
          <p:cNvSpPr/>
          <p:nvPr/>
        </p:nvSpPr>
        <p:spPr>
          <a:xfrm>
            <a:off x="584200" y="4196080"/>
            <a:ext cx="5511800" cy="1158240"/>
          </a:xfrm>
          <a:custGeom>
            <a:avLst/>
            <a:gdLst>
              <a:gd name="connsiteX0" fmla="*/ 0 w 5511800"/>
              <a:gd name="connsiteY0" fmla="*/ 1158240 h 1158240"/>
              <a:gd name="connsiteX1" fmla="*/ 25400 w 5511800"/>
              <a:gd name="connsiteY1" fmla="*/ 1153160 h 1158240"/>
              <a:gd name="connsiteX2" fmla="*/ 55880 w 5511800"/>
              <a:gd name="connsiteY2" fmla="*/ 1132840 h 1158240"/>
              <a:gd name="connsiteX3" fmla="*/ 96520 w 5511800"/>
              <a:gd name="connsiteY3" fmla="*/ 1122680 h 1158240"/>
              <a:gd name="connsiteX4" fmla="*/ 116840 w 5511800"/>
              <a:gd name="connsiteY4" fmla="*/ 1107440 h 1158240"/>
              <a:gd name="connsiteX5" fmla="*/ 147320 w 5511800"/>
              <a:gd name="connsiteY5" fmla="*/ 1082040 h 1158240"/>
              <a:gd name="connsiteX6" fmla="*/ 167640 w 5511800"/>
              <a:gd name="connsiteY6" fmla="*/ 1076960 h 1158240"/>
              <a:gd name="connsiteX7" fmla="*/ 182880 w 5511800"/>
              <a:gd name="connsiteY7" fmla="*/ 1071880 h 1158240"/>
              <a:gd name="connsiteX8" fmla="*/ 213360 w 5511800"/>
              <a:gd name="connsiteY8" fmla="*/ 1051560 h 1158240"/>
              <a:gd name="connsiteX9" fmla="*/ 264160 w 5511800"/>
              <a:gd name="connsiteY9" fmla="*/ 1056640 h 1158240"/>
              <a:gd name="connsiteX10" fmla="*/ 284480 w 5511800"/>
              <a:gd name="connsiteY10" fmla="*/ 1066800 h 1158240"/>
              <a:gd name="connsiteX11" fmla="*/ 320040 w 5511800"/>
              <a:gd name="connsiteY11" fmla="*/ 1071880 h 1158240"/>
              <a:gd name="connsiteX12" fmla="*/ 391160 w 5511800"/>
              <a:gd name="connsiteY12" fmla="*/ 1082040 h 1158240"/>
              <a:gd name="connsiteX13" fmla="*/ 436880 w 5511800"/>
              <a:gd name="connsiteY13" fmla="*/ 1087120 h 1158240"/>
              <a:gd name="connsiteX14" fmla="*/ 518160 w 5511800"/>
              <a:gd name="connsiteY14" fmla="*/ 1082040 h 1158240"/>
              <a:gd name="connsiteX15" fmla="*/ 553720 w 5511800"/>
              <a:gd name="connsiteY15" fmla="*/ 1066800 h 1158240"/>
              <a:gd name="connsiteX16" fmla="*/ 568960 w 5511800"/>
              <a:gd name="connsiteY16" fmla="*/ 1051560 h 1158240"/>
              <a:gd name="connsiteX17" fmla="*/ 599440 w 5511800"/>
              <a:gd name="connsiteY17" fmla="*/ 1036320 h 1158240"/>
              <a:gd name="connsiteX18" fmla="*/ 635000 w 5511800"/>
              <a:gd name="connsiteY18" fmla="*/ 1010920 h 1158240"/>
              <a:gd name="connsiteX19" fmla="*/ 665480 w 5511800"/>
              <a:gd name="connsiteY19" fmla="*/ 990600 h 1158240"/>
              <a:gd name="connsiteX20" fmla="*/ 675640 w 5511800"/>
              <a:gd name="connsiteY20" fmla="*/ 975360 h 1158240"/>
              <a:gd name="connsiteX21" fmla="*/ 690880 w 5511800"/>
              <a:gd name="connsiteY21" fmla="*/ 970280 h 1158240"/>
              <a:gd name="connsiteX22" fmla="*/ 721360 w 5511800"/>
              <a:gd name="connsiteY22" fmla="*/ 965200 h 1158240"/>
              <a:gd name="connsiteX23" fmla="*/ 736600 w 5511800"/>
              <a:gd name="connsiteY23" fmla="*/ 960120 h 1158240"/>
              <a:gd name="connsiteX24" fmla="*/ 807720 w 5511800"/>
              <a:gd name="connsiteY24" fmla="*/ 955040 h 1158240"/>
              <a:gd name="connsiteX25" fmla="*/ 828040 w 5511800"/>
              <a:gd name="connsiteY25" fmla="*/ 944880 h 1158240"/>
              <a:gd name="connsiteX26" fmla="*/ 858520 w 5511800"/>
              <a:gd name="connsiteY26" fmla="*/ 934720 h 1158240"/>
              <a:gd name="connsiteX27" fmla="*/ 889000 w 5511800"/>
              <a:gd name="connsiteY27" fmla="*/ 919480 h 1158240"/>
              <a:gd name="connsiteX28" fmla="*/ 929640 w 5511800"/>
              <a:gd name="connsiteY28" fmla="*/ 894080 h 1158240"/>
              <a:gd name="connsiteX29" fmla="*/ 960120 w 5511800"/>
              <a:gd name="connsiteY29" fmla="*/ 873760 h 1158240"/>
              <a:gd name="connsiteX30" fmla="*/ 980440 w 5511800"/>
              <a:gd name="connsiteY30" fmla="*/ 868680 h 1158240"/>
              <a:gd name="connsiteX31" fmla="*/ 1000760 w 5511800"/>
              <a:gd name="connsiteY31" fmla="*/ 858520 h 1158240"/>
              <a:gd name="connsiteX32" fmla="*/ 1016000 w 5511800"/>
              <a:gd name="connsiteY32" fmla="*/ 853440 h 1158240"/>
              <a:gd name="connsiteX33" fmla="*/ 1061720 w 5511800"/>
              <a:gd name="connsiteY33" fmla="*/ 812800 h 1158240"/>
              <a:gd name="connsiteX34" fmla="*/ 1092200 w 5511800"/>
              <a:gd name="connsiteY34" fmla="*/ 802640 h 1158240"/>
              <a:gd name="connsiteX35" fmla="*/ 1122680 w 5511800"/>
              <a:gd name="connsiteY35" fmla="*/ 787400 h 1158240"/>
              <a:gd name="connsiteX36" fmla="*/ 1229360 w 5511800"/>
              <a:gd name="connsiteY36" fmla="*/ 782320 h 1158240"/>
              <a:gd name="connsiteX37" fmla="*/ 1295400 w 5511800"/>
              <a:gd name="connsiteY37" fmla="*/ 767080 h 1158240"/>
              <a:gd name="connsiteX38" fmla="*/ 1361440 w 5511800"/>
              <a:gd name="connsiteY38" fmla="*/ 741680 h 1158240"/>
              <a:gd name="connsiteX39" fmla="*/ 1397000 w 5511800"/>
              <a:gd name="connsiteY39" fmla="*/ 721360 h 1158240"/>
              <a:gd name="connsiteX40" fmla="*/ 1427480 w 5511800"/>
              <a:gd name="connsiteY40" fmla="*/ 701040 h 1158240"/>
              <a:gd name="connsiteX41" fmla="*/ 1463040 w 5511800"/>
              <a:gd name="connsiteY41" fmla="*/ 665480 h 1158240"/>
              <a:gd name="connsiteX42" fmla="*/ 1493520 w 5511800"/>
              <a:gd name="connsiteY42" fmla="*/ 619760 h 1158240"/>
              <a:gd name="connsiteX43" fmla="*/ 1508760 w 5511800"/>
              <a:gd name="connsiteY43" fmla="*/ 609600 h 1158240"/>
              <a:gd name="connsiteX44" fmla="*/ 1513840 w 5511800"/>
              <a:gd name="connsiteY44" fmla="*/ 594360 h 1158240"/>
              <a:gd name="connsiteX45" fmla="*/ 1549400 w 5511800"/>
              <a:gd name="connsiteY45" fmla="*/ 563880 h 1158240"/>
              <a:gd name="connsiteX46" fmla="*/ 1559560 w 5511800"/>
              <a:gd name="connsiteY46" fmla="*/ 548640 h 1158240"/>
              <a:gd name="connsiteX47" fmla="*/ 1590040 w 5511800"/>
              <a:gd name="connsiteY47" fmla="*/ 523240 h 1158240"/>
              <a:gd name="connsiteX48" fmla="*/ 1605280 w 5511800"/>
              <a:gd name="connsiteY48" fmla="*/ 472440 h 1158240"/>
              <a:gd name="connsiteX49" fmla="*/ 1610360 w 5511800"/>
              <a:gd name="connsiteY49" fmla="*/ 309880 h 1158240"/>
              <a:gd name="connsiteX50" fmla="*/ 1625600 w 5511800"/>
              <a:gd name="connsiteY50" fmla="*/ 304800 h 1158240"/>
              <a:gd name="connsiteX51" fmla="*/ 1656080 w 5511800"/>
              <a:gd name="connsiteY51" fmla="*/ 284480 h 1158240"/>
              <a:gd name="connsiteX52" fmla="*/ 1671320 w 5511800"/>
              <a:gd name="connsiteY52" fmla="*/ 274320 h 1158240"/>
              <a:gd name="connsiteX53" fmla="*/ 1686560 w 5511800"/>
              <a:gd name="connsiteY53" fmla="*/ 264160 h 1158240"/>
              <a:gd name="connsiteX54" fmla="*/ 1701800 w 5511800"/>
              <a:gd name="connsiteY54" fmla="*/ 259080 h 1158240"/>
              <a:gd name="connsiteX55" fmla="*/ 1732280 w 5511800"/>
              <a:gd name="connsiteY55" fmla="*/ 243840 h 1158240"/>
              <a:gd name="connsiteX56" fmla="*/ 1742440 w 5511800"/>
              <a:gd name="connsiteY56" fmla="*/ 228600 h 1158240"/>
              <a:gd name="connsiteX57" fmla="*/ 1757680 w 5511800"/>
              <a:gd name="connsiteY57" fmla="*/ 223520 h 1158240"/>
              <a:gd name="connsiteX58" fmla="*/ 1793240 w 5511800"/>
              <a:gd name="connsiteY58" fmla="*/ 218440 h 1158240"/>
              <a:gd name="connsiteX59" fmla="*/ 1823720 w 5511800"/>
              <a:gd name="connsiteY59" fmla="*/ 203200 h 1158240"/>
              <a:gd name="connsiteX60" fmla="*/ 1844040 w 5511800"/>
              <a:gd name="connsiteY60" fmla="*/ 193040 h 1158240"/>
              <a:gd name="connsiteX61" fmla="*/ 1859280 w 5511800"/>
              <a:gd name="connsiteY61" fmla="*/ 182880 h 1158240"/>
              <a:gd name="connsiteX62" fmla="*/ 1879600 w 5511800"/>
              <a:gd name="connsiteY62" fmla="*/ 177800 h 1158240"/>
              <a:gd name="connsiteX63" fmla="*/ 1894840 w 5511800"/>
              <a:gd name="connsiteY63" fmla="*/ 162560 h 1158240"/>
              <a:gd name="connsiteX64" fmla="*/ 1915160 w 5511800"/>
              <a:gd name="connsiteY64" fmla="*/ 127000 h 1158240"/>
              <a:gd name="connsiteX65" fmla="*/ 1935480 w 5511800"/>
              <a:gd name="connsiteY65" fmla="*/ 96520 h 1158240"/>
              <a:gd name="connsiteX66" fmla="*/ 1940560 w 5511800"/>
              <a:gd name="connsiteY66" fmla="*/ 76200 h 1158240"/>
              <a:gd name="connsiteX67" fmla="*/ 1955800 w 5511800"/>
              <a:gd name="connsiteY67" fmla="*/ 66040 h 1158240"/>
              <a:gd name="connsiteX68" fmla="*/ 1986280 w 5511800"/>
              <a:gd name="connsiteY68" fmla="*/ 45720 h 1158240"/>
              <a:gd name="connsiteX69" fmla="*/ 2001520 w 5511800"/>
              <a:gd name="connsiteY69" fmla="*/ 30480 h 1158240"/>
              <a:gd name="connsiteX70" fmla="*/ 2042160 w 5511800"/>
              <a:gd name="connsiteY70" fmla="*/ 20320 h 1158240"/>
              <a:gd name="connsiteX71" fmla="*/ 2057400 w 5511800"/>
              <a:gd name="connsiteY71" fmla="*/ 15240 h 1158240"/>
              <a:gd name="connsiteX72" fmla="*/ 2301240 w 5511800"/>
              <a:gd name="connsiteY72" fmla="*/ 20320 h 1158240"/>
              <a:gd name="connsiteX73" fmla="*/ 2316480 w 5511800"/>
              <a:gd name="connsiteY73" fmla="*/ 30480 h 1158240"/>
              <a:gd name="connsiteX74" fmla="*/ 2448560 w 5511800"/>
              <a:gd name="connsiteY74" fmla="*/ 40640 h 1158240"/>
              <a:gd name="connsiteX75" fmla="*/ 2504440 w 5511800"/>
              <a:gd name="connsiteY75" fmla="*/ 30480 h 1158240"/>
              <a:gd name="connsiteX76" fmla="*/ 2545080 w 5511800"/>
              <a:gd name="connsiteY76" fmla="*/ 25400 h 1158240"/>
              <a:gd name="connsiteX77" fmla="*/ 2565400 w 5511800"/>
              <a:gd name="connsiteY77" fmla="*/ 20320 h 1158240"/>
              <a:gd name="connsiteX78" fmla="*/ 2616200 w 5511800"/>
              <a:gd name="connsiteY78" fmla="*/ 10160 h 1158240"/>
              <a:gd name="connsiteX79" fmla="*/ 2651760 w 5511800"/>
              <a:gd name="connsiteY79" fmla="*/ 0 h 1158240"/>
              <a:gd name="connsiteX80" fmla="*/ 2819400 w 5511800"/>
              <a:gd name="connsiteY80" fmla="*/ 5080 h 1158240"/>
              <a:gd name="connsiteX81" fmla="*/ 2865120 w 5511800"/>
              <a:gd name="connsiteY81" fmla="*/ 20320 h 1158240"/>
              <a:gd name="connsiteX82" fmla="*/ 2961640 w 5511800"/>
              <a:gd name="connsiteY82" fmla="*/ 25400 h 1158240"/>
              <a:gd name="connsiteX83" fmla="*/ 2976880 w 5511800"/>
              <a:gd name="connsiteY83" fmla="*/ 35560 h 1158240"/>
              <a:gd name="connsiteX84" fmla="*/ 3012440 w 5511800"/>
              <a:gd name="connsiteY84" fmla="*/ 45720 h 1158240"/>
              <a:gd name="connsiteX85" fmla="*/ 3119120 w 5511800"/>
              <a:gd name="connsiteY85" fmla="*/ 71120 h 1158240"/>
              <a:gd name="connsiteX86" fmla="*/ 3149600 w 5511800"/>
              <a:gd name="connsiteY86" fmla="*/ 76200 h 1158240"/>
              <a:gd name="connsiteX87" fmla="*/ 3261360 w 5511800"/>
              <a:gd name="connsiteY87" fmla="*/ 91440 h 1158240"/>
              <a:gd name="connsiteX88" fmla="*/ 3276600 w 5511800"/>
              <a:gd name="connsiteY88" fmla="*/ 96520 h 1158240"/>
              <a:gd name="connsiteX89" fmla="*/ 3312160 w 5511800"/>
              <a:gd name="connsiteY89" fmla="*/ 101600 h 1158240"/>
              <a:gd name="connsiteX90" fmla="*/ 3327400 w 5511800"/>
              <a:gd name="connsiteY90" fmla="*/ 116840 h 1158240"/>
              <a:gd name="connsiteX91" fmla="*/ 3342640 w 5511800"/>
              <a:gd name="connsiteY91" fmla="*/ 121920 h 1158240"/>
              <a:gd name="connsiteX92" fmla="*/ 3378200 w 5511800"/>
              <a:gd name="connsiteY92" fmla="*/ 157480 h 1158240"/>
              <a:gd name="connsiteX93" fmla="*/ 3393440 w 5511800"/>
              <a:gd name="connsiteY93" fmla="*/ 167640 h 1158240"/>
              <a:gd name="connsiteX94" fmla="*/ 3439160 w 5511800"/>
              <a:gd name="connsiteY94" fmla="*/ 203200 h 1158240"/>
              <a:gd name="connsiteX95" fmla="*/ 3469640 w 5511800"/>
              <a:gd name="connsiteY95" fmla="*/ 208280 h 1158240"/>
              <a:gd name="connsiteX96" fmla="*/ 3550920 w 5511800"/>
              <a:gd name="connsiteY96" fmla="*/ 213360 h 1158240"/>
              <a:gd name="connsiteX97" fmla="*/ 3566160 w 5511800"/>
              <a:gd name="connsiteY97" fmla="*/ 218440 h 1158240"/>
              <a:gd name="connsiteX98" fmla="*/ 3601720 w 5511800"/>
              <a:gd name="connsiteY98" fmla="*/ 233680 h 1158240"/>
              <a:gd name="connsiteX99" fmla="*/ 3622040 w 5511800"/>
              <a:gd name="connsiteY99" fmla="*/ 238760 h 1158240"/>
              <a:gd name="connsiteX100" fmla="*/ 3637280 w 5511800"/>
              <a:gd name="connsiteY100" fmla="*/ 254000 h 1158240"/>
              <a:gd name="connsiteX101" fmla="*/ 3652520 w 5511800"/>
              <a:gd name="connsiteY101" fmla="*/ 259080 h 1158240"/>
              <a:gd name="connsiteX102" fmla="*/ 3693160 w 5511800"/>
              <a:gd name="connsiteY102" fmla="*/ 304800 h 1158240"/>
              <a:gd name="connsiteX103" fmla="*/ 3698240 w 5511800"/>
              <a:gd name="connsiteY103" fmla="*/ 335280 h 1158240"/>
              <a:gd name="connsiteX104" fmla="*/ 3708400 w 5511800"/>
              <a:gd name="connsiteY104" fmla="*/ 355600 h 1158240"/>
              <a:gd name="connsiteX105" fmla="*/ 3713480 w 5511800"/>
              <a:gd name="connsiteY105" fmla="*/ 375920 h 1158240"/>
              <a:gd name="connsiteX106" fmla="*/ 3723640 w 5511800"/>
              <a:gd name="connsiteY106" fmla="*/ 452120 h 1158240"/>
              <a:gd name="connsiteX107" fmla="*/ 3728720 w 5511800"/>
              <a:gd name="connsiteY107" fmla="*/ 477520 h 1158240"/>
              <a:gd name="connsiteX108" fmla="*/ 3743960 w 5511800"/>
              <a:gd name="connsiteY108" fmla="*/ 487680 h 1158240"/>
              <a:gd name="connsiteX109" fmla="*/ 3749040 w 5511800"/>
              <a:gd name="connsiteY109" fmla="*/ 502920 h 1158240"/>
              <a:gd name="connsiteX110" fmla="*/ 3754120 w 5511800"/>
              <a:gd name="connsiteY110" fmla="*/ 528320 h 1158240"/>
              <a:gd name="connsiteX111" fmla="*/ 3764280 w 5511800"/>
              <a:gd name="connsiteY111" fmla="*/ 543560 h 1158240"/>
              <a:gd name="connsiteX112" fmla="*/ 3784600 w 5511800"/>
              <a:gd name="connsiteY112" fmla="*/ 574040 h 1158240"/>
              <a:gd name="connsiteX113" fmla="*/ 3794760 w 5511800"/>
              <a:gd name="connsiteY113" fmla="*/ 589280 h 1158240"/>
              <a:gd name="connsiteX114" fmla="*/ 3840480 w 5511800"/>
              <a:gd name="connsiteY114" fmla="*/ 604520 h 1158240"/>
              <a:gd name="connsiteX115" fmla="*/ 3952240 w 5511800"/>
              <a:gd name="connsiteY115" fmla="*/ 614680 h 1158240"/>
              <a:gd name="connsiteX116" fmla="*/ 3967480 w 5511800"/>
              <a:gd name="connsiteY116" fmla="*/ 629920 h 1158240"/>
              <a:gd name="connsiteX117" fmla="*/ 3982720 w 5511800"/>
              <a:gd name="connsiteY117" fmla="*/ 695960 h 1158240"/>
              <a:gd name="connsiteX118" fmla="*/ 3987800 w 5511800"/>
              <a:gd name="connsiteY118" fmla="*/ 716280 h 1158240"/>
              <a:gd name="connsiteX119" fmla="*/ 4003040 w 5511800"/>
              <a:gd name="connsiteY119" fmla="*/ 731520 h 1158240"/>
              <a:gd name="connsiteX120" fmla="*/ 4013200 w 5511800"/>
              <a:gd name="connsiteY120" fmla="*/ 751840 h 1158240"/>
              <a:gd name="connsiteX121" fmla="*/ 4023360 w 5511800"/>
              <a:gd name="connsiteY121" fmla="*/ 767080 h 1158240"/>
              <a:gd name="connsiteX122" fmla="*/ 4048760 w 5511800"/>
              <a:gd name="connsiteY122" fmla="*/ 812800 h 1158240"/>
              <a:gd name="connsiteX123" fmla="*/ 4064000 w 5511800"/>
              <a:gd name="connsiteY123" fmla="*/ 848360 h 1158240"/>
              <a:gd name="connsiteX124" fmla="*/ 4089400 w 5511800"/>
              <a:gd name="connsiteY124" fmla="*/ 878840 h 1158240"/>
              <a:gd name="connsiteX125" fmla="*/ 4099560 w 5511800"/>
              <a:gd name="connsiteY125" fmla="*/ 909320 h 1158240"/>
              <a:gd name="connsiteX126" fmla="*/ 4104640 w 5511800"/>
              <a:gd name="connsiteY126" fmla="*/ 970280 h 1158240"/>
              <a:gd name="connsiteX127" fmla="*/ 4119880 w 5511800"/>
              <a:gd name="connsiteY127" fmla="*/ 980440 h 1158240"/>
              <a:gd name="connsiteX128" fmla="*/ 4170680 w 5511800"/>
              <a:gd name="connsiteY128" fmla="*/ 990600 h 1158240"/>
              <a:gd name="connsiteX129" fmla="*/ 4185920 w 5511800"/>
              <a:gd name="connsiteY129" fmla="*/ 1000760 h 1158240"/>
              <a:gd name="connsiteX130" fmla="*/ 4328160 w 5511800"/>
              <a:gd name="connsiteY130" fmla="*/ 980440 h 1158240"/>
              <a:gd name="connsiteX131" fmla="*/ 4384040 w 5511800"/>
              <a:gd name="connsiteY131" fmla="*/ 985520 h 1158240"/>
              <a:gd name="connsiteX132" fmla="*/ 4394200 w 5511800"/>
              <a:gd name="connsiteY132" fmla="*/ 1000760 h 1158240"/>
              <a:gd name="connsiteX133" fmla="*/ 4424680 w 5511800"/>
              <a:gd name="connsiteY133" fmla="*/ 1026160 h 1158240"/>
              <a:gd name="connsiteX134" fmla="*/ 4434840 w 5511800"/>
              <a:gd name="connsiteY134" fmla="*/ 1041400 h 1158240"/>
              <a:gd name="connsiteX135" fmla="*/ 4505960 w 5511800"/>
              <a:gd name="connsiteY135" fmla="*/ 1056640 h 1158240"/>
              <a:gd name="connsiteX136" fmla="*/ 4617720 w 5511800"/>
              <a:gd name="connsiteY136" fmla="*/ 1066800 h 1158240"/>
              <a:gd name="connsiteX137" fmla="*/ 4638040 w 5511800"/>
              <a:gd name="connsiteY137" fmla="*/ 1061720 h 1158240"/>
              <a:gd name="connsiteX138" fmla="*/ 4663440 w 5511800"/>
              <a:gd name="connsiteY138" fmla="*/ 1056640 h 1158240"/>
              <a:gd name="connsiteX139" fmla="*/ 4704080 w 5511800"/>
              <a:gd name="connsiteY139" fmla="*/ 1046480 h 1158240"/>
              <a:gd name="connsiteX140" fmla="*/ 4902200 w 5511800"/>
              <a:gd name="connsiteY140" fmla="*/ 1051560 h 1158240"/>
              <a:gd name="connsiteX141" fmla="*/ 4932680 w 5511800"/>
              <a:gd name="connsiteY141" fmla="*/ 1056640 h 1158240"/>
              <a:gd name="connsiteX142" fmla="*/ 4953000 w 5511800"/>
              <a:gd name="connsiteY142" fmla="*/ 1071880 h 1158240"/>
              <a:gd name="connsiteX143" fmla="*/ 4983480 w 5511800"/>
              <a:gd name="connsiteY143" fmla="*/ 1087120 h 1158240"/>
              <a:gd name="connsiteX144" fmla="*/ 4998720 w 5511800"/>
              <a:gd name="connsiteY144" fmla="*/ 1107440 h 1158240"/>
              <a:gd name="connsiteX145" fmla="*/ 5024120 w 5511800"/>
              <a:gd name="connsiteY145" fmla="*/ 1112520 h 1158240"/>
              <a:gd name="connsiteX146" fmla="*/ 5069840 w 5511800"/>
              <a:gd name="connsiteY146" fmla="*/ 1107440 h 1158240"/>
              <a:gd name="connsiteX147" fmla="*/ 5100320 w 5511800"/>
              <a:gd name="connsiteY147" fmla="*/ 1097280 h 1158240"/>
              <a:gd name="connsiteX148" fmla="*/ 5161280 w 5511800"/>
              <a:gd name="connsiteY148" fmla="*/ 1092200 h 1158240"/>
              <a:gd name="connsiteX149" fmla="*/ 5207000 w 5511800"/>
              <a:gd name="connsiteY149" fmla="*/ 1066800 h 1158240"/>
              <a:gd name="connsiteX150" fmla="*/ 5227320 w 5511800"/>
              <a:gd name="connsiteY150" fmla="*/ 1056640 h 1158240"/>
              <a:gd name="connsiteX151" fmla="*/ 5267960 w 5511800"/>
              <a:gd name="connsiteY151" fmla="*/ 1071880 h 1158240"/>
              <a:gd name="connsiteX152" fmla="*/ 5313680 w 5511800"/>
              <a:gd name="connsiteY152" fmla="*/ 1076960 h 1158240"/>
              <a:gd name="connsiteX153" fmla="*/ 5344160 w 5511800"/>
              <a:gd name="connsiteY153" fmla="*/ 1082040 h 1158240"/>
              <a:gd name="connsiteX154" fmla="*/ 5359400 w 5511800"/>
              <a:gd name="connsiteY154" fmla="*/ 1092200 h 1158240"/>
              <a:gd name="connsiteX155" fmla="*/ 5379720 w 5511800"/>
              <a:gd name="connsiteY155" fmla="*/ 1097280 h 1158240"/>
              <a:gd name="connsiteX156" fmla="*/ 5486400 w 5511800"/>
              <a:gd name="connsiteY156" fmla="*/ 1102360 h 1158240"/>
              <a:gd name="connsiteX157" fmla="*/ 5496560 w 5511800"/>
              <a:gd name="connsiteY157" fmla="*/ 1132840 h 1158240"/>
              <a:gd name="connsiteX158" fmla="*/ 5511800 w 5511800"/>
              <a:gd name="connsiteY158" fmla="*/ 114300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5511800" h="1158240">
                <a:moveTo>
                  <a:pt x="0" y="1158240"/>
                </a:moveTo>
                <a:cubicBezTo>
                  <a:pt x="8467" y="1156547"/>
                  <a:pt x="17540" y="1156733"/>
                  <a:pt x="25400" y="1153160"/>
                </a:cubicBezTo>
                <a:cubicBezTo>
                  <a:pt x="36516" y="1148107"/>
                  <a:pt x="44034" y="1135802"/>
                  <a:pt x="55880" y="1132840"/>
                </a:cubicBezTo>
                <a:lnTo>
                  <a:pt x="96520" y="1122680"/>
                </a:lnTo>
                <a:cubicBezTo>
                  <a:pt x="103293" y="1117600"/>
                  <a:pt x="110412" y="1112950"/>
                  <a:pt x="116840" y="1107440"/>
                </a:cubicBezTo>
                <a:cubicBezTo>
                  <a:pt x="129046" y="1096978"/>
                  <a:pt x="132350" y="1088456"/>
                  <a:pt x="147320" y="1082040"/>
                </a:cubicBezTo>
                <a:cubicBezTo>
                  <a:pt x="153737" y="1079290"/>
                  <a:pt x="160927" y="1078878"/>
                  <a:pt x="167640" y="1076960"/>
                </a:cubicBezTo>
                <a:cubicBezTo>
                  <a:pt x="172789" y="1075489"/>
                  <a:pt x="178199" y="1074481"/>
                  <a:pt x="182880" y="1071880"/>
                </a:cubicBezTo>
                <a:cubicBezTo>
                  <a:pt x="193554" y="1065950"/>
                  <a:pt x="213360" y="1051560"/>
                  <a:pt x="213360" y="1051560"/>
                </a:cubicBezTo>
                <a:cubicBezTo>
                  <a:pt x="230293" y="1053253"/>
                  <a:pt x="247520" y="1053074"/>
                  <a:pt x="264160" y="1056640"/>
                </a:cubicBezTo>
                <a:cubicBezTo>
                  <a:pt x="271565" y="1058227"/>
                  <a:pt x="277174" y="1064807"/>
                  <a:pt x="284480" y="1066800"/>
                </a:cubicBezTo>
                <a:cubicBezTo>
                  <a:pt x="296032" y="1069950"/>
                  <a:pt x="308187" y="1070187"/>
                  <a:pt x="320040" y="1071880"/>
                </a:cubicBezTo>
                <a:cubicBezTo>
                  <a:pt x="353706" y="1083102"/>
                  <a:pt x="327562" y="1075680"/>
                  <a:pt x="391160" y="1082040"/>
                </a:cubicBezTo>
                <a:cubicBezTo>
                  <a:pt x="406418" y="1083566"/>
                  <a:pt x="421640" y="1085427"/>
                  <a:pt x="436880" y="1087120"/>
                </a:cubicBezTo>
                <a:cubicBezTo>
                  <a:pt x="463973" y="1085427"/>
                  <a:pt x="491163" y="1084882"/>
                  <a:pt x="518160" y="1082040"/>
                </a:cubicBezTo>
                <a:cubicBezTo>
                  <a:pt x="525940" y="1081221"/>
                  <a:pt x="549321" y="1069942"/>
                  <a:pt x="553720" y="1066800"/>
                </a:cubicBezTo>
                <a:cubicBezTo>
                  <a:pt x="559566" y="1062624"/>
                  <a:pt x="563441" y="1056159"/>
                  <a:pt x="568960" y="1051560"/>
                </a:cubicBezTo>
                <a:cubicBezTo>
                  <a:pt x="590798" y="1033362"/>
                  <a:pt x="576529" y="1047776"/>
                  <a:pt x="599440" y="1036320"/>
                </a:cubicBezTo>
                <a:cubicBezTo>
                  <a:pt x="607698" y="1032191"/>
                  <a:pt x="629247" y="1014947"/>
                  <a:pt x="635000" y="1010920"/>
                </a:cubicBezTo>
                <a:cubicBezTo>
                  <a:pt x="645003" y="1003918"/>
                  <a:pt x="665480" y="990600"/>
                  <a:pt x="665480" y="990600"/>
                </a:cubicBezTo>
                <a:cubicBezTo>
                  <a:pt x="668867" y="985520"/>
                  <a:pt x="670872" y="979174"/>
                  <a:pt x="675640" y="975360"/>
                </a:cubicBezTo>
                <a:cubicBezTo>
                  <a:pt x="679821" y="972015"/>
                  <a:pt x="685653" y="971442"/>
                  <a:pt x="690880" y="970280"/>
                </a:cubicBezTo>
                <a:cubicBezTo>
                  <a:pt x="700935" y="968046"/>
                  <a:pt x="711305" y="967434"/>
                  <a:pt x="721360" y="965200"/>
                </a:cubicBezTo>
                <a:cubicBezTo>
                  <a:pt x="726587" y="964038"/>
                  <a:pt x="731282" y="960746"/>
                  <a:pt x="736600" y="960120"/>
                </a:cubicBezTo>
                <a:cubicBezTo>
                  <a:pt x="760204" y="957343"/>
                  <a:pt x="784013" y="956733"/>
                  <a:pt x="807720" y="955040"/>
                </a:cubicBezTo>
                <a:cubicBezTo>
                  <a:pt x="814493" y="951653"/>
                  <a:pt x="821009" y="947692"/>
                  <a:pt x="828040" y="944880"/>
                </a:cubicBezTo>
                <a:cubicBezTo>
                  <a:pt x="837984" y="940903"/>
                  <a:pt x="849609" y="940661"/>
                  <a:pt x="858520" y="934720"/>
                </a:cubicBezTo>
                <a:cubicBezTo>
                  <a:pt x="878215" y="921590"/>
                  <a:pt x="867968" y="926491"/>
                  <a:pt x="889000" y="919480"/>
                </a:cubicBezTo>
                <a:cubicBezTo>
                  <a:pt x="908547" y="890160"/>
                  <a:pt x="887323" y="915239"/>
                  <a:pt x="929640" y="894080"/>
                </a:cubicBezTo>
                <a:cubicBezTo>
                  <a:pt x="940562" y="888619"/>
                  <a:pt x="949198" y="879221"/>
                  <a:pt x="960120" y="873760"/>
                </a:cubicBezTo>
                <a:cubicBezTo>
                  <a:pt x="966365" y="870638"/>
                  <a:pt x="973903" y="871131"/>
                  <a:pt x="980440" y="868680"/>
                </a:cubicBezTo>
                <a:cubicBezTo>
                  <a:pt x="987531" y="866021"/>
                  <a:pt x="993799" y="861503"/>
                  <a:pt x="1000760" y="858520"/>
                </a:cubicBezTo>
                <a:cubicBezTo>
                  <a:pt x="1005682" y="856411"/>
                  <a:pt x="1010920" y="855133"/>
                  <a:pt x="1016000" y="853440"/>
                </a:cubicBezTo>
                <a:cubicBezTo>
                  <a:pt x="1025197" y="844243"/>
                  <a:pt x="1045403" y="820052"/>
                  <a:pt x="1061720" y="812800"/>
                </a:cubicBezTo>
                <a:cubicBezTo>
                  <a:pt x="1071507" y="808450"/>
                  <a:pt x="1083289" y="808581"/>
                  <a:pt x="1092200" y="802640"/>
                </a:cubicBezTo>
                <a:cubicBezTo>
                  <a:pt x="1101618" y="796361"/>
                  <a:pt x="1110662" y="788402"/>
                  <a:pt x="1122680" y="787400"/>
                </a:cubicBezTo>
                <a:cubicBezTo>
                  <a:pt x="1158157" y="784444"/>
                  <a:pt x="1193800" y="784013"/>
                  <a:pt x="1229360" y="782320"/>
                </a:cubicBezTo>
                <a:cubicBezTo>
                  <a:pt x="1259929" y="777953"/>
                  <a:pt x="1267507" y="779034"/>
                  <a:pt x="1295400" y="767080"/>
                </a:cubicBezTo>
                <a:cubicBezTo>
                  <a:pt x="1358876" y="739876"/>
                  <a:pt x="1312573" y="751453"/>
                  <a:pt x="1361440" y="741680"/>
                </a:cubicBezTo>
                <a:cubicBezTo>
                  <a:pt x="1414159" y="706534"/>
                  <a:pt x="1332548" y="760031"/>
                  <a:pt x="1397000" y="721360"/>
                </a:cubicBezTo>
                <a:cubicBezTo>
                  <a:pt x="1407471" y="715078"/>
                  <a:pt x="1420154" y="710809"/>
                  <a:pt x="1427480" y="701040"/>
                </a:cubicBezTo>
                <a:cubicBezTo>
                  <a:pt x="1453896" y="665819"/>
                  <a:pt x="1429851" y="693928"/>
                  <a:pt x="1463040" y="665480"/>
                </a:cubicBezTo>
                <a:cubicBezTo>
                  <a:pt x="1495669" y="637512"/>
                  <a:pt x="1460272" y="664091"/>
                  <a:pt x="1493520" y="619760"/>
                </a:cubicBezTo>
                <a:cubicBezTo>
                  <a:pt x="1497183" y="614876"/>
                  <a:pt x="1503680" y="612987"/>
                  <a:pt x="1508760" y="609600"/>
                </a:cubicBezTo>
                <a:cubicBezTo>
                  <a:pt x="1510453" y="604520"/>
                  <a:pt x="1510870" y="598815"/>
                  <a:pt x="1513840" y="594360"/>
                </a:cubicBezTo>
                <a:cubicBezTo>
                  <a:pt x="1524899" y="577771"/>
                  <a:pt x="1535315" y="577965"/>
                  <a:pt x="1549400" y="563880"/>
                </a:cubicBezTo>
                <a:cubicBezTo>
                  <a:pt x="1553717" y="559563"/>
                  <a:pt x="1555651" y="553330"/>
                  <a:pt x="1559560" y="548640"/>
                </a:cubicBezTo>
                <a:cubicBezTo>
                  <a:pt x="1571783" y="533972"/>
                  <a:pt x="1575055" y="533230"/>
                  <a:pt x="1590040" y="523240"/>
                </a:cubicBezTo>
                <a:cubicBezTo>
                  <a:pt x="1602408" y="486136"/>
                  <a:pt x="1597603" y="503150"/>
                  <a:pt x="1605280" y="472440"/>
                </a:cubicBezTo>
                <a:cubicBezTo>
                  <a:pt x="1606973" y="418253"/>
                  <a:pt x="1603836" y="363699"/>
                  <a:pt x="1610360" y="309880"/>
                </a:cubicBezTo>
                <a:cubicBezTo>
                  <a:pt x="1611004" y="304564"/>
                  <a:pt x="1620919" y="307401"/>
                  <a:pt x="1625600" y="304800"/>
                </a:cubicBezTo>
                <a:cubicBezTo>
                  <a:pt x="1636274" y="298870"/>
                  <a:pt x="1645920" y="291253"/>
                  <a:pt x="1656080" y="284480"/>
                </a:cubicBezTo>
                <a:lnTo>
                  <a:pt x="1671320" y="274320"/>
                </a:lnTo>
                <a:cubicBezTo>
                  <a:pt x="1676400" y="270933"/>
                  <a:pt x="1680768" y="266091"/>
                  <a:pt x="1686560" y="264160"/>
                </a:cubicBezTo>
                <a:cubicBezTo>
                  <a:pt x="1691640" y="262467"/>
                  <a:pt x="1697011" y="261475"/>
                  <a:pt x="1701800" y="259080"/>
                </a:cubicBezTo>
                <a:cubicBezTo>
                  <a:pt x="1741191" y="239385"/>
                  <a:pt x="1693974" y="256609"/>
                  <a:pt x="1732280" y="243840"/>
                </a:cubicBezTo>
                <a:cubicBezTo>
                  <a:pt x="1735667" y="238760"/>
                  <a:pt x="1737672" y="232414"/>
                  <a:pt x="1742440" y="228600"/>
                </a:cubicBezTo>
                <a:cubicBezTo>
                  <a:pt x="1746621" y="225255"/>
                  <a:pt x="1752429" y="224570"/>
                  <a:pt x="1757680" y="223520"/>
                </a:cubicBezTo>
                <a:cubicBezTo>
                  <a:pt x="1769421" y="221172"/>
                  <a:pt x="1781387" y="220133"/>
                  <a:pt x="1793240" y="218440"/>
                </a:cubicBezTo>
                <a:cubicBezTo>
                  <a:pt x="1822528" y="198915"/>
                  <a:pt x="1794275" y="215819"/>
                  <a:pt x="1823720" y="203200"/>
                </a:cubicBezTo>
                <a:cubicBezTo>
                  <a:pt x="1830681" y="200217"/>
                  <a:pt x="1837465" y="196797"/>
                  <a:pt x="1844040" y="193040"/>
                </a:cubicBezTo>
                <a:cubicBezTo>
                  <a:pt x="1849341" y="190011"/>
                  <a:pt x="1853668" y="185285"/>
                  <a:pt x="1859280" y="182880"/>
                </a:cubicBezTo>
                <a:cubicBezTo>
                  <a:pt x="1865697" y="180130"/>
                  <a:pt x="1872827" y="179493"/>
                  <a:pt x="1879600" y="177800"/>
                </a:cubicBezTo>
                <a:cubicBezTo>
                  <a:pt x="1884680" y="172720"/>
                  <a:pt x="1891627" y="168986"/>
                  <a:pt x="1894840" y="162560"/>
                </a:cubicBezTo>
                <a:cubicBezTo>
                  <a:pt x="1915241" y="121757"/>
                  <a:pt x="1882749" y="148608"/>
                  <a:pt x="1915160" y="127000"/>
                </a:cubicBezTo>
                <a:cubicBezTo>
                  <a:pt x="1921933" y="116840"/>
                  <a:pt x="1932518" y="108366"/>
                  <a:pt x="1935480" y="96520"/>
                </a:cubicBezTo>
                <a:cubicBezTo>
                  <a:pt x="1937173" y="89747"/>
                  <a:pt x="1936687" y="82009"/>
                  <a:pt x="1940560" y="76200"/>
                </a:cubicBezTo>
                <a:cubicBezTo>
                  <a:pt x="1943947" y="71120"/>
                  <a:pt x="1951110" y="69949"/>
                  <a:pt x="1955800" y="66040"/>
                </a:cubicBezTo>
                <a:cubicBezTo>
                  <a:pt x="1981169" y="44900"/>
                  <a:pt x="1959497" y="54648"/>
                  <a:pt x="1986280" y="45720"/>
                </a:cubicBezTo>
                <a:cubicBezTo>
                  <a:pt x="1991360" y="40640"/>
                  <a:pt x="1994980" y="33453"/>
                  <a:pt x="2001520" y="30480"/>
                </a:cubicBezTo>
                <a:cubicBezTo>
                  <a:pt x="2014232" y="24702"/>
                  <a:pt x="2028913" y="24736"/>
                  <a:pt x="2042160" y="20320"/>
                </a:cubicBezTo>
                <a:lnTo>
                  <a:pt x="2057400" y="15240"/>
                </a:lnTo>
                <a:cubicBezTo>
                  <a:pt x="2138680" y="16933"/>
                  <a:pt x="2220083" y="15546"/>
                  <a:pt x="2301240" y="20320"/>
                </a:cubicBezTo>
                <a:cubicBezTo>
                  <a:pt x="2307335" y="20679"/>
                  <a:pt x="2310432" y="29646"/>
                  <a:pt x="2316480" y="30480"/>
                </a:cubicBezTo>
                <a:cubicBezTo>
                  <a:pt x="2360223" y="36513"/>
                  <a:pt x="2404533" y="37253"/>
                  <a:pt x="2448560" y="40640"/>
                </a:cubicBezTo>
                <a:cubicBezTo>
                  <a:pt x="2467187" y="37253"/>
                  <a:pt x="2485740" y="33433"/>
                  <a:pt x="2504440" y="30480"/>
                </a:cubicBezTo>
                <a:cubicBezTo>
                  <a:pt x="2517925" y="28351"/>
                  <a:pt x="2531614" y="27644"/>
                  <a:pt x="2545080" y="25400"/>
                </a:cubicBezTo>
                <a:cubicBezTo>
                  <a:pt x="2551967" y="24252"/>
                  <a:pt x="2558573" y="21783"/>
                  <a:pt x="2565400" y="20320"/>
                </a:cubicBezTo>
                <a:cubicBezTo>
                  <a:pt x="2582285" y="16702"/>
                  <a:pt x="2599817" y="15621"/>
                  <a:pt x="2616200" y="10160"/>
                </a:cubicBezTo>
                <a:cubicBezTo>
                  <a:pt x="2638064" y="2872"/>
                  <a:pt x="2626245" y="6379"/>
                  <a:pt x="2651760" y="0"/>
                </a:cubicBezTo>
                <a:cubicBezTo>
                  <a:pt x="2707640" y="1693"/>
                  <a:pt x="2763746" y="-220"/>
                  <a:pt x="2819400" y="5080"/>
                </a:cubicBezTo>
                <a:cubicBezTo>
                  <a:pt x="2835392" y="6603"/>
                  <a:pt x="2849217" y="18048"/>
                  <a:pt x="2865120" y="20320"/>
                </a:cubicBezTo>
                <a:cubicBezTo>
                  <a:pt x="2897014" y="24876"/>
                  <a:pt x="2929467" y="23707"/>
                  <a:pt x="2961640" y="25400"/>
                </a:cubicBezTo>
                <a:cubicBezTo>
                  <a:pt x="2966720" y="28787"/>
                  <a:pt x="2971419" y="32830"/>
                  <a:pt x="2976880" y="35560"/>
                </a:cubicBezTo>
                <a:cubicBezTo>
                  <a:pt x="2984168" y="39204"/>
                  <a:pt x="3005929" y="44092"/>
                  <a:pt x="3012440" y="45720"/>
                </a:cubicBezTo>
                <a:cubicBezTo>
                  <a:pt x="3053391" y="73020"/>
                  <a:pt x="3021658" y="54876"/>
                  <a:pt x="3119120" y="71120"/>
                </a:cubicBezTo>
                <a:cubicBezTo>
                  <a:pt x="3129280" y="72813"/>
                  <a:pt x="3139394" y="74808"/>
                  <a:pt x="3149600" y="76200"/>
                </a:cubicBezTo>
                <a:lnTo>
                  <a:pt x="3261360" y="91440"/>
                </a:lnTo>
                <a:cubicBezTo>
                  <a:pt x="3266440" y="93133"/>
                  <a:pt x="3271349" y="95470"/>
                  <a:pt x="3276600" y="96520"/>
                </a:cubicBezTo>
                <a:cubicBezTo>
                  <a:pt x="3288341" y="98868"/>
                  <a:pt x="3301043" y="97153"/>
                  <a:pt x="3312160" y="101600"/>
                </a:cubicBezTo>
                <a:cubicBezTo>
                  <a:pt x="3318830" y="104268"/>
                  <a:pt x="3321422" y="112855"/>
                  <a:pt x="3327400" y="116840"/>
                </a:cubicBezTo>
                <a:cubicBezTo>
                  <a:pt x="3331855" y="119810"/>
                  <a:pt x="3337560" y="120227"/>
                  <a:pt x="3342640" y="121920"/>
                </a:cubicBezTo>
                <a:cubicBezTo>
                  <a:pt x="3354493" y="133773"/>
                  <a:pt x="3364252" y="148181"/>
                  <a:pt x="3378200" y="157480"/>
                </a:cubicBezTo>
                <a:cubicBezTo>
                  <a:pt x="3383280" y="160867"/>
                  <a:pt x="3388877" y="163584"/>
                  <a:pt x="3393440" y="167640"/>
                </a:cubicBezTo>
                <a:cubicBezTo>
                  <a:pt x="3420506" y="191699"/>
                  <a:pt x="3412972" y="197381"/>
                  <a:pt x="3439160" y="203200"/>
                </a:cubicBezTo>
                <a:cubicBezTo>
                  <a:pt x="3449215" y="205434"/>
                  <a:pt x="3459382" y="207347"/>
                  <a:pt x="3469640" y="208280"/>
                </a:cubicBezTo>
                <a:cubicBezTo>
                  <a:pt x="3496675" y="210738"/>
                  <a:pt x="3523827" y="211667"/>
                  <a:pt x="3550920" y="213360"/>
                </a:cubicBezTo>
                <a:cubicBezTo>
                  <a:pt x="3556000" y="215053"/>
                  <a:pt x="3561188" y="216451"/>
                  <a:pt x="3566160" y="218440"/>
                </a:cubicBezTo>
                <a:cubicBezTo>
                  <a:pt x="3578134" y="223229"/>
                  <a:pt x="3589600" y="229273"/>
                  <a:pt x="3601720" y="233680"/>
                </a:cubicBezTo>
                <a:cubicBezTo>
                  <a:pt x="3608281" y="236066"/>
                  <a:pt x="3615267" y="237067"/>
                  <a:pt x="3622040" y="238760"/>
                </a:cubicBezTo>
                <a:cubicBezTo>
                  <a:pt x="3627120" y="243840"/>
                  <a:pt x="3631302" y="250015"/>
                  <a:pt x="3637280" y="254000"/>
                </a:cubicBezTo>
                <a:cubicBezTo>
                  <a:pt x="3641735" y="256970"/>
                  <a:pt x="3648293" y="255792"/>
                  <a:pt x="3652520" y="259080"/>
                </a:cubicBezTo>
                <a:cubicBezTo>
                  <a:pt x="3676610" y="277817"/>
                  <a:pt x="3679579" y="284429"/>
                  <a:pt x="3693160" y="304800"/>
                </a:cubicBezTo>
                <a:cubicBezTo>
                  <a:pt x="3694853" y="314960"/>
                  <a:pt x="3695280" y="325414"/>
                  <a:pt x="3698240" y="335280"/>
                </a:cubicBezTo>
                <a:cubicBezTo>
                  <a:pt x="3700416" y="342533"/>
                  <a:pt x="3705741" y="348509"/>
                  <a:pt x="3708400" y="355600"/>
                </a:cubicBezTo>
                <a:cubicBezTo>
                  <a:pt x="3710851" y="362137"/>
                  <a:pt x="3711787" y="369147"/>
                  <a:pt x="3713480" y="375920"/>
                </a:cubicBezTo>
                <a:cubicBezTo>
                  <a:pt x="3721174" y="460551"/>
                  <a:pt x="3713284" y="405518"/>
                  <a:pt x="3723640" y="452120"/>
                </a:cubicBezTo>
                <a:cubicBezTo>
                  <a:pt x="3725513" y="460549"/>
                  <a:pt x="3724436" y="470023"/>
                  <a:pt x="3728720" y="477520"/>
                </a:cubicBezTo>
                <a:cubicBezTo>
                  <a:pt x="3731749" y="482821"/>
                  <a:pt x="3738880" y="484293"/>
                  <a:pt x="3743960" y="487680"/>
                </a:cubicBezTo>
                <a:cubicBezTo>
                  <a:pt x="3745653" y="492760"/>
                  <a:pt x="3747741" y="497725"/>
                  <a:pt x="3749040" y="502920"/>
                </a:cubicBezTo>
                <a:cubicBezTo>
                  <a:pt x="3751134" y="511297"/>
                  <a:pt x="3751088" y="520235"/>
                  <a:pt x="3754120" y="528320"/>
                </a:cubicBezTo>
                <a:cubicBezTo>
                  <a:pt x="3756264" y="534037"/>
                  <a:pt x="3760893" y="538480"/>
                  <a:pt x="3764280" y="543560"/>
                </a:cubicBezTo>
                <a:cubicBezTo>
                  <a:pt x="3773515" y="580501"/>
                  <a:pt x="3761212" y="550652"/>
                  <a:pt x="3784600" y="574040"/>
                </a:cubicBezTo>
                <a:cubicBezTo>
                  <a:pt x="3788917" y="578357"/>
                  <a:pt x="3789400" y="586356"/>
                  <a:pt x="3794760" y="589280"/>
                </a:cubicBezTo>
                <a:cubicBezTo>
                  <a:pt x="3808863" y="596972"/>
                  <a:pt x="3825126" y="599796"/>
                  <a:pt x="3840480" y="604520"/>
                </a:cubicBezTo>
                <a:cubicBezTo>
                  <a:pt x="3878990" y="616369"/>
                  <a:pt x="3903787" y="611988"/>
                  <a:pt x="3952240" y="614680"/>
                </a:cubicBezTo>
                <a:cubicBezTo>
                  <a:pt x="3957320" y="619760"/>
                  <a:pt x="3964507" y="623380"/>
                  <a:pt x="3967480" y="629920"/>
                </a:cubicBezTo>
                <a:cubicBezTo>
                  <a:pt x="3972893" y="641828"/>
                  <a:pt x="3979132" y="679814"/>
                  <a:pt x="3982720" y="695960"/>
                </a:cubicBezTo>
                <a:cubicBezTo>
                  <a:pt x="3984235" y="702776"/>
                  <a:pt x="3984336" y="710218"/>
                  <a:pt x="3987800" y="716280"/>
                </a:cubicBezTo>
                <a:cubicBezTo>
                  <a:pt x="3991364" y="722518"/>
                  <a:pt x="3998864" y="725674"/>
                  <a:pt x="4003040" y="731520"/>
                </a:cubicBezTo>
                <a:cubicBezTo>
                  <a:pt x="4007442" y="737682"/>
                  <a:pt x="4009443" y="745265"/>
                  <a:pt x="4013200" y="751840"/>
                </a:cubicBezTo>
                <a:cubicBezTo>
                  <a:pt x="4016229" y="757141"/>
                  <a:pt x="4020395" y="761743"/>
                  <a:pt x="4023360" y="767080"/>
                </a:cubicBezTo>
                <a:cubicBezTo>
                  <a:pt x="4053311" y="820991"/>
                  <a:pt x="4025860" y="778450"/>
                  <a:pt x="4048760" y="812800"/>
                </a:cubicBezTo>
                <a:cubicBezTo>
                  <a:pt x="4053601" y="832166"/>
                  <a:pt x="4051471" y="833325"/>
                  <a:pt x="4064000" y="848360"/>
                </a:cubicBezTo>
                <a:cubicBezTo>
                  <a:pt x="4075393" y="862032"/>
                  <a:pt x="4082193" y="862624"/>
                  <a:pt x="4089400" y="878840"/>
                </a:cubicBezTo>
                <a:cubicBezTo>
                  <a:pt x="4093750" y="888627"/>
                  <a:pt x="4099560" y="909320"/>
                  <a:pt x="4099560" y="909320"/>
                </a:cubicBezTo>
                <a:cubicBezTo>
                  <a:pt x="4101253" y="929640"/>
                  <a:pt x="4099038" y="950674"/>
                  <a:pt x="4104640" y="970280"/>
                </a:cubicBezTo>
                <a:cubicBezTo>
                  <a:pt x="4106317" y="976150"/>
                  <a:pt x="4114045" y="978644"/>
                  <a:pt x="4119880" y="980440"/>
                </a:cubicBezTo>
                <a:cubicBezTo>
                  <a:pt x="4136385" y="985518"/>
                  <a:pt x="4153747" y="987213"/>
                  <a:pt x="4170680" y="990600"/>
                </a:cubicBezTo>
                <a:cubicBezTo>
                  <a:pt x="4175760" y="993987"/>
                  <a:pt x="4179818" y="1000978"/>
                  <a:pt x="4185920" y="1000760"/>
                </a:cubicBezTo>
                <a:cubicBezTo>
                  <a:pt x="4280765" y="997373"/>
                  <a:pt x="4277177" y="997434"/>
                  <a:pt x="4328160" y="980440"/>
                </a:cubicBezTo>
                <a:cubicBezTo>
                  <a:pt x="4346787" y="982133"/>
                  <a:pt x="4366164" y="980020"/>
                  <a:pt x="4384040" y="985520"/>
                </a:cubicBezTo>
                <a:cubicBezTo>
                  <a:pt x="4389875" y="987316"/>
                  <a:pt x="4390291" y="996070"/>
                  <a:pt x="4394200" y="1000760"/>
                </a:cubicBezTo>
                <a:cubicBezTo>
                  <a:pt x="4406423" y="1015428"/>
                  <a:pt x="4409695" y="1016170"/>
                  <a:pt x="4424680" y="1026160"/>
                </a:cubicBezTo>
                <a:cubicBezTo>
                  <a:pt x="4428067" y="1031240"/>
                  <a:pt x="4430150" y="1037491"/>
                  <a:pt x="4434840" y="1041400"/>
                </a:cubicBezTo>
                <a:cubicBezTo>
                  <a:pt x="4454297" y="1057614"/>
                  <a:pt x="4483770" y="1054304"/>
                  <a:pt x="4505960" y="1056640"/>
                </a:cubicBezTo>
                <a:cubicBezTo>
                  <a:pt x="4587586" y="1065232"/>
                  <a:pt x="4516288" y="1058998"/>
                  <a:pt x="4617720" y="1066800"/>
                </a:cubicBezTo>
                <a:cubicBezTo>
                  <a:pt x="4624493" y="1065107"/>
                  <a:pt x="4631224" y="1063235"/>
                  <a:pt x="4638040" y="1061720"/>
                </a:cubicBezTo>
                <a:cubicBezTo>
                  <a:pt x="4646469" y="1059847"/>
                  <a:pt x="4655027" y="1058582"/>
                  <a:pt x="4663440" y="1056640"/>
                </a:cubicBezTo>
                <a:cubicBezTo>
                  <a:pt x="4677046" y="1053500"/>
                  <a:pt x="4704080" y="1046480"/>
                  <a:pt x="4704080" y="1046480"/>
                </a:cubicBezTo>
                <a:lnTo>
                  <a:pt x="4902200" y="1051560"/>
                </a:lnTo>
                <a:cubicBezTo>
                  <a:pt x="4912490" y="1052017"/>
                  <a:pt x="4923117" y="1052815"/>
                  <a:pt x="4932680" y="1056640"/>
                </a:cubicBezTo>
                <a:cubicBezTo>
                  <a:pt x="4940541" y="1059784"/>
                  <a:pt x="4945649" y="1067679"/>
                  <a:pt x="4953000" y="1071880"/>
                </a:cubicBezTo>
                <a:cubicBezTo>
                  <a:pt x="4972281" y="1082898"/>
                  <a:pt x="4965781" y="1069421"/>
                  <a:pt x="4983480" y="1087120"/>
                </a:cubicBezTo>
                <a:cubicBezTo>
                  <a:pt x="4989467" y="1093107"/>
                  <a:pt x="4991540" y="1102953"/>
                  <a:pt x="4998720" y="1107440"/>
                </a:cubicBezTo>
                <a:cubicBezTo>
                  <a:pt x="5006042" y="1112016"/>
                  <a:pt x="5015653" y="1110827"/>
                  <a:pt x="5024120" y="1112520"/>
                </a:cubicBezTo>
                <a:cubicBezTo>
                  <a:pt x="5039360" y="1110827"/>
                  <a:pt x="5054804" y="1110447"/>
                  <a:pt x="5069840" y="1107440"/>
                </a:cubicBezTo>
                <a:cubicBezTo>
                  <a:pt x="5080342" y="1105340"/>
                  <a:pt x="5089756" y="1099041"/>
                  <a:pt x="5100320" y="1097280"/>
                </a:cubicBezTo>
                <a:cubicBezTo>
                  <a:pt x="5120433" y="1093928"/>
                  <a:pt x="5140960" y="1093893"/>
                  <a:pt x="5161280" y="1092200"/>
                </a:cubicBezTo>
                <a:cubicBezTo>
                  <a:pt x="5203424" y="1078152"/>
                  <a:pt x="5137129" y="1101735"/>
                  <a:pt x="5207000" y="1066800"/>
                </a:cubicBezTo>
                <a:lnTo>
                  <a:pt x="5227320" y="1056640"/>
                </a:lnTo>
                <a:cubicBezTo>
                  <a:pt x="5240867" y="1061720"/>
                  <a:pt x="5253877" y="1068566"/>
                  <a:pt x="5267960" y="1071880"/>
                </a:cubicBezTo>
                <a:cubicBezTo>
                  <a:pt x="5282886" y="1075392"/>
                  <a:pt x="5298481" y="1074933"/>
                  <a:pt x="5313680" y="1076960"/>
                </a:cubicBezTo>
                <a:cubicBezTo>
                  <a:pt x="5323890" y="1078321"/>
                  <a:pt x="5334000" y="1080347"/>
                  <a:pt x="5344160" y="1082040"/>
                </a:cubicBezTo>
                <a:cubicBezTo>
                  <a:pt x="5349240" y="1085427"/>
                  <a:pt x="5353788" y="1089795"/>
                  <a:pt x="5359400" y="1092200"/>
                </a:cubicBezTo>
                <a:cubicBezTo>
                  <a:pt x="5365817" y="1094950"/>
                  <a:pt x="5372760" y="1096723"/>
                  <a:pt x="5379720" y="1097280"/>
                </a:cubicBezTo>
                <a:cubicBezTo>
                  <a:pt x="5415207" y="1100119"/>
                  <a:pt x="5450840" y="1100667"/>
                  <a:pt x="5486400" y="1102360"/>
                </a:cubicBezTo>
                <a:cubicBezTo>
                  <a:pt x="5489787" y="1112520"/>
                  <a:pt x="5487649" y="1126899"/>
                  <a:pt x="5496560" y="1132840"/>
                </a:cubicBezTo>
                <a:lnTo>
                  <a:pt x="5511800" y="1143000"/>
                </a:lnTo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/>
              <p:nvPr/>
            </p:nvSpPr>
            <p:spPr>
              <a:xfrm>
                <a:off x="6454244" y="5088725"/>
                <a:ext cx="3829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127EA77-8A7D-4753-8D8E-0F035A0FF3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244" y="5088725"/>
                <a:ext cx="382925" cy="46166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02071" y="3644857"/>
                <a:ext cx="45185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71" y="3644857"/>
                <a:ext cx="451854" cy="46166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Connector 55"/>
          <p:cNvCxnSpPr/>
          <p:nvPr/>
        </p:nvCxnSpPr>
        <p:spPr>
          <a:xfrm flipH="1">
            <a:off x="457200" y="4152900"/>
            <a:ext cx="1185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6096000" y="5339608"/>
            <a:ext cx="0" cy="1338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97165" y="5165670"/>
                <a:ext cx="32412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IL" sz="1400" dirty="0"/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165" y="5165670"/>
                <a:ext cx="324128" cy="30777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65934" y="3975823"/>
                <a:ext cx="324127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IL" sz="1400" dirty="0"/>
              </a:p>
            </p:txBody>
          </p:sp>
        </mc:Choice>
        <mc:Fallback xmlns="">
          <p:sp>
            <p:nvSpPr>
              <p:cNvPr id="59" name="Rectangle 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934" y="3975823"/>
                <a:ext cx="324127" cy="307777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349565" y="5318070"/>
                <a:ext cx="32412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IL" sz="1400" dirty="0"/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565" y="5318070"/>
                <a:ext cx="324128" cy="30777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Freeform 62"/>
          <p:cNvSpPr/>
          <p:nvPr/>
        </p:nvSpPr>
        <p:spPr>
          <a:xfrm flipV="1">
            <a:off x="591116" y="4161411"/>
            <a:ext cx="5511800" cy="1159200"/>
          </a:xfrm>
          <a:custGeom>
            <a:avLst/>
            <a:gdLst>
              <a:gd name="connsiteX0" fmla="*/ 0 w 5511800"/>
              <a:gd name="connsiteY0" fmla="*/ 1158240 h 1158240"/>
              <a:gd name="connsiteX1" fmla="*/ 25400 w 5511800"/>
              <a:gd name="connsiteY1" fmla="*/ 1153160 h 1158240"/>
              <a:gd name="connsiteX2" fmla="*/ 55880 w 5511800"/>
              <a:gd name="connsiteY2" fmla="*/ 1132840 h 1158240"/>
              <a:gd name="connsiteX3" fmla="*/ 96520 w 5511800"/>
              <a:gd name="connsiteY3" fmla="*/ 1122680 h 1158240"/>
              <a:gd name="connsiteX4" fmla="*/ 116840 w 5511800"/>
              <a:gd name="connsiteY4" fmla="*/ 1107440 h 1158240"/>
              <a:gd name="connsiteX5" fmla="*/ 147320 w 5511800"/>
              <a:gd name="connsiteY5" fmla="*/ 1082040 h 1158240"/>
              <a:gd name="connsiteX6" fmla="*/ 167640 w 5511800"/>
              <a:gd name="connsiteY6" fmla="*/ 1076960 h 1158240"/>
              <a:gd name="connsiteX7" fmla="*/ 182880 w 5511800"/>
              <a:gd name="connsiteY7" fmla="*/ 1071880 h 1158240"/>
              <a:gd name="connsiteX8" fmla="*/ 213360 w 5511800"/>
              <a:gd name="connsiteY8" fmla="*/ 1051560 h 1158240"/>
              <a:gd name="connsiteX9" fmla="*/ 264160 w 5511800"/>
              <a:gd name="connsiteY9" fmla="*/ 1056640 h 1158240"/>
              <a:gd name="connsiteX10" fmla="*/ 284480 w 5511800"/>
              <a:gd name="connsiteY10" fmla="*/ 1066800 h 1158240"/>
              <a:gd name="connsiteX11" fmla="*/ 320040 w 5511800"/>
              <a:gd name="connsiteY11" fmla="*/ 1071880 h 1158240"/>
              <a:gd name="connsiteX12" fmla="*/ 391160 w 5511800"/>
              <a:gd name="connsiteY12" fmla="*/ 1082040 h 1158240"/>
              <a:gd name="connsiteX13" fmla="*/ 436880 w 5511800"/>
              <a:gd name="connsiteY13" fmla="*/ 1087120 h 1158240"/>
              <a:gd name="connsiteX14" fmla="*/ 518160 w 5511800"/>
              <a:gd name="connsiteY14" fmla="*/ 1082040 h 1158240"/>
              <a:gd name="connsiteX15" fmla="*/ 553720 w 5511800"/>
              <a:gd name="connsiteY15" fmla="*/ 1066800 h 1158240"/>
              <a:gd name="connsiteX16" fmla="*/ 568960 w 5511800"/>
              <a:gd name="connsiteY16" fmla="*/ 1051560 h 1158240"/>
              <a:gd name="connsiteX17" fmla="*/ 599440 w 5511800"/>
              <a:gd name="connsiteY17" fmla="*/ 1036320 h 1158240"/>
              <a:gd name="connsiteX18" fmla="*/ 635000 w 5511800"/>
              <a:gd name="connsiteY18" fmla="*/ 1010920 h 1158240"/>
              <a:gd name="connsiteX19" fmla="*/ 665480 w 5511800"/>
              <a:gd name="connsiteY19" fmla="*/ 990600 h 1158240"/>
              <a:gd name="connsiteX20" fmla="*/ 675640 w 5511800"/>
              <a:gd name="connsiteY20" fmla="*/ 975360 h 1158240"/>
              <a:gd name="connsiteX21" fmla="*/ 690880 w 5511800"/>
              <a:gd name="connsiteY21" fmla="*/ 970280 h 1158240"/>
              <a:gd name="connsiteX22" fmla="*/ 721360 w 5511800"/>
              <a:gd name="connsiteY22" fmla="*/ 965200 h 1158240"/>
              <a:gd name="connsiteX23" fmla="*/ 736600 w 5511800"/>
              <a:gd name="connsiteY23" fmla="*/ 960120 h 1158240"/>
              <a:gd name="connsiteX24" fmla="*/ 807720 w 5511800"/>
              <a:gd name="connsiteY24" fmla="*/ 955040 h 1158240"/>
              <a:gd name="connsiteX25" fmla="*/ 828040 w 5511800"/>
              <a:gd name="connsiteY25" fmla="*/ 944880 h 1158240"/>
              <a:gd name="connsiteX26" fmla="*/ 858520 w 5511800"/>
              <a:gd name="connsiteY26" fmla="*/ 934720 h 1158240"/>
              <a:gd name="connsiteX27" fmla="*/ 889000 w 5511800"/>
              <a:gd name="connsiteY27" fmla="*/ 919480 h 1158240"/>
              <a:gd name="connsiteX28" fmla="*/ 929640 w 5511800"/>
              <a:gd name="connsiteY28" fmla="*/ 894080 h 1158240"/>
              <a:gd name="connsiteX29" fmla="*/ 960120 w 5511800"/>
              <a:gd name="connsiteY29" fmla="*/ 873760 h 1158240"/>
              <a:gd name="connsiteX30" fmla="*/ 980440 w 5511800"/>
              <a:gd name="connsiteY30" fmla="*/ 868680 h 1158240"/>
              <a:gd name="connsiteX31" fmla="*/ 1000760 w 5511800"/>
              <a:gd name="connsiteY31" fmla="*/ 858520 h 1158240"/>
              <a:gd name="connsiteX32" fmla="*/ 1016000 w 5511800"/>
              <a:gd name="connsiteY32" fmla="*/ 853440 h 1158240"/>
              <a:gd name="connsiteX33" fmla="*/ 1061720 w 5511800"/>
              <a:gd name="connsiteY33" fmla="*/ 812800 h 1158240"/>
              <a:gd name="connsiteX34" fmla="*/ 1092200 w 5511800"/>
              <a:gd name="connsiteY34" fmla="*/ 802640 h 1158240"/>
              <a:gd name="connsiteX35" fmla="*/ 1122680 w 5511800"/>
              <a:gd name="connsiteY35" fmla="*/ 787400 h 1158240"/>
              <a:gd name="connsiteX36" fmla="*/ 1229360 w 5511800"/>
              <a:gd name="connsiteY36" fmla="*/ 782320 h 1158240"/>
              <a:gd name="connsiteX37" fmla="*/ 1295400 w 5511800"/>
              <a:gd name="connsiteY37" fmla="*/ 767080 h 1158240"/>
              <a:gd name="connsiteX38" fmla="*/ 1361440 w 5511800"/>
              <a:gd name="connsiteY38" fmla="*/ 741680 h 1158240"/>
              <a:gd name="connsiteX39" fmla="*/ 1397000 w 5511800"/>
              <a:gd name="connsiteY39" fmla="*/ 721360 h 1158240"/>
              <a:gd name="connsiteX40" fmla="*/ 1427480 w 5511800"/>
              <a:gd name="connsiteY40" fmla="*/ 701040 h 1158240"/>
              <a:gd name="connsiteX41" fmla="*/ 1463040 w 5511800"/>
              <a:gd name="connsiteY41" fmla="*/ 665480 h 1158240"/>
              <a:gd name="connsiteX42" fmla="*/ 1493520 w 5511800"/>
              <a:gd name="connsiteY42" fmla="*/ 619760 h 1158240"/>
              <a:gd name="connsiteX43" fmla="*/ 1508760 w 5511800"/>
              <a:gd name="connsiteY43" fmla="*/ 609600 h 1158240"/>
              <a:gd name="connsiteX44" fmla="*/ 1513840 w 5511800"/>
              <a:gd name="connsiteY44" fmla="*/ 594360 h 1158240"/>
              <a:gd name="connsiteX45" fmla="*/ 1549400 w 5511800"/>
              <a:gd name="connsiteY45" fmla="*/ 563880 h 1158240"/>
              <a:gd name="connsiteX46" fmla="*/ 1559560 w 5511800"/>
              <a:gd name="connsiteY46" fmla="*/ 548640 h 1158240"/>
              <a:gd name="connsiteX47" fmla="*/ 1590040 w 5511800"/>
              <a:gd name="connsiteY47" fmla="*/ 523240 h 1158240"/>
              <a:gd name="connsiteX48" fmla="*/ 1605280 w 5511800"/>
              <a:gd name="connsiteY48" fmla="*/ 472440 h 1158240"/>
              <a:gd name="connsiteX49" fmla="*/ 1610360 w 5511800"/>
              <a:gd name="connsiteY49" fmla="*/ 309880 h 1158240"/>
              <a:gd name="connsiteX50" fmla="*/ 1625600 w 5511800"/>
              <a:gd name="connsiteY50" fmla="*/ 304800 h 1158240"/>
              <a:gd name="connsiteX51" fmla="*/ 1656080 w 5511800"/>
              <a:gd name="connsiteY51" fmla="*/ 284480 h 1158240"/>
              <a:gd name="connsiteX52" fmla="*/ 1671320 w 5511800"/>
              <a:gd name="connsiteY52" fmla="*/ 274320 h 1158240"/>
              <a:gd name="connsiteX53" fmla="*/ 1686560 w 5511800"/>
              <a:gd name="connsiteY53" fmla="*/ 264160 h 1158240"/>
              <a:gd name="connsiteX54" fmla="*/ 1701800 w 5511800"/>
              <a:gd name="connsiteY54" fmla="*/ 259080 h 1158240"/>
              <a:gd name="connsiteX55" fmla="*/ 1732280 w 5511800"/>
              <a:gd name="connsiteY55" fmla="*/ 243840 h 1158240"/>
              <a:gd name="connsiteX56" fmla="*/ 1742440 w 5511800"/>
              <a:gd name="connsiteY56" fmla="*/ 228600 h 1158240"/>
              <a:gd name="connsiteX57" fmla="*/ 1757680 w 5511800"/>
              <a:gd name="connsiteY57" fmla="*/ 223520 h 1158240"/>
              <a:gd name="connsiteX58" fmla="*/ 1793240 w 5511800"/>
              <a:gd name="connsiteY58" fmla="*/ 218440 h 1158240"/>
              <a:gd name="connsiteX59" fmla="*/ 1823720 w 5511800"/>
              <a:gd name="connsiteY59" fmla="*/ 203200 h 1158240"/>
              <a:gd name="connsiteX60" fmla="*/ 1844040 w 5511800"/>
              <a:gd name="connsiteY60" fmla="*/ 193040 h 1158240"/>
              <a:gd name="connsiteX61" fmla="*/ 1859280 w 5511800"/>
              <a:gd name="connsiteY61" fmla="*/ 182880 h 1158240"/>
              <a:gd name="connsiteX62" fmla="*/ 1879600 w 5511800"/>
              <a:gd name="connsiteY62" fmla="*/ 177800 h 1158240"/>
              <a:gd name="connsiteX63" fmla="*/ 1894840 w 5511800"/>
              <a:gd name="connsiteY63" fmla="*/ 162560 h 1158240"/>
              <a:gd name="connsiteX64" fmla="*/ 1915160 w 5511800"/>
              <a:gd name="connsiteY64" fmla="*/ 127000 h 1158240"/>
              <a:gd name="connsiteX65" fmla="*/ 1935480 w 5511800"/>
              <a:gd name="connsiteY65" fmla="*/ 96520 h 1158240"/>
              <a:gd name="connsiteX66" fmla="*/ 1940560 w 5511800"/>
              <a:gd name="connsiteY66" fmla="*/ 76200 h 1158240"/>
              <a:gd name="connsiteX67" fmla="*/ 1955800 w 5511800"/>
              <a:gd name="connsiteY67" fmla="*/ 66040 h 1158240"/>
              <a:gd name="connsiteX68" fmla="*/ 1986280 w 5511800"/>
              <a:gd name="connsiteY68" fmla="*/ 45720 h 1158240"/>
              <a:gd name="connsiteX69" fmla="*/ 2001520 w 5511800"/>
              <a:gd name="connsiteY69" fmla="*/ 30480 h 1158240"/>
              <a:gd name="connsiteX70" fmla="*/ 2042160 w 5511800"/>
              <a:gd name="connsiteY70" fmla="*/ 20320 h 1158240"/>
              <a:gd name="connsiteX71" fmla="*/ 2057400 w 5511800"/>
              <a:gd name="connsiteY71" fmla="*/ 15240 h 1158240"/>
              <a:gd name="connsiteX72" fmla="*/ 2301240 w 5511800"/>
              <a:gd name="connsiteY72" fmla="*/ 20320 h 1158240"/>
              <a:gd name="connsiteX73" fmla="*/ 2316480 w 5511800"/>
              <a:gd name="connsiteY73" fmla="*/ 30480 h 1158240"/>
              <a:gd name="connsiteX74" fmla="*/ 2448560 w 5511800"/>
              <a:gd name="connsiteY74" fmla="*/ 40640 h 1158240"/>
              <a:gd name="connsiteX75" fmla="*/ 2504440 w 5511800"/>
              <a:gd name="connsiteY75" fmla="*/ 30480 h 1158240"/>
              <a:gd name="connsiteX76" fmla="*/ 2545080 w 5511800"/>
              <a:gd name="connsiteY76" fmla="*/ 25400 h 1158240"/>
              <a:gd name="connsiteX77" fmla="*/ 2565400 w 5511800"/>
              <a:gd name="connsiteY77" fmla="*/ 20320 h 1158240"/>
              <a:gd name="connsiteX78" fmla="*/ 2616200 w 5511800"/>
              <a:gd name="connsiteY78" fmla="*/ 10160 h 1158240"/>
              <a:gd name="connsiteX79" fmla="*/ 2651760 w 5511800"/>
              <a:gd name="connsiteY79" fmla="*/ 0 h 1158240"/>
              <a:gd name="connsiteX80" fmla="*/ 2819400 w 5511800"/>
              <a:gd name="connsiteY80" fmla="*/ 5080 h 1158240"/>
              <a:gd name="connsiteX81" fmla="*/ 2865120 w 5511800"/>
              <a:gd name="connsiteY81" fmla="*/ 20320 h 1158240"/>
              <a:gd name="connsiteX82" fmla="*/ 2961640 w 5511800"/>
              <a:gd name="connsiteY82" fmla="*/ 25400 h 1158240"/>
              <a:gd name="connsiteX83" fmla="*/ 2976880 w 5511800"/>
              <a:gd name="connsiteY83" fmla="*/ 35560 h 1158240"/>
              <a:gd name="connsiteX84" fmla="*/ 3012440 w 5511800"/>
              <a:gd name="connsiteY84" fmla="*/ 45720 h 1158240"/>
              <a:gd name="connsiteX85" fmla="*/ 3119120 w 5511800"/>
              <a:gd name="connsiteY85" fmla="*/ 71120 h 1158240"/>
              <a:gd name="connsiteX86" fmla="*/ 3149600 w 5511800"/>
              <a:gd name="connsiteY86" fmla="*/ 76200 h 1158240"/>
              <a:gd name="connsiteX87" fmla="*/ 3261360 w 5511800"/>
              <a:gd name="connsiteY87" fmla="*/ 91440 h 1158240"/>
              <a:gd name="connsiteX88" fmla="*/ 3276600 w 5511800"/>
              <a:gd name="connsiteY88" fmla="*/ 96520 h 1158240"/>
              <a:gd name="connsiteX89" fmla="*/ 3312160 w 5511800"/>
              <a:gd name="connsiteY89" fmla="*/ 101600 h 1158240"/>
              <a:gd name="connsiteX90" fmla="*/ 3327400 w 5511800"/>
              <a:gd name="connsiteY90" fmla="*/ 116840 h 1158240"/>
              <a:gd name="connsiteX91" fmla="*/ 3342640 w 5511800"/>
              <a:gd name="connsiteY91" fmla="*/ 121920 h 1158240"/>
              <a:gd name="connsiteX92" fmla="*/ 3378200 w 5511800"/>
              <a:gd name="connsiteY92" fmla="*/ 157480 h 1158240"/>
              <a:gd name="connsiteX93" fmla="*/ 3393440 w 5511800"/>
              <a:gd name="connsiteY93" fmla="*/ 167640 h 1158240"/>
              <a:gd name="connsiteX94" fmla="*/ 3439160 w 5511800"/>
              <a:gd name="connsiteY94" fmla="*/ 203200 h 1158240"/>
              <a:gd name="connsiteX95" fmla="*/ 3469640 w 5511800"/>
              <a:gd name="connsiteY95" fmla="*/ 208280 h 1158240"/>
              <a:gd name="connsiteX96" fmla="*/ 3550920 w 5511800"/>
              <a:gd name="connsiteY96" fmla="*/ 213360 h 1158240"/>
              <a:gd name="connsiteX97" fmla="*/ 3566160 w 5511800"/>
              <a:gd name="connsiteY97" fmla="*/ 218440 h 1158240"/>
              <a:gd name="connsiteX98" fmla="*/ 3601720 w 5511800"/>
              <a:gd name="connsiteY98" fmla="*/ 233680 h 1158240"/>
              <a:gd name="connsiteX99" fmla="*/ 3622040 w 5511800"/>
              <a:gd name="connsiteY99" fmla="*/ 238760 h 1158240"/>
              <a:gd name="connsiteX100" fmla="*/ 3637280 w 5511800"/>
              <a:gd name="connsiteY100" fmla="*/ 254000 h 1158240"/>
              <a:gd name="connsiteX101" fmla="*/ 3652520 w 5511800"/>
              <a:gd name="connsiteY101" fmla="*/ 259080 h 1158240"/>
              <a:gd name="connsiteX102" fmla="*/ 3693160 w 5511800"/>
              <a:gd name="connsiteY102" fmla="*/ 304800 h 1158240"/>
              <a:gd name="connsiteX103" fmla="*/ 3698240 w 5511800"/>
              <a:gd name="connsiteY103" fmla="*/ 335280 h 1158240"/>
              <a:gd name="connsiteX104" fmla="*/ 3708400 w 5511800"/>
              <a:gd name="connsiteY104" fmla="*/ 355600 h 1158240"/>
              <a:gd name="connsiteX105" fmla="*/ 3713480 w 5511800"/>
              <a:gd name="connsiteY105" fmla="*/ 375920 h 1158240"/>
              <a:gd name="connsiteX106" fmla="*/ 3723640 w 5511800"/>
              <a:gd name="connsiteY106" fmla="*/ 452120 h 1158240"/>
              <a:gd name="connsiteX107" fmla="*/ 3728720 w 5511800"/>
              <a:gd name="connsiteY107" fmla="*/ 477520 h 1158240"/>
              <a:gd name="connsiteX108" fmla="*/ 3743960 w 5511800"/>
              <a:gd name="connsiteY108" fmla="*/ 487680 h 1158240"/>
              <a:gd name="connsiteX109" fmla="*/ 3749040 w 5511800"/>
              <a:gd name="connsiteY109" fmla="*/ 502920 h 1158240"/>
              <a:gd name="connsiteX110" fmla="*/ 3754120 w 5511800"/>
              <a:gd name="connsiteY110" fmla="*/ 528320 h 1158240"/>
              <a:gd name="connsiteX111" fmla="*/ 3764280 w 5511800"/>
              <a:gd name="connsiteY111" fmla="*/ 543560 h 1158240"/>
              <a:gd name="connsiteX112" fmla="*/ 3784600 w 5511800"/>
              <a:gd name="connsiteY112" fmla="*/ 574040 h 1158240"/>
              <a:gd name="connsiteX113" fmla="*/ 3794760 w 5511800"/>
              <a:gd name="connsiteY113" fmla="*/ 589280 h 1158240"/>
              <a:gd name="connsiteX114" fmla="*/ 3840480 w 5511800"/>
              <a:gd name="connsiteY114" fmla="*/ 604520 h 1158240"/>
              <a:gd name="connsiteX115" fmla="*/ 3952240 w 5511800"/>
              <a:gd name="connsiteY115" fmla="*/ 614680 h 1158240"/>
              <a:gd name="connsiteX116" fmla="*/ 3967480 w 5511800"/>
              <a:gd name="connsiteY116" fmla="*/ 629920 h 1158240"/>
              <a:gd name="connsiteX117" fmla="*/ 3982720 w 5511800"/>
              <a:gd name="connsiteY117" fmla="*/ 695960 h 1158240"/>
              <a:gd name="connsiteX118" fmla="*/ 3987800 w 5511800"/>
              <a:gd name="connsiteY118" fmla="*/ 716280 h 1158240"/>
              <a:gd name="connsiteX119" fmla="*/ 4003040 w 5511800"/>
              <a:gd name="connsiteY119" fmla="*/ 731520 h 1158240"/>
              <a:gd name="connsiteX120" fmla="*/ 4013200 w 5511800"/>
              <a:gd name="connsiteY120" fmla="*/ 751840 h 1158240"/>
              <a:gd name="connsiteX121" fmla="*/ 4023360 w 5511800"/>
              <a:gd name="connsiteY121" fmla="*/ 767080 h 1158240"/>
              <a:gd name="connsiteX122" fmla="*/ 4048760 w 5511800"/>
              <a:gd name="connsiteY122" fmla="*/ 812800 h 1158240"/>
              <a:gd name="connsiteX123" fmla="*/ 4064000 w 5511800"/>
              <a:gd name="connsiteY123" fmla="*/ 848360 h 1158240"/>
              <a:gd name="connsiteX124" fmla="*/ 4089400 w 5511800"/>
              <a:gd name="connsiteY124" fmla="*/ 878840 h 1158240"/>
              <a:gd name="connsiteX125" fmla="*/ 4099560 w 5511800"/>
              <a:gd name="connsiteY125" fmla="*/ 909320 h 1158240"/>
              <a:gd name="connsiteX126" fmla="*/ 4104640 w 5511800"/>
              <a:gd name="connsiteY126" fmla="*/ 970280 h 1158240"/>
              <a:gd name="connsiteX127" fmla="*/ 4119880 w 5511800"/>
              <a:gd name="connsiteY127" fmla="*/ 980440 h 1158240"/>
              <a:gd name="connsiteX128" fmla="*/ 4170680 w 5511800"/>
              <a:gd name="connsiteY128" fmla="*/ 990600 h 1158240"/>
              <a:gd name="connsiteX129" fmla="*/ 4185920 w 5511800"/>
              <a:gd name="connsiteY129" fmla="*/ 1000760 h 1158240"/>
              <a:gd name="connsiteX130" fmla="*/ 4328160 w 5511800"/>
              <a:gd name="connsiteY130" fmla="*/ 980440 h 1158240"/>
              <a:gd name="connsiteX131" fmla="*/ 4384040 w 5511800"/>
              <a:gd name="connsiteY131" fmla="*/ 985520 h 1158240"/>
              <a:gd name="connsiteX132" fmla="*/ 4394200 w 5511800"/>
              <a:gd name="connsiteY132" fmla="*/ 1000760 h 1158240"/>
              <a:gd name="connsiteX133" fmla="*/ 4424680 w 5511800"/>
              <a:gd name="connsiteY133" fmla="*/ 1026160 h 1158240"/>
              <a:gd name="connsiteX134" fmla="*/ 4434840 w 5511800"/>
              <a:gd name="connsiteY134" fmla="*/ 1041400 h 1158240"/>
              <a:gd name="connsiteX135" fmla="*/ 4505960 w 5511800"/>
              <a:gd name="connsiteY135" fmla="*/ 1056640 h 1158240"/>
              <a:gd name="connsiteX136" fmla="*/ 4617720 w 5511800"/>
              <a:gd name="connsiteY136" fmla="*/ 1066800 h 1158240"/>
              <a:gd name="connsiteX137" fmla="*/ 4638040 w 5511800"/>
              <a:gd name="connsiteY137" fmla="*/ 1061720 h 1158240"/>
              <a:gd name="connsiteX138" fmla="*/ 4663440 w 5511800"/>
              <a:gd name="connsiteY138" fmla="*/ 1056640 h 1158240"/>
              <a:gd name="connsiteX139" fmla="*/ 4704080 w 5511800"/>
              <a:gd name="connsiteY139" fmla="*/ 1046480 h 1158240"/>
              <a:gd name="connsiteX140" fmla="*/ 4902200 w 5511800"/>
              <a:gd name="connsiteY140" fmla="*/ 1051560 h 1158240"/>
              <a:gd name="connsiteX141" fmla="*/ 4932680 w 5511800"/>
              <a:gd name="connsiteY141" fmla="*/ 1056640 h 1158240"/>
              <a:gd name="connsiteX142" fmla="*/ 4953000 w 5511800"/>
              <a:gd name="connsiteY142" fmla="*/ 1071880 h 1158240"/>
              <a:gd name="connsiteX143" fmla="*/ 4983480 w 5511800"/>
              <a:gd name="connsiteY143" fmla="*/ 1087120 h 1158240"/>
              <a:gd name="connsiteX144" fmla="*/ 4998720 w 5511800"/>
              <a:gd name="connsiteY144" fmla="*/ 1107440 h 1158240"/>
              <a:gd name="connsiteX145" fmla="*/ 5024120 w 5511800"/>
              <a:gd name="connsiteY145" fmla="*/ 1112520 h 1158240"/>
              <a:gd name="connsiteX146" fmla="*/ 5069840 w 5511800"/>
              <a:gd name="connsiteY146" fmla="*/ 1107440 h 1158240"/>
              <a:gd name="connsiteX147" fmla="*/ 5100320 w 5511800"/>
              <a:gd name="connsiteY147" fmla="*/ 1097280 h 1158240"/>
              <a:gd name="connsiteX148" fmla="*/ 5161280 w 5511800"/>
              <a:gd name="connsiteY148" fmla="*/ 1092200 h 1158240"/>
              <a:gd name="connsiteX149" fmla="*/ 5207000 w 5511800"/>
              <a:gd name="connsiteY149" fmla="*/ 1066800 h 1158240"/>
              <a:gd name="connsiteX150" fmla="*/ 5227320 w 5511800"/>
              <a:gd name="connsiteY150" fmla="*/ 1056640 h 1158240"/>
              <a:gd name="connsiteX151" fmla="*/ 5267960 w 5511800"/>
              <a:gd name="connsiteY151" fmla="*/ 1071880 h 1158240"/>
              <a:gd name="connsiteX152" fmla="*/ 5313680 w 5511800"/>
              <a:gd name="connsiteY152" fmla="*/ 1076960 h 1158240"/>
              <a:gd name="connsiteX153" fmla="*/ 5344160 w 5511800"/>
              <a:gd name="connsiteY153" fmla="*/ 1082040 h 1158240"/>
              <a:gd name="connsiteX154" fmla="*/ 5359400 w 5511800"/>
              <a:gd name="connsiteY154" fmla="*/ 1092200 h 1158240"/>
              <a:gd name="connsiteX155" fmla="*/ 5379720 w 5511800"/>
              <a:gd name="connsiteY155" fmla="*/ 1097280 h 1158240"/>
              <a:gd name="connsiteX156" fmla="*/ 5486400 w 5511800"/>
              <a:gd name="connsiteY156" fmla="*/ 1102360 h 1158240"/>
              <a:gd name="connsiteX157" fmla="*/ 5496560 w 5511800"/>
              <a:gd name="connsiteY157" fmla="*/ 1132840 h 1158240"/>
              <a:gd name="connsiteX158" fmla="*/ 5511800 w 5511800"/>
              <a:gd name="connsiteY158" fmla="*/ 114300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5511800" h="1158240">
                <a:moveTo>
                  <a:pt x="0" y="1158240"/>
                </a:moveTo>
                <a:cubicBezTo>
                  <a:pt x="8467" y="1156547"/>
                  <a:pt x="17540" y="1156733"/>
                  <a:pt x="25400" y="1153160"/>
                </a:cubicBezTo>
                <a:cubicBezTo>
                  <a:pt x="36516" y="1148107"/>
                  <a:pt x="44034" y="1135802"/>
                  <a:pt x="55880" y="1132840"/>
                </a:cubicBezTo>
                <a:lnTo>
                  <a:pt x="96520" y="1122680"/>
                </a:lnTo>
                <a:cubicBezTo>
                  <a:pt x="103293" y="1117600"/>
                  <a:pt x="110412" y="1112950"/>
                  <a:pt x="116840" y="1107440"/>
                </a:cubicBezTo>
                <a:cubicBezTo>
                  <a:pt x="129046" y="1096978"/>
                  <a:pt x="132350" y="1088456"/>
                  <a:pt x="147320" y="1082040"/>
                </a:cubicBezTo>
                <a:cubicBezTo>
                  <a:pt x="153737" y="1079290"/>
                  <a:pt x="160927" y="1078878"/>
                  <a:pt x="167640" y="1076960"/>
                </a:cubicBezTo>
                <a:cubicBezTo>
                  <a:pt x="172789" y="1075489"/>
                  <a:pt x="178199" y="1074481"/>
                  <a:pt x="182880" y="1071880"/>
                </a:cubicBezTo>
                <a:cubicBezTo>
                  <a:pt x="193554" y="1065950"/>
                  <a:pt x="213360" y="1051560"/>
                  <a:pt x="213360" y="1051560"/>
                </a:cubicBezTo>
                <a:cubicBezTo>
                  <a:pt x="230293" y="1053253"/>
                  <a:pt x="247520" y="1053074"/>
                  <a:pt x="264160" y="1056640"/>
                </a:cubicBezTo>
                <a:cubicBezTo>
                  <a:pt x="271565" y="1058227"/>
                  <a:pt x="277174" y="1064807"/>
                  <a:pt x="284480" y="1066800"/>
                </a:cubicBezTo>
                <a:cubicBezTo>
                  <a:pt x="296032" y="1069950"/>
                  <a:pt x="308187" y="1070187"/>
                  <a:pt x="320040" y="1071880"/>
                </a:cubicBezTo>
                <a:cubicBezTo>
                  <a:pt x="353706" y="1083102"/>
                  <a:pt x="327562" y="1075680"/>
                  <a:pt x="391160" y="1082040"/>
                </a:cubicBezTo>
                <a:cubicBezTo>
                  <a:pt x="406418" y="1083566"/>
                  <a:pt x="421640" y="1085427"/>
                  <a:pt x="436880" y="1087120"/>
                </a:cubicBezTo>
                <a:cubicBezTo>
                  <a:pt x="463973" y="1085427"/>
                  <a:pt x="491163" y="1084882"/>
                  <a:pt x="518160" y="1082040"/>
                </a:cubicBezTo>
                <a:cubicBezTo>
                  <a:pt x="525940" y="1081221"/>
                  <a:pt x="549321" y="1069942"/>
                  <a:pt x="553720" y="1066800"/>
                </a:cubicBezTo>
                <a:cubicBezTo>
                  <a:pt x="559566" y="1062624"/>
                  <a:pt x="563441" y="1056159"/>
                  <a:pt x="568960" y="1051560"/>
                </a:cubicBezTo>
                <a:cubicBezTo>
                  <a:pt x="590798" y="1033362"/>
                  <a:pt x="576529" y="1047776"/>
                  <a:pt x="599440" y="1036320"/>
                </a:cubicBezTo>
                <a:cubicBezTo>
                  <a:pt x="607698" y="1032191"/>
                  <a:pt x="629247" y="1014947"/>
                  <a:pt x="635000" y="1010920"/>
                </a:cubicBezTo>
                <a:cubicBezTo>
                  <a:pt x="645003" y="1003918"/>
                  <a:pt x="665480" y="990600"/>
                  <a:pt x="665480" y="990600"/>
                </a:cubicBezTo>
                <a:cubicBezTo>
                  <a:pt x="668867" y="985520"/>
                  <a:pt x="670872" y="979174"/>
                  <a:pt x="675640" y="975360"/>
                </a:cubicBezTo>
                <a:cubicBezTo>
                  <a:pt x="679821" y="972015"/>
                  <a:pt x="685653" y="971442"/>
                  <a:pt x="690880" y="970280"/>
                </a:cubicBezTo>
                <a:cubicBezTo>
                  <a:pt x="700935" y="968046"/>
                  <a:pt x="711305" y="967434"/>
                  <a:pt x="721360" y="965200"/>
                </a:cubicBezTo>
                <a:cubicBezTo>
                  <a:pt x="726587" y="964038"/>
                  <a:pt x="731282" y="960746"/>
                  <a:pt x="736600" y="960120"/>
                </a:cubicBezTo>
                <a:cubicBezTo>
                  <a:pt x="760204" y="957343"/>
                  <a:pt x="784013" y="956733"/>
                  <a:pt x="807720" y="955040"/>
                </a:cubicBezTo>
                <a:cubicBezTo>
                  <a:pt x="814493" y="951653"/>
                  <a:pt x="821009" y="947692"/>
                  <a:pt x="828040" y="944880"/>
                </a:cubicBezTo>
                <a:cubicBezTo>
                  <a:pt x="837984" y="940903"/>
                  <a:pt x="849609" y="940661"/>
                  <a:pt x="858520" y="934720"/>
                </a:cubicBezTo>
                <a:cubicBezTo>
                  <a:pt x="878215" y="921590"/>
                  <a:pt x="867968" y="926491"/>
                  <a:pt x="889000" y="919480"/>
                </a:cubicBezTo>
                <a:cubicBezTo>
                  <a:pt x="908547" y="890160"/>
                  <a:pt x="887323" y="915239"/>
                  <a:pt x="929640" y="894080"/>
                </a:cubicBezTo>
                <a:cubicBezTo>
                  <a:pt x="940562" y="888619"/>
                  <a:pt x="949198" y="879221"/>
                  <a:pt x="960120" y="873760"/>
                </a:cubicBezTo>
                <a:cubicBezTo>
                  <a:pt x="966365" y="870638"/>
                  <a:pt x="973903" y="871131"/>
                  <a:pt x="980440" y="868680"/>
                </a:cubicBezTo>
                <a:cubicBezTo>
                  <a:pt x="987531" y="866021"/>
                  <a:pt x="993799" y="861503"/>
                  <a:pt x="1000760" y="858520"/>
                </a:cubicBezTo>
                <a:cubicBezTo>
                  <a:pt x="1005682" y="856411"/>
                  <a:pt x="1010920" y="855133"/>
                  <a:pt x="1016000" y="853440"/>
                </a:cubicBezTo>
                <a:cubicBezTo>
                  <a:pt x="1025197" y="844243"/>
                  <a:pt x="1045403" y="820052"/>
                  <a:pt x="1061720" y="812800"/>
                </a:cubicBezTo>
                <a:cubicBezTo>
                  <a:pt x="1071507" y="808450"/>
                  <a:pt x="1083289" y="808581"/>
                  <a:pt x="1092200" y="802640"/>
                </a:cubicBezTo>
                <a:cubicBezTo>
                  <a:pt x="1101618" y="796361"/>
                  <a:pt x="1110662" y="788402"/>
                  <a:pt x="1122680" y="787400"/>
                </a:cubicBezTo>
                <a:cubicBezTo>
                  <a:pt x="1158157" y="784444"/>
                  <a:pt x="1193800" y="784013"/>
                  <a:pt x="1229360" y="782320"/>
                </a:cubicBezTo>
                <a:cubicBezTo>
                  <a:pt x="1259929" y="777953"/>
                  <a:pt x="1267507" y="779034"/>
                  <a:pt x="1295400" y="767080"/>
                </a:cubicBezTo>
                <a:cubicBezTo>
                  <a:pt x="1358876" y="739876"/>
                  <a:pt x="1312573" y="751453"/>
                  <a:pt x="1361440" y="741680"/>
                </a:cubicBezTo>
                <a:cubicBezTo>
                  <a:pt x="1414159" y="706534"/>
                  <a:pt x="1332548" y="760031"/>
                  <a:pt x="1397000" y="721360"/>
                </a:cubicBezTo>
                <a:cubicBezTo>
                  <a:pt x="1407471" y="715078"/>
                  <a:pt x="1420154" y="710809"/>
                  <a:pt x="1427480" y="701040"/>
                </a:cubicBezTo>
                <a:cubicBezTo>
                  <a:pt x="1453896" y="665819"/>
                  <a:pt x="1429851" y="693928"/>
                  <a:pt x="1463040" y="665480"/>
                </a:cubicBezTo>
                <a:cubicBezTo>
                  <a:pt x="1495669" y="637512"/>
                  <a:pt x="1460272" y="664091"/>
                  <a:pt x="1493520" y="619760"/>
                </a:cubicBezTo>
                <a:cubicBezTo>
                  <a:pt x="1497183" y="614876"/>
                  <a:pt x="1503680" y="612987"/>
                  <a:pt x="1508760" y="609600"/>
                </a:cubicBezTo>
                <a:cubicBezTo>
                  <a:pt x="1510453" y="604520"/>
                  <a:pt x="1510870" y="598815"/>
                  <a:pt x="1513840" y="594360"/>
                </a:cubicBezTo>
                <a:cubicBezTo>
                  <a:pt x="1524899" y="577771"/>
                  <a:pt x="1535315" y="577965"/>
                  <a:pt x="1549400" y="563880"/>
                </a:cubicBezTo>
                <a:cubicBezTo>
                  <a:pt x="1553717" y="559563"/>
                  <a:pt x="1555651" y="553330"/>
                  <a:pt x="1559560" y="548640"/>
                </a:cubicBezTo>
                <a:cubicBezTo>
                  <a:pt x="1571783" y="533972"/>
                  <a:pt x="1575055" y="533230"/>
                  <a:pt x="1590040" y="523240"/>
                </a:cubicBezTo>
                <a:cubicBezTo>
                  <a:pt x="1602408" y="486136"/>
                  <a:pt x="1597603" y="503150"/>
                  <a:pt x="1605280" y="472440"/>
                </a:cubicBezTo>
                <a:cubicBezTo>
                  <a:pt x="1606973" y="418253"/>
                  <a:pt x="1603836" y="363699"/>
                  <a:pt x="1610360" y="309880"/>
                </a:cubicBezTo>
                <a:cubicBezTo>
                  <a:pt x="1611004" y="304564"/>
                  <a:pt x="1620919" y="307401"/>
                  <a:pt x="1625600" y="304800"/>
                </a:cubicBezTo>
                <a:cubicBezTo>
                  <a:pt x="1636274" y="298870"/>
                  <a:pt x="1645920" y="291253"/>
                  <a:pt x="1656080" y="284480"/>
                </a:cubicBezTo>
                <a:lnTo>
                  <a:pt x="1671320" y="274320"/>
                </a:lnTo>
                <a:cubicBezTo>
                  <a:pt x="1676400" y="270933"/>
                  <a:pt x="1680768" y="266091"/>
                  <a:pt x="1686560" y="264160"/>
                </a:cubicBezTo>
                <a:cubicBezTo>
                  <a:pt x="1691640" y="262467"/>
                  <a:pt x="1697011" y="261475"/>
                  <a:pt x="1701800" y="259080"/>
                </a:cubicBezTo>
                <a:cubicBezTo>
                  <a:pt x="1741191" y="239385"/>
                  <a:pt x="1693974" y="256609"/>
                  <a:pt x="1732280" y="243840"/>
                </a:cubicBezTo>
                <a:cubicBezTo>
                  <a:pt x="1735667" y="238760"/>
                  <a:pt x="1737672" y="232414"/>
                  <a:pt x="1742440" y="228600"/>
                </a:cubicBezTo>
                <a:cubicBezTo>
                  <a:pt x="1746621" y="225255"/>
                  <a:pt x="1752429" y="224570"/>
                  <a:pt x="1757680" y="223520"/>
                </a:cubicBezTo>
                <a:cubicBezTo>
                  <a:pt x="1769421" y="221172"/>
                  <a:pt x="1781387" y="220133"/>
                  <a:pt x="1793240" y="218440"/>
                </a:cubicBezTo>
                <a:cubicBezTo>
                  <a:pt x="1822528" y="198915"/>
                  <a:pt x="1794275" y="215819"/>
                  <a:pt x="1823720" y="203200"/>
                </a:cubicBezTo>
                <a:cubicBezTo>
                  <a:pt x="1830681" y="200217"/>
                  <a:pt x="1837465" y="196797"/>
                  <a:pt x="1844040" y="193040"/>
                </a:cubicBezTo>
                <a:cubicBezTo>
                  <a:pt x="1849341" y="190011"/>
                  <a:pt x="1853668" y="185285"/>
                  <a:pt x="1859280" y="182880"/>
                </a:cubicBezTo>
                <a:cubicBezTo>
                  <a:pt x="1865697" y="180130"/>
                  <a:pt x="1872827" y="179493"/>
                  <a:pt x="1879600" y="177800"/>
                </a:cubicBezTo>
                <a:cubicBezTo>
                  <a:pt x="1884680" y="172720"/>
                  <a:pt x="1891627" y="168986"/>
                  <a:pt x="1894840" y="162560"/>
                </a:cubicBezTo>
                <a:cubicBezTo>
                  <a:pt x="1915241" y="121757"/>
                  <a:pt x="1882749" y="148608"/>
                  <a:pt x="1915160" y="127000"/>
                </a:cubicBezTo>
                <a:cubicBezTo>
                  <a:pt x="1921933" y="116840"/>
                  <a:pt x="1932518" y="108366"/>
                  <a:pt x="1935480" y="96520"/>
                </a:cubicBezTo>
                <a:cubicBezTo>
                  <a:pt x="1937173" y="89747"/>
                  <a:pt x="1936687" y="82009"/>
                  <a:pt x="1940560" y="76200"/>
                </a:cubicBezTo>
                <a:cubicBezTo>
                  <a:pt x="1943947" y="71120"/>
                  <a:pt x="1951110" y="69949"/>
                  <a:pt x="1955800" y="66040"/>
                </a:cubicBezTo>
                <a:cubicBezTo>
                  <a:pt x="1981169" y="44900"/>
                  <a:pt x="1959497" y="54648"/>
                  <a:pt x="1986280" y="45720"/>
                </a:cubicBezTo>
                <a:cubicBezTo>
                  <a:pt x="1991360" y="40640"/>
                  <a:pt x="1994980" y="33453"/>
                  <a:pt x="2001520" y="30480"/>
                </a:cubicBezTo>
                <a:cubicBezTo>
                  <a:pt x="2014232" y="24702"/>
                  <a:pt x="2028913" y="24736"/>
                  <a:pt x="2042160" y="20320"/>
                </a:cubicBezTo>
                <a:lnTo>
                  <a:pt x="2057400" y="15240"/>
                </a:lnTo>
                <a:cubicBezTo>
                  <a:pt x="2138680" y="16933"/>
                  <a:pt x="2220083" y="15546"/>
                  <a:pt x="2301240" y="20320"/>
                </a:cubicBezTo>
                <a:cubicBezTo>
                  <a:pt x="2307335" y="20679"/>
                  <a:pt x="2310432" y="29646"/>
                  <a:pt x="2316480" y="30480"/>
                </a:cubicBezTo>
                <a:cubicBezTo>
                  <a:pt x="2360223" y="36513"/>
                  <a:pt x="2404533" y="37253"/>
                  <a:pt x="2448560" y="40640"/>
                </a:cubicBezTo>
                <a:cubicBezTo>
                  <a:pt x="2467187" y="37253"/>
                  <a:pt x="2485740" y="33433"/>
                  <a:pt x="2504440" y="30480"/>
                </a:cubicBezTo>
                <a:cubicBezTo>
                  <a:pt x="2517925" y="28351"/>
                  <a:pt x="2531614" y="27644"/>
                  <a:pt x="2545080" y="25400"/>
                </a:cubicBezTo>
                <a:cubicBezTo>
                  <a:pt x="2551967" y="24252"/>
                  <a:pt x="2558573" y="21783"/>
                  <a:pt x="2565400" y="20320"/>
                </a:cubicBezTo>
                <a:cubicBezTo>
                  <a:pt x="2582285" y="16702"/>
                  <a:pt x="2599817" y="15621"/>
                  <a:pt x="2616200" y="10160"/>
                </a:cubicBezTo>
                <a:cubicBezTo>
                  <a:pt x="2638064" y="2872"/>
                  <a:pt x="2626245" y="6379"/>
                  <a:pt x="2651760" y="0"/>
                </a:cubicBezTo>
                <a:cubicBezTo>
                  <a:pt x="2707640" y="1693"/>
                  <a:pt x="2763746" y="-220"/>
                  <a:pt x="2819400" y="5080"/>
                </a:cubicBezTo>
                <a:cubicBezTo>
                  <a:pt x="2835392" y="6603"/>
                  <a:pt x="2849217" y="18048"/>
                  <a:pt x="2865120" y="20320"/>
                </a:cubicBezTo>
                <a:cubicBezTo>
                  <a:pt x="2897014" y="24876"/>
                  <a:pt x="2929467" y="23707"/>
                  <a:pt x="2961640" y="25400"/>
                </a:cubicBezTo>
                <a:cubicBezTo>
                  <a:pt x="2966720" y="28787"/>
                  <a:pt x="2971419" y="32830"/>
                  <a:pt x="2976880" y="35560"/>
                </a:cubicBezTo>
                <a:cubicBezTo>
                  <a:pt x="2984168" y="39204"/>
                  <a:pt x="3005929" y="44092"/>
                  <a:pt x="3012440" y="45720"/>
                </a:cubicBezTo>
                <a:cubicBezTo>
                  <a:pt x="3053391" y="73020"/>
                  <a:pt x="3021658" y="54876"/>
                  <a:pt x="3119120" y="71120"/>
                </a:cubicBezTo>
                <a:cubicBezTo>
                  <a:pt x="3129280" y="72813"/>
                  <a:pt x="3139394" y="74808"/>
                  <a:pt x="3149600" y="76200"/>
                </a:cubicBezTo>
                <a:lnTo>
                  <a:pt x="3261360" y="91440"/>
                </a:lnTo>
                <a:cubicBezTo>
                  <a:pt x="3266440" y="93133"/>
                  <a:pt x="3271349" y="95470"/>
                  <a:pt x="3276600" y="96520"/>
                </a:cubicBezTo>
                <a:cubicBezTo>
                  <a:pt x="3288341" y="98868"/>
                  <a:pt x="3301043" y="97153"/>
                  <a:pt x="3312160" y="101600"/>
                </a:cubicBezTo>
                <a:cubicBezTo>
                  <a:pt x="3318830" y="104268"/>
                  <a:pt x="3321422" y="112855"/>
                  <a:pt x="3327400" y="116840"/>
                </a:cubicBezTo>
                <a:cubicBezTo>
                  <a:pt x="3331855" y="119810"/>
                  <a:pt x="3337560" y="120227"/>
                  <a:pt x="3342640" y="121920"/>
                </a:cubicBezTo>
                <a:cubicBezTo>
                  <a:pt x="3354493" y="133773"/>
                  <a:pt x="3364252" y="148181"/>
                  <a:pt x="3378200" y="157480"/>
                </a:cubicBezTo>
                <a:cubicBezTo>
                  <a:pt x="3383280" y="160867"/>
                  <a:pt x="3388877" y="163584"/>
                  <a:pt x="3393440" y="167640"/>
                </a:cubicBezTo>
                <a:cubicBezTo>
                  <a:pt x="3420506" y="191699"/>
                  <a:pt x="3412972" y="197381"/>
                  <a:pt x="3439160" y="203200"/>
                </a:cubicBezTo>
                <a:cubicBezTo>
                  <a:pt x="3449215" y="205434"/>
                  <a:pt x="3459382" y="207347"/>
                  <a:pt x="3469640" y="208280"/>
                </a:cubicBezTo>
                <a:cubicBezTo>
                  <a:pt x="3496675" y="210738"/>
                  <a:pt x="3523827" y="211667"/>
                  <a:pt x="3550920" y="213360"/>
                </a:cubicBezTo>
                <a:cubicBezTo>
                  <a:pt x="3556000" y="215053"/>
                  <a:pt x="3561188" y="216451"/>
                  <a:pt x="3566160" y="218440"/>
                </a:cubicBezTo>
                <a:cubicBezTo>
                  <a:pt x="3578134" y="223229"/>
                  <a:pt x="3589600" y="229273"/>
                  <a:pt x="3601720" y="233680"/>
                </a:cubicBezTo>
                <a:cubicBezTo>
                  <a:pt x="3608281" y="236066"/>
                  <a:pt x="3615267" y="237067"/>
                  <a:pt x="3622040" y="238760"/>
                </a:cubicBezTo>
                <a:cubicBezTo>
                  <a:pt x="3627120" y="243840"/>
                  <a:pt x="3631302" y="250015"/>
                  <a:pt x="3637280" y="254000"/>
                </a:cubicBezTo>
                <a:cubicBezTo>
                  <a:pt x="3641735" y="256970"/>
                  <a:pt x="3648293" y="255792"/>
                  <a:pt x="3652520" y="259080"/>
                </a:cubicBezTo>
                <a:cubicBezTo>
                  <a:pt x="3676610" y="277817"/>
                  <a:pt x="3679579" y="284429"/>
                  <a:pt x="3693160" y="304800"/>
                </a:cubicBezTo>
                <a:cubicBezTo>
                  <a:pt x="3694853" y="314960"/>
                  <a:pt x="3695280" y="325414"/>
                  <a:pt x="3698240" y="335280"/>
                </a:cubicBezTo>
                <a:cubicBezTo>
                  <a:pt x="3700416" y="342533"/>
                  <a:pt x="3705741" y="348509"/>
                  <a:pt x="3708400" y="355600"/>
                </a:cubicBezTo>
                <a:cubicBezTo>
                  <a:pt x="3710851" y="362137"/>
                  <a:pt x="3711787" y="369147"/>
                  <a:pt x="3713480" y="375920"/>
                </a:cubicBezTo>
                <a:cubicBezTo>
                  <a:pt x="3721174" y="460551"/>
                  <a:pt x="3713284" y="405518"/>
                  <a:pt x="3723640" y="452120"/>
                </a:cubicBezTo>
                <a:cubicBezTo>
                  <a:pt x="3725513" y="460549"/>
                  <a:pt x="3724436" y="470023"/>
                  <a:pt x="3728720" y="477520"/>
                </a:cubicBezTo>
                <a:cubicBezTo>
                  <a:pt x="3731749" y="482821"/>
                  <a:pt x="3738880" y="484293"/>
                  <a:pt x="3743960" y="487680"/>
                </a:cubicBezTo>
                <a:cubicBezTo>
                  <a:pt x="3745653" y="492760"/>
                  <a:pt x="3747741" y="497725"/>
                  <a:pt x="3749040" y="502920"/>
                </a:cubicBezTo>
                <a:cubicBezTo>
                  <a:pt x="3751134" y="511297"/>
                  <a:pt x="3751088" y="520235"/>
                  <a:pt x="3754120" y="528320"/>
                </a:cubicBezTo>
                <a:cubicBezTo>
                  <a:pt x="3756264" y="534037"/>
                  <a:pt x="3760893" y="538480"/>
                  <a:pt x="3764280" y="543560"/>
                </a:cubicBezTo>
                <a:cubicBezTo>
                  <a:pt x="3773515" y="580501"/>
                  <a:pt x="3761212" y="550652"/>
                  <a:pt x="3784600" y="574040"/>
                </a:cubicBezTo>
                <a:cubicBezTo>
                  <a:pt x="3788917" y="578357"/>
                  <a:pt x="3789400" y="586356"/>
                  <a:pt x="3794760" y="589280"/>
                </a:cubicBezTo>
                <a:cubicBezTo>
                  <a:pt x="3808863" y="596972"/>
                  <a:pt x="3825126" y="599796"/>
                  <a:pt x="3840480" y="604520"/>
                </a:cubicBezTo>
                <a:cubicBezTo>
                  <a:pt x="3878990" y="616369"/>
                  <a:pt x="3903787" y="611988"/>
                  <a:pt x="3952240" y="614680"/>
                </a:cubicBezTo>
                <a:cubicBezTo>
                  <a:pt x="3957320" y="619760"/>
                  <a:pt x="3964507" y="623380"/>
                  <a:pt x="3967480" y="629920"/>
                </a:cubicBezTo>
                <a:cubicBezTo>
                  <a:pt x="3972893" y="641828"/>
                  <a:pt x="3979132" y="679814"/>
                  <a:pt x="3982720" y="695960"/>
                </a:cubicBezTo>
                <a:cubicBezTo>
                  <a:pt x="3984235" y="702776"/>
                  <a:pt x="3984336" y="710218"/>
                  <a:pt x="3987800" y="716280"/>
                </a:cubicBezTo>
                <a:cubicBezTo>
                  <a:pt x="3991364" y="722518"/>
                  <a:pt x="3998864" y="725674"/>
                  <a:pt x="4003040" y="731520"/>
                </a:cubicBezTo>
                <a:cubicBezTo>
                  <a:pt x="4007442" y="737682"/>
                  <a:pt x="4009443" y="745265"/>
                  <a:pt x="4013200" y="751840"/>
                </a:cubicBezTo>
                <a:cubicBezTo>
                  <a:pt x="4016229" y="757141"/>
                  <a:pt x="4020395" y="761743"/>
                  <a:pt x="4023360" y="767080"/>
                </a:cubicBezTo>
                <a:cubicBezTo>
                  <a:pt x="4053311" y="820991"/>
                  <a:pt x="4025860" y="778450"/>
                  <a:pt x="4048760" y="812800"/>
                </a:cubicBezTo>
                <a:cubicBezTo>
                  <a:pt x="4053601" y="832166"/>
                  <a:pt x="4051471" y="833325"/>
                  <a:pt x="4064000" y="848360"/>
                </a:cubicBezTo>
                <a:cubicBezTo>
                  <a:pt x="4075393" y="862032"/>
                  <a:pt x="4082193" y="862624"/>
                  <a:pt x="4089400" y="878840"/>
                </a:cubicBezTo>
                <a:cubicBezTo>
                  <a:pt x="4093750" y="888627"/>
                  <a:pt x="4099560" y="909320"/>
                  <a:pt x="4099560" y="909320"/>
                </a:cubicBezTo>
                <a:cubicBezTo>
                  <a:pt x="4101253" y="929640"/>
                  <a:pt x="4099038" y="950674"/>
                  <a:pt x="4104640" y="970280"/>
                </a:cubicBezTo>
                <a:cubicBezTo>
                  <a:pt x="4106317" y="976150"/>
                  <a:pt x="4114045" y="978644"/>
                  <a:pt x="4119880" y="980440"/>
                </a:cubicBezTo>
                <a:cubicBezTo>
                  <a:pt x="4136385" y="985518"/>
                  <a:pt x="4153747" y="987213"/>
                  <a:pt x="4170680" y="990600"/>
                </a:cubicBezTo>
                <a:cubicBezTo>
                  <a:pt x="4175760" y="993987"/>
                  <a:pt x="4179818" y="1000978"/>
                  <a:pt x="4185920" y="1000760"/>
                </a:cubicBezTo>
                <a:cubicBezTo>
                  <a:pt x="4280765" y="997373"/>
                  <a:pt x="4277177" y="997434"/>
                  <a:pt x="4328160" y="980440"/>
                </a:cubicBezTo>
                <a:cubicBezTo>
                  <a:pt x="4346787" y="982133"/>
                  <a:pt x="4366164" y="980020"/>
                  <a:pt x="4384040" y="985520"/>
                </a:cubicBezTo>
                <a:cubicBezTo>
                  <a:pt x="4389875" y="987316"/>
                  <a:pt x="4390291" y="996070"/>
                  <a:pt x="4394200" y="1000760"/>
                </a:cubicBezTo>
                <a:cubicBezTo>
                  <a:pt x="4406423" y="1015428"/>
                  <a:pt x="4409695" y="1016170"/>
                  <a:pt x="4424680" y="1026160"/>
                </a:cubicBezTo>
                <a:cubicBezTo>
                  <a:pt x="4428067" y="1031240"/>
                  <a:pt x="4430150" y="1037491"/>
                  <a:pt x="4434840" y="1041400"/>
                </a:cubicBezTo>
                <a:cubicBezTo>
                  <a:pt x="4454297" y="1057614"/>
                  <a:pt x="4483770" y="1054304"/>
                  <a:pt x="4505960" y="1056640"/>
                </a:cubicBezTo>
                <a:cubicBezTo>
                  <a:pt x="4587586" y="1065232"/>
                  <a:pt x="4516288" y="1058998"/>
                  <a:pt x="4617720" y="1066800"/>
                </a:cubicBezTo>
                <a:cubicBezTo>
                  <a:pt x="4624493" y="1065107"/>
                  <a:pt x="4631224" y="1063235"/>
                  <a:pt x="4638040" y="1061720"/>
                </a:cubicBezTo>
                <a:cubicBezTo>
                  <a:pt x="4646469" y="1059847"/>
                  <a:pt x="4655027" y="1058582"/>
                  <a:pt x="4663440" y="1056640"/>
                </a:cubicBezTo>
                <a:cubicBezTo>
                  <a:pt x="4677046" y="1053500"/>
                  <a:pt x="4704080" y="1046480"/>
                  <a:pt x="4704080" y="1046480"/>
                </a:cubicBezTo>
                <a:lnTo>
                  <a:pt x="4902200" y="1051560"/>
                </a:lnTo>
                <a:cubicBezTo>
                  <a:pt x="4912490" y="1052017"/>
                  <a:pt x="4923117" y="1052815"/>
                  <a:pt x="4932680" y="1056640"/>
                </a:cubicBezTo>
                <a:cubicBezTo>
                  <a:pt x="4940541" y="1059784"/>
                  <a:pt x="4945649" y="1067679"/>
                  <a:pt x="4953000" y="1071880"/>
                </a:cubicBezTo>
                <a:cubicBezTo>
                  <a:pt x="4972281" y="1082898"/>
                  <a:pt x="4965781" y="1069421"/>
                  <a:pt x="4983480" y="1087120"/>
                </a:cubicBezTo>
                <a:cubicBezTo>
                  <a:pt x="4989467" y="1093107"/>
                  <a:pt x="4991540" y="1102953"/>
                  <a:pt x="4998720" y="1107440"/>
                </a:cubicBezTo>
                <a:cubicBezTo>
                  <a:pt x="5006042" y="1112016"/>
                  <a:pt x="5015653" y="1110827"/>
                  <a:pt x="5024120" y="1112520"/>
                </a:cubicBezTo>
                <a:cubicBezTo>
                  <a:pt x="5039360" y="1110827"/>
                  <a:pt x="5054804" y="1110447"/>
                  <a:pt x="5069840" y="1107440"/>
                </a:cubicBezTo>
                <a:cubicBezTo>
                  <a:pt x="5080342" y="1105340"/>
                  <a:pt x="5089756" y="1099041"/>
                  <a:pt x="5100320" y="1097280"/>
                </a:cubicBezTo>
                <a:cubicBezTo>
                  <a:pt x="5120433" y="1093928"/>
                  <a:pt x="5140960" y="1093893"/>
                  <a:pt x="5161280" y="1092200"/>
                </a:cubicBezTo>
                <a:cubicBezTo>
                  <a:pt x="5203424" y="1078152"/>
                  <a:pt x="5137129" y="1101735"/>
                  <a:pt x="5207000" y="1066800"/>
                </a:cubicBezTo>
                <a:lnTo>
                  <a:pt x="5227320" y="1056640"/>
                </a:lnTo>
                <a:cubicBezTo>
                  <a:pt x="5240867" y="1061720"/>
                  <a:pt x="5253877" y="1068566"/>
                  <a:pt x="5267960" y="1071880"/>
                </a:cubicBezTo>
                <a:cubicBezTo>
                  <a:pt x="5282886" y="1075392"/>
                  <a:pt x="5298481" y="1074933"/>
                  <a:pt x="5313680" y="1076960"/>
                </a:cubicBezTo>
                <a:cubicBezTo>
                  <a:pt x="5323890" y="1078321"/>
                  <a:pt x="5334000" y="1080347"/>
                  <a:pt x="5344160" y="1082040"/>
                </a:cubicBezTo>
                <a:cubicBezTo>
                  <a:pt x="5349240" y="1085427"/>
                  <a:pt x="5353788" y="1089795"/>
                  <a:pt x="5359400" y="1092200"/>
                </a:cubicBezTo>
                <a:cubicBezTo>
                  <a:pt x="5365817" y="1094950"/>
                  <a:pt x="5372760" y="1096723"/>
                  <a:pt x="5379720" y="1097280"/>
                </a:cubicBezTo>
                <a:cubicBezTo>
                  <a:pt x="5415207" y="1100119"/>
                  <a:pt x="5450840" y="1100667"/>
                  <a:pt x="5486400" y="1102360"/>
                </a:cubicBezTo>
                <a:cubicBezTo>
                  <a:pt x="5489787" y="1112520"/>
                  <a:pt x="5487649" y="1126899"/>
                  <a:pt x="5496560" y="1132840"/>
                </a:cubicBezTo>
                <a:lnTo>
                  <a:pt x="5511800" y="1143000"/>
                </a:lnTo>
              </a:path>
            </a:pathLst>
          </a:cu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424883" y="1593401"/>
            <a:ext cx="11614299" cy="949153"/>
            <a:chOff x="424883" y="1593401"/>
            <a:chExt cx="11614299" cy="94915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9CCDF13B-3CAE-4B07-B7E7-41B0B7548F4E}"/>
                    </a:ext>
                  </a:extLst>
                </p:cNvPr>
                <p:cNvSpPr/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5" name="Rectangle 6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CCDF13B-3CAE-4B07-B7E7-41B0B7548F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24760" y="2130068"/>
                  <a:ext cx="301752" cy="301752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5EAF60E5-DE19-4DDD-B070-7A038D9CD195}"/>
                    </a:ext>
                  </a:extLst>
                </p:cNvPr>
                <p:cNvSpPr/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6" name="Rectangle 6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EAF60E5-DE19-4DDD-B070-7A038D9CD1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3072" y="2130068"/>
                  <a:ext cx="301752" cy="301752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D7F666F-4828-4ECB-9C5D-5EE354177DEF}"/>
                    </a:ext>
                  </a:extLst>
                </p:cNvPr>
                <p:cNvSpPr/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7" name="Rectangle 6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D7F666F-4828-4ECB-9C5D-5EE354177D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23054" y="2130068"/>
                  <a:ext cx="301752" cy="30175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097765CA-ECCB-48C6-B8BF-C08037922523}"/>
                    </a:ext>
                  </a:extLst>
                </p:cNvPr>
                <p:cNvSpPr/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8" name="Rectangle 6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97765CA-ECCB-48C6-B8BF-C080379225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73250" y="2130068"/>
                  <a:ext cx="301752" cy="301752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183E07-12F5-4E83-B609-91D745DDC9BE}"/>
                    </a:ext>
                  </a:extLst>
                </p:cNvPr>
                <p:cNvSpPr/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9" name="Rectangle 6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F183E07-12F5-4E83-B609-91D745DDC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24731" y="2130068"/>
                  <a:ext cx="301752" cy="301752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32781B0A-F2FB-4E69-B309-4A0B233E474E}"/>
                    </a:ext>
                  </a:extLst>
                </p:cNvPr>
                <p:cNvSpPr/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0" name="Rectangle 6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2781B0A-F2FB-4E69-B309-4A0B233E47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14468" y="2130068"/>
                  <a:ext cx="301752" cy="301752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0A12967-3F1E-46B3-B491-90B81FA347EB}"/>
                    </a:ext>
                  </a:extLst>
                </p:cNvPr>
                <p:cNvSpPr/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1" name="Rectangle 7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10A12967-3F1E-46B3-B491-90B81FA347E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4482" y="2130068"/>
                  <a:ext cx="301752" cy="301752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663C34E-FE9F-4DCB-82DE-B2FFBE6AC06A}"/>
                    </a:ext>
                  </a:extLst>
                </p:cNvPr>
                <p:cNvSpPr/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2" name="Rectangle 7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663C34E-FE9F-4DCB-82DE-B2FFBE6AC0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12794" y="2130068"/>
                  <a:ext cx="301752" cy="301752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99090B87-5946-43B1-8714-960CD84E0E72}"/>
                    </a:ext>
                  </a:extLst>
                </p:cNvPr>
                <p:cNvSpPr/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3" name="Rectangle 7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9090B87-5946-43B1-8714-960CD84E0E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62776" y="2130068"/>
                  <a:ext cx="301752" cy="301752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3FD3824B-6444-4474-A396-21A928BE5E2A}"/>
                    </a:ext>
                  </a:extLst>
                </p:cNvPr>
                <p:cNvSpPr/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4" name="Rectangle 7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3FD3824B-6444-4474-A396-21A928BE5E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12972" y="2130068"/>
                  <a:ext cx="301752" cy="301752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E4F1DE9A-178F-404F-8F27-5AB5635CF630}"/>
                    </a:ext>
                  </a:extLst>
                </p:cNvPr>
                <p:cNvSpPr/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5" name="Rectangle 7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E4F1DE9A-178F-404F-8F27-5AB5635CF6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64453" y="2130068"/>
                  <a:ext cx="301752" cy="301752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94AEB190-5D62-40BB-A8D6-4AD7800CB3CA}"/>
                    </a:ext>
                  </a:extLst>
                </p:cNvPr>
                <p:cNvSpPr/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6" name="Rectangle 7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94AEB190-5D62-40BB-A8D6-4AD7800CB3C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69614" y="2130068"/>
                  <a:ext cx="301752" cy="301752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D0D91614-F863-4C53-9E54-73C7E3E68C6D}"/>
                    </a:ext>
                  </a:extLst>
                </p:cNvPr>
                <p:cNvSpPr/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7" name="Rectangle 7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0D91614-F863-4C53-9E54-73C7E3E68C6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17926" y="2130068"/>
                  <a:ext cx="301752" cy="301752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63EFDF8A-F103-4603-9DEB-993F937076D6}"/>
                    </a:ext>
                  </a:extLst>
                </p:cNvPr>
                <p:cNvSpPr/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8" name="Rectangle 7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EFDF8A-F103-4603-9DEB-993F937076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67908" y="2130068"/>
                  <a:ext cx="301752" cy="301752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A0956672-D325-4E58-8119-4EA51642E598}"/>
                    </a:ext>
                  </a:extLst>
                </p:cNvPr>
                <p:cNvSpPr/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9" name="Rectangle 7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0956672-D325-4E58-8119-4EA51642E59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18104" y="2130068"/>
                  <a:ext cx="301752" cy="301752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582C7521-9444-49C7-A293-A06B7F93698B}"/>
                    </a:ext>
                  </a:extLst>
                </p:cNvPr>
                <p:cNvSpPr/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0" name="Rectangle 7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82C7521-9444-49C7-A293-A06B7F93698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9585" y="2130068"/>
                  <a:ext cx="301752" cy="301752"/>
                </a:xfrm>
                <a:prstGeom prst="rect">
                  <a:avLst/>
                </a:prstGeom>
                <a:blipFill rotWithShape="0">
                  <a:blip r:embed="rId22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CAC3A6FD-33F9-4D3C-BD70-34EDAECDC46A}"/>
                    </a:ext>
                  </a:extLst>
                </p:cNvPr>
                <p:cNvSpPr/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1" name="Rectangle 8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CAC3A6FD-33F9-4D3C-BD70-34EDAECDC4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05493" y="2130068"/>
                  <a:ext cx="301752" cy="301752"/>
                </a:xfrm>
                <a:prstGeom prst="rect">
                  <a:avLst/>
                </a:prstGeom>
                <a:blipFill rotWithShape="0">
                  <a:blip r:embed="rId23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6306CDB6-554D-46E6-9CEF-145B7C6761F2}"/>
                    </a:ext>
                  </a:extLst>
                </p:cNvPr>
                <p:cNvSpPr/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2" name="Rectangle 8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306CDB6-554D-46E6-9CEF-145B7C6761F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55507" y="2130068"/>
                  <a:ext cx="301752" cy="30175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500CC3FA-D16D-439F-9667-0EA4E17DE42B}"/>
                    </a:ext>
                  </a:extLst>
                </p:cNvPr>
                <p:cNvSpPr/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3" name="Rectangle 8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0CC3FA-D16D-439F-9667-0EA4E17DE4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03819" y="2130068"/>
                  <a:ext cx="301752" cy="301752"/>
                </a:xfrm>
                <a:prstGeom prst="rect">
                  <a:avLst/>
                </a:prstGeom>
                <a:blipFill rotWithShape="0">
                  <a:blip r:embed="rId24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A1F4A565-CDB7-4DCD-B0C3-0B862A692B53}"/>
                    </a:ext>
                  </a:extLst>
                </p:cNvPr>
                <p:cNvSpPr/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4" name="Rectangle 8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1F4A565-CDB7-4DCD-B0C3-0B862A692B5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53801" y="2130068"/>
                  <a:ext cx="301752" cy="301752"/>
                </a:xfrm>
                <a:prstGeom prst="rect">
                  <a:avLst/>
                </a:prstGeom>
                <a:blipFill rotWithShape="0">
                  <a:blip r:embed="rId25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8D8ADB79-8A30-4756-A6F4-C97070BAF91B}"/>
                    </a:ext>
                  </a:extLst>
                </p:cNvPr>
                <p:cNvSpPr/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5" name="Rectangle 8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D8ADB79-8A30-4756-A6F4-C97070BAF9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03997" y="2130068"/>
                  <a:ext cx="301752" cy="301752"/>
                </a:xfrm>
                <a:prstGeom prst="rect">
                  <a:avLst/>
                </a:prstGeom>
                <a:blipFill rotWithShape="0">
                  <a:blip r:embed="rId26"/>
                  <a:stretch>
                    <a:fillRect l="-13725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0D26EF78-7409-45F7-B4B7-386D76DE0FD1}"/>
                    </a:ext>
                  </a:extLst>
                </p:cNvPr>
                <p:cNvSpPr/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6" name="Rectangle 8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0D26EF78-7409-45F7-B4B7-386D76DE0FD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08951" y="2130068"/>
                  <a:ext cx="301752" cy="301752"/>
                </a:xfrm>
                <a:prstGeom prst="rect">
                  <a:avLst/>
                </a:prstGeom>
                <a:blipFill rotWithShape="0">
                  <a:blip r:embed="rId27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D4A108A6-62D0-4ABB-BA07-9C4ED2DD5E1E}"/>
                    </a:ext>
                  </a:extLst>
                </p:cNvPr>
                <p:cNvSpPr/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7" name="Rectangle 86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4A108A6-62D0-4ABB-BA07-9C4ED2DD5E1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58933" y="2130068"/>
                  <a:ext cx="301752" cy="301752"/>
                </a:xfrm>
                <a:prstGeom prst="rect">
                  <a:avLst/>
                </a:prstGeom>
                <a:blipFill rotWithShape="0">
                  <a:blip r:embed="rId28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62552B51-AFC4-4DCE-A135-5CB4E0F85EAF}"/>
                    </a:ext>
                  </a:extLst>
                </p:cNvPr>
                <p:cNvSpPr/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8" name="Rectangle 8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62552B51-AFC4-4DCE-A135-5CB4E0F85E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09129" y="2130068"/>
                  <a:ext cx="301752" cy="301752"/>
                </a:xfrm>
                <a:prstGeom prst="rect">
                  <a:avLst/>
                </a:prstGeom>
                <a:blipFill rotWithShape="0">
                  <a:blip r:embed="rId29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22D0F935-146C-4462-890E-A728D2DF0F3B}"/>
                    </a:ext>
                  </a:extLst>
                </p:cNvPr>
                <p:cNvSpPr/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9" name="Rectangle 88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22D0F935-146C-4462-890E-A728D2DF0F3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60610" y="2130068"/>
                  <a:ext cx="301752" cy="301752"/>
                </a:xfrm>
                <a:prstGeom prst="rect">
                  <a:avLst/>
                </a:prstGeom>
                <a:blipFill rotWithShape="0">
                  <a:blip r:embed="rId30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87F81B6-2A1C-45FE-923F-BC58A54ABAD9}"/>
                    </a:ext>
                  </a:extLst>
                </p:cNvPr>
                <p:cNvSpPr/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0" name="Rectangle 89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87F81B6-2A1C-45FE-923F-BC58A54ABA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4883" y="2130068"/>
                  <a:ext cx="301752" cy="301752"/>
                </a:xfrm>
                <a:prstGeom prst="rect">
                  <a:avLst/>
                </a:prstGeom>
                <a:blipFill rotWithShape="0">
                  <a:blip r:embed="rId31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DCFD209C-0C0E-4E1A-8972-78F298279F60}"/>
                    </a:ext>
                  </a:extLst>
                </p:cNvPr>
                <p:cNvSpPr/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1" name="Rectangle 9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DCFD209C-0C0E-4E1A-8972-78F298279F6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897" y="2130068"/>
                  <a:ext cx="301752" cy="301752"/>
                </a:xfrm>
                <a:prstGeom prst="rect">
                  <a:avLst/>
                </a:prstGeom>
                <a:blipFill rotWithShape="0">
                  <a:blip r:embed="rId32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83753594-1507-49A2-B3AD-95D09D67C04E}"/>
                    </a:ext>
                  </a:extLst>
                </p:cNvPr>
                <p:cNvSpPr/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2" name="Rectangle 9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83753594-1507-49A2-B3AD-95D09D67C0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3209" y="2130068"/>
                  <a:ext cx="301752" cy="301752"/>
                </a:xfrm>
                <a:prstGeom prst="rect">
                  <a:avLst/>
                </a:prstGeom>
                <a:blipFill rotWithShape="0">
                  <a:blip r:embed="rId33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48DB9C37-F81B-4E3E-8F2A-F295D53CA410}"/>
                    </a:ext>
                  </a:extLst>
                </p:cNvPr>
                <p:cNvSpPr/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3" name="Rectangle 92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8DB9C37-F81B-4E3E-8F2A-F295D53CA41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73191" y="2130068"/>
                  <a:ext cx="301752" cy="301752"/>
                </a:xfrm>
                <a:prstGeom prst="rect">
                  <a:avLst/>
                </a:prstGeom>
                <a:blipFill rotWithShape="0">
                  <a:blip r:embed="rId34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5096458F-00E8-4C38-8CC4-3637D706DD51}"/>
                    </a:ext>
                  </a:extLst>
                </p:cNvPr>
                <p:cNvSpPr/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4" name="Rectangle 93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5096458F-00E8-4C38-8CC4-3637D706DD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3387" y="2130068"/>
                  <a:ext cx="301752" cy="301752"/>
                </a:xfrm>
                <a:prstGeom prst="rect">
                  <a:avLst/>
                </a:prstGeom>
                <a:blipFill rotWithShape="0">
                  <a:blip r:embed="rId35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44463C8E-D7F8-49D9-98D9-CDAB560BD789}"/>
                    </a:ext>
                  </a:extLst>
                </p:cNvPr>
                <p:cNvSpPr/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5" name="Rectangle 94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44463C8E-D7F8-49D9-98D9-CDAB560BD7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74868" y="2130068"/>
                  <a:ext cx="301752" cy="301752"/>
                </a:xfrm>
                <a:prstGeom prst="rect">
                  <a:avLst/>
                </a:prstGeom>
                <a:blipFill rotWithShape="0">
                  <a:blip r:embed="rId36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AE2EFB60-B1FB-4C48-A32F-ED8C0C86DBAF}"/>
                    </a:ext>
                  </a:extLst>
                </p:cNvPr>
                <p:cNvSpPr/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oMath>
                    </m:oMathPara>
                  </a14:m>
                  <a:endParaRPr lang="en-IL" sz="2800" dirty="0"/>
                </a:p>
              </p:txBody>
            </p:sp>
          </mc:Choice>
          <mc:Fallback xmlns="">
            <p:sp>
              <p:nvSpPr>
                <p:cNvPr id="96" name="Rectangle 95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AE2EFB60-B1FB-4C48-A32F-ED8C0C86DB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05749" y="2019334"/>
                  <a:ext cx="831190" cy="523220"/>
                </a:xfrm>
                <a:prstGeom prst="rect">
                  <a:avLst/>
                </a:prstGeom>
                <a:blipFill rotWithShape="0">
                  <a:blip r:embed="rId3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97" name="Group 96"/>
            <p:cNvGrpSpPr/>
            <p:nvPr/>
          </p:nvGrpSpPr>
          <p:grpSpPr>
            <a:xfrm>
              <a:off x="424883" y="1593401"/>
              <a:ext cx="11614299" cy="523220"/>
              <a:chOff x="424883" y="1593401"/>
              <a:chExt cx="11614299" cy="523220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3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1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61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2">
                      <a:lumMod val="5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gradFill flip="none" rotWithShape="1">
                <a:gsLst>
                  <a:gs pos="85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2">
                      <a:lumMod val="50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9" name="Rectangle 128">
                    <a:extLst>
                      <a:ext uri="{FF2B5EF4-FFF2-40B4-BE49-F238E27FC236}">
                        <a16:creationId xmlns:a16="http://schemas.microsoft.com/office/drawing/2014/main" id="{AE2EFB60-B1FB-4C48-A32F-ED8C0C86DBAF}"/>
                      </a:ext>
                    </a:extLst>
                  </p:cNvPr>
                  <p:cNvSpPr/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280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oMath>
                      </m:oMathPara>
                    </a14:m>
                    <a:endParaRPr lang="en-IL" sz="2800" dirty="0"/>
                  </a:p>
                </p:txBody>
              </p:sp>
            </mc:Choice>
            <mc:Fallback xmlns="">
              <p:sp>
                <p:nvSpPr>
                  <p:cNvPr id="129" name="Rectangle 12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AE2EFB60-B1FB-4C48-A32F-ED8C0C86DBA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205749" y="1593401"/>
                    <a:ext cx="833433" cy="523220"/>
                  </a:xfrm>
                  <a:prstGeom prst="rect">
                    <a:avLst/>
                  </a:prstGeom>
                  <a:blipFill rotWithShape="0">
                    <a:blip r:embed="rId3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endParaRPr lang="en-US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5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3AE67FC-E97D-4536-AD8E-1AA480496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  <a:blipFill rotWithShape="0">
                <a:blip r:embed="rId3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CB7C64F-7300-402E-95F0-E2C343E18AF4}"/>
              </a:ext>
            </a:extLst>
          </p:cNvPr>
          <p:cNvCxnSpPr>
            <a:cxnSpLocks/>
          </p:cNvCxnSpPr>
          <p:nvPr/>
        </p:nvCxnSpPr>
        <p:spPr>
          <a:xfrm>
            <a:off x="556465" y="5348572"/>
            <a:ext cx="5810557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0DEF067-4915-4FB0-A8C8-B37AFBF0CA29}"/>
              </a:ext>
            </a:extLst>
          </p:cNvPr>
          <p:cNvCxnSpPr>
            <a:cxnSpLocks/>
          </p:cNvCxnSpPr>
          <p:nvPr/>
        </p:nvCxnSpPr>
        <p:spPr>
          <a:xfrm flipV="1">
            <a:off x="577283" y="3875690"/>
            <a:ext cx="0" cy="1463918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F10E78-5DF1-4693-8D36-717698673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43315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 59"/>
          <p:cNvSpPr/>
          <p:nvPr/>
        </p:nvSpPr>
        <p:spPr>
          <a:xfrm>
            <a:off x="584200" y="4196080"/>
            <a:ext cx="5511800" cy="1158240"/>
          </a:xfrm>
          <a:custGeom>
            <a:avLst/>
            <a:gdLst>
              <a:gd name="connsiteX0" fmla="*/ 0 w 5511800"/>
              <a:gd name="connsiteY0" fmla="*/ 1158240 h 1158240"/>
              <a:gd name="connsiteX1" fmla="*/ 25400 w 5511800"/>
              <a:gd name="connsiteY1" fmla="*/ 1153160 h 1158240"/>
              <a:gd name="connsiteX2" fmla="*/ 55880 w 5511800"/>
              <a:gd name="connsiteY2" fmla="*/ 1132840 h 1158240"/>
              <a:gd name="connsiteX3" fmla="*/ 96520 w 5511800"/>
              <a:gd name="connsiteY3" fmla="*/ 1122680 h 1158240"/>
              <a:gd name="connsiteX4" fmla="*/ 116840 w 5511800"/>
              <a:gd name="connsiteY4" fmla="*/ 1107440 h 1158240"/>
              <a:gd name="connsiteX5" fmla="*/ 147320 w 5511800"/>
              <a:gd name="connsiteY5" fmla="*/ 1082040 h 1158240"/>
              <a:gd name="connsiteX6" fmla="*/ 167640 w 5511800"/>
              <a:gd name="connsiteY6" fmla="*/ 1076960 h 1158240"/>
              <a:gd name="connsiteX7" fmla="*/ 182880 w 5511800"/>
              <a:gd name="connsiteY7" fmla="*/ 1071880 h 1158240"/>
              <a:gd name="connsiteX8" fmla="*/ 213360 w 5511800"/>
              <a:gd name="connsiteY8" fmla="*/ 1051560 h 1158240"/>
              <a:gd name="connsiteX9" fmla="*/ 264160 w 5511800"/>
              <a:gd name="connsiteY9" fmla="*/ 1056640 h 1158240"/>
              <a:gd name="connsiteX10" fmla="*/ 284480 w 5511800"/>
              <a:gd name="connsiteY10" fmla="*/ 1066800 h 1158240"/>
              <a:gd name="connsiteX11" fmla="*/ 320040 w 5511800"/>
              <a:gd name="connsiteY11" fmla="*/ 1071880 h 1158240"/>
              <a:gd name="connsiteX12" fmla="*/ 391160 w 5511800"/>
              <a:gd name="connsiteY12" fmla="*/ 1082040 h 1158240"/>
              <a:gd name="connsiteX13" fmla="*/ 436880 w 5511800"/>
              <a:gd name="connsiteY13" fmla="*/ 1087120 h 1158240"/>
              <a:gd name="connsiteX14" fmla="*/ 518160 w 5511800"/>
              <a:gd name="connsiteY14" fmla="*/ 1082040 h 1158240"/>
              <a:gd name="connsiteX15" fmla="*/ 553720 w 5511800"/>
              <a:gd name="connsiteY15" fmla="*/ 1066800 h 1158240"/>
              <a:gd name="connsiteX16" fmla="*/ 568960 w 5511800"/>
              <a:gd name="connsiteY16" fmla="*/ 1051560 h 1158240"/>
              <a:gd name="connsiteX17" fmla="*/ 599440 w 5511800"/>
              <a:gd name="connsiteY17" fmla="*/ 1036320 h 1158240"/>
              <a:gd name="connsiteX18" fmla="*/ 635000 w 5511800"/>
              <a:gd name="connsiteY18" fmla="*/ 1010920 h 1158240"/>
              <a:gd name="connsiteX19" fmla="*/ 665480 w 5511800"/>
              <a:gd name="connsiteY19" fmla="*/ 990600 h 1158240"/>
              <a:gd name="connsiteX20" fmla="*/ 675640 w 5511800"/>
              <a:gd name="connsiteY20" fmla="*/ 975360 h 1158240"/>
              <a:gd name="connsiteX21" fmla="*/ 690880 w 5511800"/>
              <a:gd name="connsiteY21" fmla="*/ 970280 h 1158240"/>
              <a:gd name="connsiteX22" fmla="*/ 721360 w 5511800"/>
              <a:gd name="connsiteY22" fmla="*/ 965200 h 1158240"/>
              <a:gd name="connsiteX23" fmla="*/ 736600 w 5511800"/>
              <a:gd name="connsiteY23" fmla="*/ 960120 h 1158240"/>
              <a:gd name="connsiteX24" fmla="*/ 807720 w 5511800"/>
              <a:gd name="connsiteY24" fmla="*/ 955040 h 1158240"/>
              <a:gd name="connsiteX25" fmla="*/ 828040 w 5511800"/>
              <a:gd name="connsiteY25" fmla="*/ 944880 h 1158240"/>
              <a:gd name="connsiteX26" fmla="*/ 858520 w 5511800"/>
              <a:gd name="connsiteY26" fmla="*/ 934720 h 1158240"/>
              <a:gd name="connsiteX27" fmla="*/ 889000 w 5511800"/>
              <a:gd name="connsiteY27" fmla="*/ 919480 h 1158240"/>
              <a:gd name="connsiteX28" fmla="*/ 929640 w 5511800"/>
              <a:gd name="connsiteY28" fmla="*/ 894080 h 1158240"/>
              <a:gd name="connsiteX29" fmla="*/ 960120 w 5511800"/>
              <a:gd name="connsiteY29" fmla="*/ 873760 h 1158240"/>
              <a:gd name="connsiteX30" fmla="*/ 980440 w 5511800"/>
              <a:gd name="connsiteY30" fmla="*/ 868680 h 1158240"/>
              <a:gd name="connsiteX31" fmla="*/ 1000760 w 5511800"/>
              <a:gd name="connsiteY31" fmla="*/ 858520 h 1158240"/>
              <a:gd name="connsiteX32" fmla="*/ 1016000 w 5511800"/>
              <a:gd name="connsiteY32" fmla="*/ 853440 h 1158240"/>
              <a:gd name="connsiteX33" fmla="*/ 1061720 w 5511800"/>
              <a:gd name="connsiteY33" fmla="*/ 812800 h 1158240"/>
              <a:gd name="connsiteX34" fmla="*/ 1092200 w 5511800"/>
              <a:gd name="connsiteY34" fmla="*/ 802640 h 1158240"/>
              <a:gd name="connsiteX35" fmla="*/ 1122680 w 5511800"/>
              <a:gd name="connsiteY35" fmla="*/ 787400 h 1158240"/>
              <a:gd name="connsiteX36" fmla="*/ 1229360 w 5511800"/>
              <a:gd name="connsiteY36" fmla="*/ 782320 h 1158240"/>
              <a:gd name="connsiteX37" fmla="*/ 1295400 w 5511800"/>
              <a:gd name="connsiteY37" fmla="*/ 767080 h 1158240"/>
              <a:gd name="connsiteX38" fmla="*/ 1361440 w 5511800"/>
              <a:gd name="connsiteY38" fmla="*/ 741680 h 1158240"/>
              <a:gd name="connsiteX39" fmla="*/ 1397000 w 5511800"/>
              <a:gd name="connsiteY39" fmla="*/ 721360 h 1158240"/>
              <a:gd name="connsiteX40" fmla="*/ 1427480 w 5511800"/>
              <a:gd name="connsiteY40" fmla="*/ 701040 h 1158240"/>
              <a:gd name="connsiteX41" fmla="*/ 1463040 w 5511800"/>
              <a:gd name="connsiteY41" fmla="*/ 665480 h 1158240"/>
              <a:gd name="connsiteX42" fmla="*/ 1493520 w 5511800"/>
              <a:gd name="connsiteY42" fmla="*/ 619760 h 1158240"/>
              <a:gd name="connsiteX43" fmla="*/ 1508760 w 5511800"/>
              <a:gd name="connsiteY43" fmla="*/ 609600 h 1158240"/>
              <a:gd name="connsiteX44" fmla="*/ 1513840 w 5511800"/>
              <a:gd name="connsiteY44" fmla="*/ 594360 h 1158240"/>
              <a:gd name="connsiteX45" fmla="*/ 1549400 w 5511800"/>
              <a:gd name="connsiteY45" fmla="*/ 563880 h 1158240"/>
              <a:gd name="connsiteX46" fmla="*/ 1559560 w 5511800"/>
              <a:gd name="connsiteY46" fmla="*/ 548640 h 1158240"/>
              <a:gd name="connsiteX47" fmla="*/ 1590040 w 5511800"/>
              <a:gd name="connsiteY47" fmla="*/ 523240 h 1158240"/>
              <a:gd name="connsiteX48" fmla="*/ 1605280 w 5511800"/>
              <a:gd name="connsiteY48" fmla="*/ 472440 h 1158240"/>
              <a:gd name="connsiteX49" fmla="*/ 1610360 w 5511800"/>
              <a:gd name="connsiteY49" fmla="*/ 309880 h 1158240"/>
              <a:gd name="connsiteX50" fmla="*/ 1625600 w 5511800"/>
              <a:gd name="connsiteY50" fmla="*/ 304800 h 1158240"/>
              <a:gd name="connsiteX51" fmla="*/ 1656080 w 5511800"/>
              <a:gd name="connsiteY51" fmla="*/ 284480 h 1158240"/>
              <a:gd name="connsiteX52" fmla="*/ 1671320 w 5511800"/>
              <a:gd name="connsiteY52" fmla="*/ 274320 h 1158240"/>
              <a:gd name="connsiteX53" fmla="*/ 1686560 w 5511800"/>
              <a:gd name="connsiteY53" fmla="*/ 264160 h 1158240"/>
              <a:gd name="connsiteX54" fmla="*/ 1701800 w 5511800"/>
              <a:gd name="connsiteY54" fmla="*/ 259080 h 1158240"/>
              <a:gd name="connsiteX55" fmla="*/ 1732280 w 5511800"/>
              <a:gd name="connsiteY55" fmla="*/ 243840 h 1158240"/>
              <a:gd name="connsiteX56" fmla="*/ 1742440 w 5511800"/>
              <a:gd name="connsiteY56" fmla="*/ 228600 h 1158240"/>
              <a:gd name="connsiteX57" fmla="*/ 1757680 w 5511800"/>
              <a:gd name="connsiteY57" fmla="*/ 223520 h 1158240"/>
              <a:gd name="connsiteX58" fmla="*/ 1793240 w 5511800"/>
              <a:gd name="connsiteY58" fmla="*/ 218440 h 1158240"/>
              <a:gd name="connsiteX59" fmla="*/ 1823720 w 5511800"/>
              <a:gd name="connsiteY59" fmla="*/ 203200 h 1158240"/>
              <a:gd name="connsiteX60" fmla="*/ 1844040 w 5511800"/>
              <a:gd name="connsiteY60" fmla="*/ 193040 h 1158240"/>
              <a:gd name="connsiteX61" fmla="*/ 1859280 w 5511800"/>
              <a:gd name="connsiteY61" fmla="*/ 182880 h 1158240"/>
              <a:gd name="connsiteX62" fmla="*/ 1879600 w 5511800"/>
              <a:gd name="connsiteY62" fmla="*/ 177800 h 1158240"/>
              <a:gd name="connsiteX63" fmla="*/ 1894840 w 5511800"/>
              <a:gd name="connsiteY63" fmla="*/ 162560 h 1158240"/>
              <a:gd name="connsiteX64" fmla="*/ 1915160 w 5511800"/>
              <a:gd name="connsiteY64" fmla="*/ 127000 h 1158240"/>
              <a:gd name="connsiteX65" fmla="*/ 1935480 w 5511800"/>
              <a:gd name="connsiteY65" fmla="*/ 96520 h 1158240"/>
              <a:gd name="connsiteX66" fmla="*/ 1940560 w 5511800"/>
              <a:gd name="connsiteY66" fmla="*/ 76200 h 1158240"/>
              <a:gd name="connsiteX67" fmla="*/ 1955800 w 5511800"/>
              <a:gd name="connsiteY67" fmla="*/ 66040 h 1158240"/>
              <a:gd name="connsiteX68" fmla="*/ 1986280 w 5511800"/>
              <a:gd name="connsiteY68" fmla="*/ 45720 h 1158240"/>
              <a:gd name="connsiteX69" fmla="*/ 2001520 w 5511800"/>
              <a:gd name="connsiteY69" fmla="*/ 30480 h 1158240"/>
              <a:gd name="connsiteX70" fmla="*/ 2042160 w 5511800"/>
              <a:gd name="connsiteY70" fmla="*/ 20320 h 1158240"/>
              <a:gd name="connsiteX71" fmla="*/ 2057400 w 5511800"/>
              <a:gd name="connsiteY71" fmla="*/ 15240 h 1158240"/>
              <a:gd name="connsiteX72" fmla="*/ 2301240 w 5511800"/>
              <a:gd name="connsiteY72" fmla="*/ 20320 h 1158240"/>
              <a:gd name="connsiteX73" fmla="*/ 2316480 w 5511800"/>
              <a:gd name="connsiteY73" fmla="*/ 30480 h 1158240"/>
              <a:gd name="connsiteX74" fmla="*/ 2448560 w 5511800"/>
              <a:gd name="connsiteY74" fmla="*/ 40640 h 1158240"/>
              <a:gd name="connsiteX75" fmla="*/ 2504440 w 5511800"/>
              <a:gd name="connsiteY75" fmla="*/ 30480 h 1158240"/>
              <a:gd name="connsiteX76" fmla="*/ 2545080 w 5511800"/>
              <a:gd name="connsiteY76" fmla="*/ 25400 h 1158240"/>
              <a:gd name="connsiteX77" fmla="*/ 2565400 w 5511800"/>
              <a:gd name="connsiteY77" fmla="*/ 20320 h 1158240"/>
              <a:gd name="connsiteX78" fmla="*/ 2616200 w 5511800"/>
              <a:gd name="connsiteY78" fmla="*/ 10160 h 1158240"/>
              <a:gd name="connsiteX79" fmla="*/ 2651760 w 5511800"/>
              <a:gd name="connsiteY79" fmla="*/ 0 h 1158240"/>
              <a:gd name="connsiteX80" fmla="*/ 2819400 w 5511800"/>
              <a:gd name="connsiteY80" fmla="*/ 5080 h 1158240"/>
              <a:gd name="connsiteX81" fmla="*/ 2865120 w 5511800"/>
              <a:gd name="connsiteY81" fmla="*/ 20320 h 1158240"/>
              <a:gd name="connsiteX82" fmla="*/ 2961640 w 5511800"/>
              <a:gd name="connsiteY82" fmla="*/ 25400 h 1158240"/>
              <a:gd name="connsiteX83" fmla="*/ 2976880 w 5511800"/>
              <a:gd name="connsiteY83" fmla="*/ 35560 h 1158240"/>
              <a:gd name="connsiteX84" fmla="*/ 3012440 w 5511800"/>
              <a:gd name="connsiteY84" fmla="*/ 45720 h 1158240"/>
              <a:gd name="connsiteX85" fmla="*/ 3119120 w 5511800"/>
              <a:gd name="connsiteY85" fmla="*/ 71120 h 1158240"/>
              <a:gd name="connsiteX86" fmla="*/ 3149600 w 5511800"/>
              <a:gd name="connsiteY86" fmla="*/ 76200 h 1158240"/>
              <a:gd name="connsiteX87" fmla="*/ 3261360 w 5511800"/>
              <a:gd name="connsiteY87" fmla="*/ 91440 h 1158240"/>
              <a:gd name="connsiteX88" fmla="*/ 3276600 w 5511800"/>
              <a:gd name="connsiteY88" fmla="*/ 96520 h 1158240"/>
              <a:gd name="connsiteX89" fmla="*/ 3312160 w 5511800"/>
              <a:gd name="connsiteY89" fmla="*/ 101600 h 1158240"/>
              <a:gd name="connsiteX90" fmla="*/ 3327400 w 5511800"/>
              <a:gd name="connsiteY90" fmla="*/ 116840 h 1158240"/>
              <a:gd name="connsiteX91" fmla="*/ 3342640 w 5511800"/>
              <a:gd name="connsiteY91" fmla="*/ 121920 h 1158240"/>
              <a:gd name="connsiteX92" fmla="*/ 3378200 w 5511800"/>
              <a:gd name="connsiteY92" fmla="*/ 157480 h 1158240"/>
              <a:gd name="connsiteX93" fmla="*/ 3393440 w 5511800"/>
              <a:gd name="connsiteY93" fmla="*/ 167640 h 1158240"/>
              <a:gd name="connsiteX94" fmla="*/ 3439160 w 5511800"/>
              <a:gd name="connsiteY94" fmla="*/ 203200 h 1158240"/>
              <a:gd name="connsiteX95" fmla="*/ 3469640 w 5511800"/>
              <a:gd name="connsiteY95" fmla="*/ 208280 h 1158240"/>
              <a:gd name="connsiteX96" fmla="*/ 3550920 w 5511800"/>
              <a:gd name="connsiteY96" fmla="*/ 213360 h 1158240"/>
              <a:gd name="connsiteX97" fmla="*/ 3566160 w 5511800"/>
              <a:gd name="connsiteY97" fmla="*/ 218440 h 1158240"/>
              <a:gd name="connsiteX98" fmla="*/ 3601720 w 5511800"/>
              <a:gd name="connsiteY98" fmla="*/ 233680 h 1158240"/>
              <a:gd name="connsiteX99" fmla="*/ 3622040 w 5511800"/>
              <a:gd name="connsiteY99" fmla="*/ 238760 h 1158240"/>
              <a:gd name="connsiteX100" fmla="*/ 3637280 w 5511800"/>
              <a:gd name="connsiteY100" fmla="*/ 254000 h 1158240"/>
              <a:gd name="connsiteX101" fmla="*/ 3652520 w 5511800"/>
              <a:gd name="connsiteY101" fmla="*/ 259080 h 1158240"/>
              <a:gd name="connsiteX102" fmla="*/ 3693160 w 5511800"/>
              <a:gd name="connsiteY102" fmla="*/ 304800 h 1158240"/>
              <a:gd name="connsiteX103" fmla="*/ 3698240 w 5511800"/>
              <a:gd name="connsiteY103" fmla="*/ 335280 h 1158240"/>
              <a:gd name="connsiteX104" fmla="*/ 3708400 w 5511800"/>
              <a:gd name="connsiteY104" fmla="*/ 355600 h 1158240"/>
              <a:gd name="connsiteX105" fmla="*/ 3713480 w 5511800"/>
              <a:gd name="connsiteY105" fmla="*/ 375920 h 1158240"/>
              <a:gd name="connsiteX106" fmla="*/ 3723640 w 5511800"/>
              <a:gd name="connsiteY106" fmla="*/ 452120 h 1158240"/>
              <a:gd name="connsiteX107" fmla="*/ 3728720 w 5511800"/>
              <a:gd name="connsiteY107" fmla="*/ 477520 h 1158240"/>
              <a:gd name="connsiteX108" fmla="*/ 3743960 w 5511800"/>
              <a:gd name="connsiteY108" fmla="*/ 487680 h 1158240"/>
              <a:gd name="connsiteX109" fmla="*/ 3749040 w 5511800"/>
              <a:gd name="connsiteY109" fmla="*/ 502920 h 1158240"/>
              <a:gd name="connsiteX110" fmla="*/ 3754120 w 5511800"/>
              <a:gd name="connsiteY110" fmla="*/ 528320 h 1158240"/>
              <a:gd name="connsiteX111" fmla="*/ 3764280 w 5511800"/>
              <a:gd name="connsiteY111" fmla="*/ 543560 h 1158240"/>
              <a:gd name="connsiteX112" fmla="*/ 3784600 w 5511800"/>
              <a:gd name="connsiteY112" fmla="*/ 574040 h 1158240"/>
              <a:gd name="connsiteX113" fmla="*/ 3794760 w 5511800"/>
              <a:gd name="connsiteY113" fmla="*/ 589280 h 1158240"/>
              <a:gd name="connsiteX114" fmla="*/ 3840480 w 5511800"/>
              <a:gd name="connsiteY114" fmla="*/ 604520 h 1158240"/>
              <a:gd name="connsiteX115" fmla="*/ 3952240 w 5511800"/>
              <a:gd name="connsiteY115" fmla="*/ 614680 h 1158240"/>
              <a:gd name="connsiteX116" fmla="*/ 3967480 w 5511800"/>
              <a:gd name="connsiteY116" fmla="*/ 629920 h 1158240"/>
              <a:gd name="connsiteX117" fmla="*/ 3982720 w 5511800"/>
              <a:gd name="connsiteY117" fmla="*/ 695960 h 1158240"/>
              <a:gd name="connsiteX118" fmla="*/ 3987800 w 5511800"/>
              <a:gd name="connsiteY118" fmla="*/ 716280 h 1158240"/>
              <a:gd name="connsiteX119" fmla="*/ 4003040 w 5511800"/>
              <a:gd name="connsiteY119" fmla="*/ 731520 h 1158240"/>
              <a:gd name="connsiteX120" fmla="*/ 4013200 w 5511800"/>
              <a:gd name="connsiteY120" fmla="*/ 751840 h 1158240"/>
              <a:gd name="connsiteX121" fmla="*/ 4023360 w 5511800"/>
              <a:gd name="connsiteY121" fmla="*/ 767080 h 1158240"/>
              <a:gd name="connsiteX122" fmla="*/ 4048760 w 5511800"/>
              <a:gd name="connsiteY122" fmla="*/ 812800 h 1158240"/>
              <a:gd name="connsiteX123" fmla="*/ 4064000 w 5511800"/>
              <a:gd name="connsiteY123" fmla="*/ 848360 h 1158240"/>
              <a:gd name="connsiteX124" fmla="*/ 4089400 w 5511800"/>
              <a:gd name="connsiteY124" fmla="*/ 878840 h 1158240"/>
              <a:gd name="connsiteX125" fmla="*/ 4099560 w 5511800"/>
              <a:gd name="connsiteY125" fmla="*/ 909320 h 1158240"/>
              <a:gd name="connsiteX126" fmla="*/ 4104640 w 5511800"/>
              <a:gd name="connsiteY126" fmla="*/ 970280 h 1158240"/>
              <a:gd name="connsiteX127" fmla="*/ 4119880 w 5511800"/>
              <a:gd name="connsiteY127" fmla="*/ 980440 h 1158240"/>
              <a:gd name="connsiteX128" fmla="*/ 4170680 w 5511800"/>
              <a:gd name="connsiteY128" fmla="*/ 990600 h 1158240"/>
              <a:gd name="connsiteX129" fmla="*/ 4185920 w 5511800"/>
              <a:gd name="connsiteY129" fmla="*/ 1000760 h 1158240"/>
              <a:gd name="connsiteX130" fmla="*/ 4328160 w 5511800"/>
              <a:gd name="connsiteY130" fmla="*/ 980440 h 1158240"/>
              <a:gd name="connsiteX131" fmla="*/ 4384040 w 5511800"/>
              <a:gd name="connsiteY131" fmla="*/ 985520 h 1158240"/>
              <a:gd name="connsiteX132" fmla="*/ 4394200 w 5511800"/>
              <a:gd name="connsiteY132" fmla="*/ 1000760 h 1158240"/>
              <a:gd name="connsiteX133" fmla="*/ 4424680 w 5511800"/>
              <a:gd name="connsiteY133" fmla="*/ 1026160 h 1158240"/>
              <a:gd name="connsiteX134" fmla="*/ 4434840 w 5511800"/>
              <a:gd name="connsiteY134" fmla="*/ 1041400 h 1158240"/>
              <a:gd name="connsiteX135" fmla="*/ 4505960 w 5511800"/>
              <a:gd name="connsiteY135" fmla="*/ 1056640 h 1158240"/>
              <a:gd name="connsiteX136" fmla="*/ 4617720 w 5511800"/>
              <a:gd name="connsiteY136" fmla="*/ 1066800 h 1158240"/>
              <a:gd name="connsiteX137" fmla="*/ 4638040 w 5511800"/>
              <a:gd name="connsiteY137" fmla="*/ 1061720 h 1158240"/>
              <a:gd name="connsiteX138" fmla="*/ 4663440 w 5511800"/>
              <a:gd name="connsiteY138" fmla="*/ 1056640 h 1158240"/>
              <a:gd name="connsiteX139" fmla="*/ 4704080 w 5511800"/>
              <a:gd name="connsiteY139" fmla="*/ 1046480 h 1158240"/>
              <a:gd name="connsiteX140" fmla="*/ 4902200 w 5511800"/>
              <a:gd name="connsiteY140" fmla="*/ 1051560 h 1158240"/>
              <a:gd name="connsiteX141" fmla="*/ 4932680 w 5511800"/>
              <a:gd name="connsiteY141" fmla="*/ 1056640 h 1158240"/>
              <a:gd name="connsiteX142" fmla="*/ 4953000 w 5511800"/>
              <a:gd name="connsiteY142" fmla="*/ 1071880 h 1158240"/>
              <a:gd name="connsiteX143" fmla="*/ 4983480 w 5511800"/>
              <a:gd name="connsiteY143" fmla="*/ 1087120 h 1158240"/>
              <a:gd name="connsiteX144" fmla="*/ 4998720 w 5511800"/>
              <a:gd name="connsiteY144" fmla="*/ 1107440 h 1158240"/>
              <a:gd name="connsiteX145" fmla="*/ 5024120 w 5511800"/>
              <a:gd name="connsiteY145" fmla="*/ 1112520 h 1158240"/>
              <a:gd name="connsiteX146" fmla="*/ 5069840 w 5511800"/>
              <a:gd name="connsiteY146" fmla="*/ 1107440 h 1158240"/>
              <a:gd name="connsiteX147" fmla="*/ 5100320 w 5511800"/>
              <a:gd name="connsiteY147" fmla="*/ 1097280 h 1158240"/>
              <a:gd name="connsiteX148" fmla="*/ 5161280 w 5511800"/>
              <a:gd name="connsiteY148" fmla="*/ 1092200 h 1158240"/>
              <a:gd name="connsiteX149" fmla="*/ 5207000 w 5511800"/>
              <a:gd name="connsiteY149" fmla="*/ 1066800 h 1158240"/>
              <a:gd name="connsiteX150" fmla="*/ 5227320 w 5511800"/>
              <a:gd name="connsiteY150" fmla="*/ 1056640 h 1158240"/>
              <a:gd name="connsiteX151" fmla="*/ 5267960 w 5511800"/>
              <a:gd name="connsiteY151" fmla="*/ 1071880 h 1158240"/>
              <a:gd name="connsiteX152" fmla="*/ 5313680 w 5511800"/>
              <a:gd name="connsiteY152" fmla="*/ 1076960 h 1158240"/>
              <a:gd name="connsiteX153" fmla="*/ 5344160 w 5511800"/>
              <a:gd name="connsiteY153" fmla="*/ 1082040 h 1158240"/>
              <a:gd name="connsiteX154" fmla="*/ 5359400 w 5511800"/>
              <a:gd name="connsiteY154" fmla="*/ 1092200 h 1158240"/>
              <a:gd name="connsiteX155" fmla="*/ 5379720 w 5511800"/>
              <a:gd name="connsiteY155" fmla="*/ 1097280 h 1158240"/>
              <a:gd name="connsiteX156" fmla="*/ 5486400 w 5511800"/>
              <a:gd name="connsiteY156" fmla="*/ 1102360 h 1158240"/>
              <a:gd name="connsiteX157" fmla="*/ 5496560 w 5511800"/>
              <a:gd name="connsiteY157" fmla="*/ 1132840 h 1158240"/>
              <a:gd name="connsiteX158" fmla="*/ 5511800 w 5511800"/>
              <a:gd name="connsiteY158" fmla="*/ 114300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5511800" h="1158240">
                <a:moveTo>
                  <a:pt x="0" y="1158240"/>
                </a:moveTo>
                <a:cubicBezTo>
                  <a:pt x="8467" y="1156547"/>
                  <a:pt x="17540" y="1156733"/>
                  <a:pt x="25400" y="1153160"/>
                </a:cubicBezTo>
                <a:cubicBezTo>
                  <a:pt x="36516" y="1148107"/>
                  <a:pt x="44034" y="1135802"/>
                  <a:pt x="55880" y="1132840"/>
                </a:cubicBezTo>
                <a:lnTo>
                  <a:pt x="96520" y="1122680"/>
                </a:lnTo>
                <a:cubicBezTo>
                  <a:pt x="103293" y="1117600"/>
                  <a:pt x="110412" y="1112950"/>
                  <a:pt x="116840" y="1107440"/>
                </a:cubicBezTo>
                <a:cubicBezTo>
                  <a:pt x="129046" y="1096978"/>
                  <a:pt x="132350" y="1088456"/>
                  <a:pt x="147320" y="1082040"/>
                </a:cubicBezTo>
                <a:cubicBezTo>
                  <a:pt x="153737" y="1079290"/>
                  <a:pt x="160927" y="1078878"/>
                  <a:pt x="167640" y="1076960"/>
                </a:cubicBezTo>
                <a:cubicBezTo>
                  <a:pt x="172789" y="1075489"/>
                  <a:pt x="178199" y="1074481"/>
                  <a:pt x="182880" y="1071880"/>
                </a:cubicBezTo>
                <a:cubicBezTo>
                  <a:pt x="193554" y="1065950"/>
                  <a:pt x="213360" y="1051560"/>
                  <a:pt x="213360" y="1051560"/>
                </a:cubicBezTo>
                <a:cubicBezTo>
                  <a:pt x="230293" y="1053253"/>
                  <a:pt x="247520" y="1053074"/>
                  <a:pt x="264160" y="1056640"/>
                </a:cubicBezTo>
                <a:cubicBezTo>
                  <a:pt x="271565" y="1058227"/>
                  <a:pt x="277174" y="1064807"/>
                  <a:pt x="284480" y="1066800"/>
                </a:cubicBezTo>
                <a:cubicBezTo>
                  <a:pt x="296032" y="1069950"/>
                  <a:pt x="308187" y="1070187"/>
                  <a:pt x="320040" y="1071880"/>
                </a:cubicBezTo>
                <a:cubicBezTo>
                  <a:pt x="353706" y="1083102"/>
                  <a:pt x="327562" y="1075680"/>
                  <a:pt x="391160" y="1082040"/>
                </a:cubicBezTo>
                <a:cubicBezTo>
                  <a:pt x="406418" y="1083566"/>
                  <a:pt x="421640" y="1085427"/>
                  <a:pt x="436880" y="1087120"/>
                </a:cubicBezTo>
                <a:cubicBezTo>
                  <a:pt x="463973" y="1085427"/>
                  <a:pt x="491163" y="1084882"/>
                  <a:pt x="518160" y="1082040"/>
                </a:cubicBezTo>
                <a:cubicBezTo>
                  <a:pt x="525940" y="1081221"/>
                  <a:pt x="549321" y="1069942"/>
                  <a:pt x="553720" y="1066800"/>
                </a:cubicBezTo>
                <a:cubicBezTo>
                  <a:pt x="559566" y="1062624"/>
                  <a:pt x="563441" y="1056159"/>
                  <a:pt x="568960" y="1051560"/>
                </a:cubicBezTo>
                <a:cubicBezTo>
                  <a:pt x="590798" y="1033362"/>
                  <a:pt x="576529" y="1047776"/>
                  <a:pt x="599440" y="1036320"/>
                </a:cubicBezTo>
                <a:cubicBezTo>
                  <a:pt x="607698" y="1032191"/>
                  <a:pt x="629247" y="1014947"/>
                  <a:pt x="635000" y="1010920"/>
                </a:cubicBezTo>
                <a:cubicBezTo>
                  <a:pt x="645003" y="1003918"/>
                  <a:pt x="665480" y="990600"/>
                  <a:pt x="665480" y="990600"/>
                </a:cubicBezTo>
                <a:cubicBezTo>
                  <a:pt x="668867" y="985520"/>
                  <a:pt x="670872" y="979174"/>
                  <a:pt x="675640" y="975360"/>
                </a:cubicBezTo>
                <a:cubicBezTo>
                  <a:pt x="679821" y="972015"/>
                  <a:pt x="685653" y="971442"/>
                  <a:pt x="690880" y="970280"/>
                </a:cubicBezTo>
                <a:cubicBezTo>
                  <a:pt x="700935" y="968046"/>
                  <a:pt x="711305" y="967434"/>
                  <a:pt x="721360" y="965200"/>
                </a:cubicBezTo>
                <a:cubicBezTo>
                  <a:pt x="726587" y="964038"/>
                  <a:pt x="731282" y="960746"/>
                  <a:pt x="736600" y="960120"/>
                </a:cubicBezTo>
                <a:cubicBezTo>
                  <a:pt x="760204" y="957343"/>
                  <a:pt x="784013" y="956733"/>
                  <a:pt x="807720" y="955040"/>
                </a:cubicBezTo>
                <a:cubicBezTo>
                  <a:pt x="814493" y="951653"/>
                  <a:pt x="821009" y="947692"/>
                  <a:pt x="828040" y="944880"/>
                </a:cubicBezTo>
                <a:cubicBezTo>
                  <a:pt x="837984" y="940903"/>
                  <a:pt x="849609" y="940661"/>
                  <a:pt x="858520" y="934720"/>
                </a:cubicBezTo>
                <a:cubicBezTo>
                  <a:pt x="878215" y="921590"/>
                  <a:pt x="867968" y="926491"/>
                  <a:pt x="889000" y="919480"/>
                </a:cubicBezTo>
                <a:cubicBezTo>
                  <a:pt x="908547" y="890160"/>
                  <a:pt x="887323" y="915239"/>
                  <a:pt x="929640" y="894080"/>
                </a:cubicBezTo>
                <a:cubicBezTo>
                  <a:pt x="940562" y="888619"/>
                  <a:pt x="949198" y="879221"/>
                  <a:pt x="960120" y="873760"/>
                </a:cubicBezTo>
                <a:cubicBezTo>
                  <a:pt x="966365" y="870638"/>
                  <a:pt x="973903" y="871131"/>
                  <a:pt x="980440" y="868680"/>
                </a:cubicBezTo>
                <a:cubicBezTo>
                  <a:pt x="987531" y="866021"/>
                  <a:pt x="993799" y="861503"/>
                  <a:pt x="1000760" y="858520"/>
                </a:cubicBezTo>
                <a:cubicBezTo>
                  <a:pt x="1005682" y="856411"/>
                  <a:pt x="1010920" y="855133"/>
                  <a:pt x="1016000" y="853440"/>
                </a:cubicBezTo>
                <a:cubicBezTo>
                  <a:pt x="1025197" y="844243"/>
                  <a:pt x="1045403" y="820052"/>
                  <a:pt x="1061720" y="812800"/>
                </a:cubicBezTo>
                <a:cubicBezTo>
                  <a:pt x="1071507" y="808450"/>
                  <a:pt x="1083289" y="808581"/>
                  <a:pt x="1092200" y="802640"/>
                </a:cubicBezTo>
                <a:cubicBezTo>
                  <a:pt x="1101618" y="796361"/>
                  <a:pt x="1110662" y="788402"/>
                  <a:pt x="1122680" y="787400"/>
                </a:cubicBezTo>
                <a:cubicBezTo>
                  <a:pt x="1158157" y="784444"/>
                  <a:pt x="1193800" y="784013"/>
                  <a:pt x="1229360" y="782320"/>
                </a:cubicBezTo>
                <a:cubicBezTo>
                  <a:pt x="1259929" y="777953"/>
                  <a:pt x="1267507" y="779034"/>
                  <a:pt x="1295400" y="767080"/>
                </a:cubicBezTo>
                <a:cubicBezTo>
                  <a:pt x="1358876" y="739876"/>
                  <a:pt x="1312573" y="751453"/>
                  <a:pt x="1361440" y="741680"/>
                </a:cubicBezTo>
                <a:cubicBezTo>
                  <a:pt x="1414159" y="706534"/>
                  <a:pt x="1332548" y="760031"/>
                  <a:pt x="1397000" y="721360"/>
                </a:cubicBezTo>
                <a:cubicBezTo>
                  <a:pt x="1407471" y="715078"/>
                  <a:pt x="1420154" y="710809"/>
                  <a:pt x="1427480" y="701040"/>
                </a:cubicBezTo>
                <a:cubicBezTo>
                  <a:pt x="1453896" y="665819"/>
                  <a:pt x="1429851" y="693928"/>
                  <a:pt x="1463040" y="665480"/>
                </a:cubicBezTo>
                <a:cubicBezTo>
                  <a:pt x="1495669" y="637512"/>
                  <a:pt x="1460272" y="664091"/>
                  <a:pt x="1493520" y="619760"/>
                </a:cubicBezTo>
                <a:cubicBezTo>
                  <a:pt x="1497183" y="614876"/>
                  <a:pt x="1503680" y="612987"/>
                  <a:pt x="1508760" y="609600"/>
                </a:cubicBezTo>
                <a:cubicBezTo>
                  <a:pt x="1510453" y="604520"/>
                  <a:pt x="1510870" y="598815"/>
                  <a:pt x="1513840" y="594360"/>
                </a:cubicBezTo>
                <a:cubicBezTo>
                  <a:pt x="1524899" y="577771"/>
                  <a:pt x="1535315" y="577965"/>
                  <a:pt x="1549400" y="563880"/>
                </a:cubicBezTo>
                <a:cubicBezTo>
                  <a:pt x="1553717" y="559563"/>
                  <a:pt x="1555651" y="553330"/>
                  <a:pt x="1559560" y="548640"/>
                </a:cubicBezTo>
                <a:cubicBezTo>
                  <a:pt x="1571783" y="533972"/>
                  <a:pt x="1575055" y="533230"/>
                  <a:pt x="1590040" y="523240"/>
                </a:cubicBezTo>
                <a:cubicBezTo>
                  <a:pt x="1602408" y="486136"/>
                  <a:pt x="1597603" y="503150"/>
                  <a:pt x="1605280" y="472440"/>
                </a:cubicBezTo>
                <a:cubicBezTo>
                  <a:pt x="1606973" y="418253"/>
                  <a:pt x="1603836" y="363699"/>
                  <a:pt x="1610360" y="309880"/>
                </a:cubicBezTo>
                <a:cubicBezTo>
                  <a:pt x="1611004" y="304564"/>
                  <a:pt x="1620919" y="307401"/>
                  <a:pt x="1625600" y="304800"/>
                </a:cubicBezTo>
                <a:cubicBezTo>
                  <a:pt x="1636274" y="298870"/>
                  <a:pt x="1645920" y="291253"/>
                  <a:pt x="1656080" y="284480"/>
                </a:cubicBezTo>
                <a:lnTo>
                  <a:pt x="1671320" y="274320"/>
                </a:lnTo>
                <a:cubicBezTo>
                  <a:pt x="1676400" y="270933"/>
                  <a:pt x="1680768" y="266091"/>
                  <a:pt x="1686560" y="264160"/>
                </a:cubicBezTo>
                <a:cubicBezTo>
                  <a:pt x="1691640" y="262467"/>
                  <a:pt x="1697011" y="261475"/>
                  <a:pt x="1701800" y="259080"/>
                </a:cubicBezTo>
                <a:cubicBezTo>
                  <a:pt x="1741191" y="239385"/>
                  <a:pt x="1693974" y="256609"/>
                  <a:pt x="1732280" y="243840"/>
                </a:cubicBezTo>
                <a:cubicBezTo>
                  <a:pt x="1735667" y="238760"/>
                  <a:pt x="1737672" y="232414"/>
                  <a:pt x="1742440" y="228600"/>
                </a:cubicBezTo>
                <a:cubicBezTo>
                  <a:pt x="1746621" y="225255"/>
                  <a:pt x="1752429" y="224570"/>
                  <a:pt x="1757680" y="223520"/>
                </a:cubicBezTo>
                <a:cubicBezTo>
                  <a:pt x="1769421" y="221172"/>
                  <a:pt x="1781387" y="220133"/>
                  <a:pt x="1793240" y="218440"/>
                </a:cubicBezTo>
                <a:cubicBezTo>
                  <a:pt x="1822528" y="198915"/>
                  <a:pt x="1794275" y="215819"/>
                  <a:pt x="1823720" y="203200"/>
                </a:cubicBezTo>
                <a:cubicBezTo>
                  <a:pt x="1830681" y="200217"/>
                  <a:pt x="1837465" y="196797"/>
                  <a:pt x="1844040" y="193040"/>
                </a:cubicBezTo>
                <a:cubicBezTo>
                  <a:pt x="1849341" y="190011"/>
                  <a:pt x="1853668" y="185285"/>
                  <a:pt x="1859280" y="182880"/>
                </a:cubicBezTo>
                <a:cubicBezTo>
                  <a:pt x="1865697" y="180130"/>
                  <a:pt x="1872827" y="179493"/>
                  <a:pt x="1879600" y="177800"/>
                </a:cubicBezTo>
                <a:cubicBezTo>
                  <a:pt x="1884680" y="172720"/>
                  <a:pt x="1891627" y="168986"/>
                  <a:pt x="1894840" y="162560"/>
                </a:cubicBezTo>
                <a:cubicBezTo>
                  <a:pt x="1915241" y="121757"/>
                  <a:pt x="1882749" y="148608"/>
                  <a:pt x="1915160" y="127000"/>
                </a:cubicBezTo>
                <a:cubicBezTo>
                  <a:pt x="1921933" y="116840"/>
                  <a:pt x="1932518" y="108366"/>
                  <a:pt x="1935480" y="96520"/>
                </a:cubicBezTo>
                <a:cubicBezTo>
                  <a:pt x="1937173" y="89747"/>
                  <a:pt x="1936687" y="82009"/>
                  <a:pt x="1940560" y="76200"/>
                </a:cubicBezTo>
                <a:cubicBezTo>
                  <a:pt x="1943947" y="71120"/>
                  <a:pt x="1951110" y="69949"/>
                  <a:pt x="1955800" y="66040"/>
                </a:cubicBezTo>
                <a:cubicBezTo>
                  <a:pt x="1981169" y="44900"/>
                  <a:pt x="1959497" y="54648"/>
                  <a:pt x="1986280" y="45720"/>
                </a:cubicBezTo>
                <a:cubicBezTo>
                  <a:pt x="1991360" y="40640"/>
                  <a:pt x="1994980" y="33453"/>
                  <a:pt x="2001520" y="30480"/>
                </a:cubicBezTo>
                <a:cubicBezTo>
                  <a:pt x="2014232" y="24702"/>
                  <a:pt x="2028913" y="24736"/>
                  <a:pt x="2042160" y="20320"/>
                </a:cubicBezTo>
                <a:lnTo>
                  <a:pt x="2057400" y="15240"/>
                </a:lnTo>
                <a:cubicBezTo>
                  <a:pt x="2138680" y="16933"/>
                  <a:pt x="2220083" y="15546"/>
                  <a:pt x="2301240" y="20320"/>
                </a:cubicBezTo>
                <a:cubicBezTo>
                  <a:pt x="2307335" y="20679"/>
                  <a:pt x="2310432" y="29646"/>
                  <a:pt x="2316480" y="30480"/>
                </a:cubicBezTo>
                <a:cubicBezTo>
                  <a:pt x="2360223" y="36513"/>
                  <a:pt x="2404533" y="37253"/>
                  <a:pt x="2448560" y="40640"/>
                </a:cubicBezTo>
                <a:cubicBezTo>
                  <a:pt x="2467187" y="37253"/>
                  <a:pt x="2485740" y="33433"/>
                  <a:pt x="2504440" y="30480"/>
                </a:cubicBezTo>
                <a:cubicBezTo>
                  <a:pt x="2517925" y="28351"/>
                  <a:pt x="2531614" y="27644"/>
                  <a:pt x="2545080" y="25400"/>
                </a:cubicBezTo>
                <a:cubicBezTo>
                  <a:pt x="2551967" y="24252"/>
                  <a:pt x="2558573" y="21783"/>
                  <a:pt x="2565400" y="20320"/>
                </a:cubicBezTo>
                <a:cubicBezTo>
                  <a:pt x="2582285" y="16702"/>
                  <a:pt x="2599817" y="15621"/>
                  <a:pt x="2616200" y="10160"/>
                </a:cubicBezTo>
                <a:cubicBezTo>
                  <a:pt x="2638064" y="2872"/>
                  <a:pt x="2626245" y="6379"/>
                  <a:pt x="2651760" y="0"/>
                </a:cubicBezTo>
                <a:cubicBezTo>
                  <a:pt x="2707640" y="1693"/>
                  <a:pt x="2763746" y="-220"/>
                  <a:pt x="2819400" y="5080"/>
                </a:cubicBezTo>
                <a:cubicBezTo>
                  <a:pt x="2835392" y="6603"/>
                  <a:pt x="2849217" y="18048"/>
                  <a:pt x="2865120" y="20320"/>
                </a:cubicBezTo>
                <a:cubicBezTo>
                  <a:pt x="2897014" y="24876"/>
                  <a:pt x="2929467" y="23707"/>
                  <a:pt x="2961640" y="25400"/>
                </a:cubicBezTo>
                <a:cubicBezTo>
                  <a:pt x="2966720" y="28787"/>
                  <a:pt x="2971419" y="32830"/>
                  <a:pt x="2976880" y="35560"/>
                </a:cubicBezTo>
                <a:cubicBezTo>
                  <a:pt x="2984168" y="39204"/>
                  <a:pt x="3005929" y="44092"/>
                  <a:pt x="3012440" y="45720"/>
                </a:cubicBezTo>
                <a:cubicBezTo>
                  <a:pt x="3053391" y="73020"/>
                  <a:pt x="3021658" y="54876"/>
                  <a:pt x="3119120" y="71120"/>
                </a:cubicBezTo>
                <a:cubicBezTo>
                  <a:pt x="3129280" y="72813"/>
                  <a:pt x="3139394" y="74808"/>
                  <a:pt x="3149600" y="76200"/>
                </a:cubicBezTo>
                <a:lnTo>
                  <a:pt x="3261360" y="91440"/>
                </a:lnTo>
                <a:cubicBezTo>
                  <a:pt x="3266440" y="93133"/>
                  <a:pt x="3271349" y="95470"/>
                  <a:pt x="3276600" y="96520"/>
                </a:cubicBezTo>
                <a:cubicBezTo>
                  <a:pt x="3288341" y="98868"/>
                  <a:pt x="3301043" y="97153"/>
                  <a:pt x="3312160" y="101600"/>
                </a:cubicBezTo>
                <a:cubicBezTo>
                  <a:pt x="3318830" y="104268"/>
                  <a:pt x="3321422" y="112855"/>
                  <a:pt x="3327400" y="116840"/>
                </a:cubicBezTo>
                <a:cubicBezTo>
                  <a:pt x="3331855" y="119810"/>
                  <a:pt x="3337560" y="120227"/>
                  <a:pt x="3342640" y="121920"/>
                </a:cubicBezTo>
                <a:cubicBezTo>
                  <a:pt x="3354493" y="133773"/>
                  <a:pt x="3364252" y="148181"/>
                  <a:pt x="3378200" y="157480"/>
                </a:cubicBezTo>
                <a:cubicBezTo>
                  <a:pt x="3383280" y="160867"/>
                  <a:pt x="3388877" y="163584"/>
                  <a:pt x="3393440" y="167640"/>
                </a:cubicBezTo>
                <a:cubicBezTo>
                  <a:pt x="3420506" y="191699"/>
                  <a:pt x="3412972" y="197381"/>
                  <a:pt x="3439160" y="203200"/>
                </a:cubicBezTo>
                <a:cubicBezTo>
                  <a:pt x="3449215" y="205434"/>
                  <a:pt x="3459382" y="207347"/>
                  <a:pt x="3469640" y="208280"/>
                </a:cubicBezTo>
                <a:cubicBezTo>
                  <a:pt x="3496675" y="210738"/>
                  <a:pt x="3523827" y="211667"/>
                  <a:pt x="3550920" y="213360"/>
                </a:cubicBezTo>
                <a:cubicBezTo>
                  <a:pt x="3556000" y="215053"/>
                  <a:pt x="3561188" y="216451"/>
                  <a:pt x="3566160" y="218440"/>
                </a:cubicBezTo>
                <a:cubicBezTo>
                  <a:pt x="3578134" y="223229"/>
                  <a:pt x="3589600" y="229273"/>
                  <a:pt x="3601720" y="233680"/>
                </a:cubicBezTo>
                <a:cubicBezTo>
                  <a:pt x="3608281" y="236066"/>
                  <a:pt x="3615267" y="237067"/>
                  <a:pt x="3622040" y="238760"/>
                </a:cubicBezTo>
                <a:cubicBezTo>
                  <a:pt x="3627120" y="243840"/>
                  <a:pt x="3631302" y="250015"/>
                  <a:pt x="3637280" y="254000"/>
                </a:cubicBezTo>
                <a:cubicBezTo>
                  <a:pt x="3641735" y="256970"/>
                  <a:pt x="3648293" y="255792"/>
                  <a:pt x="3652520" y="259080"/>
                </a:cubicBezTo>
                <a:cubicBezTo>
                  <a:pt x="3676610" y="277817"/>
                  <a:pt x="3679579" y="284429"/>
                  <a:pt x="3693160" y="304800"/>
                </a:cubicBezTo>
                <a:cubicBezTo>
                  <a:pt x="3694853" y="314960"/>
                  <a:pt x="3695280" y="325414"/>
                  <a:pt x="3698240" y="335280"/>
                </a:cubicBezTo>
                <a:cubicBezTo>
                  <a:pt x="3700416" y="342533"/>
                  <a:pt x="3705741" y="348509"/>
                  <a:pt x="3708400" y="355600"/>
                </a:cubicBezTo>
                <a:cubicBezTo>
                  <a:pt x="3710851" y="362137"/>
                  <a:pt x="3711787" y="369147"/>
                  <a:pt x="3713480" y="375920"/>
                </a:cubicBezTo>
                <a:cubicBezTo>
                  <a:pt x="3721174" y="460551"/>
                  <a:pt x="3713284" y="405518"/>
                  <a:pt x="3723640" y="452120"/>
                </a:cubicBezTo>
                <a:cubicBezTo>
                  <a:pt x="3725513" y="460549"/>
                  <a:pt x="3724436" y="470023"/>
                  <a:pt x="3728720" y="477520"/>
                </a:cubicBezTo>
                <a:cubicBezTo>
                  <a:pt x="3731749" y="482821"/>
                  <a:pt x="3738880" y="484293"/>
                  <a:pt x="3743960" y="487680"/>
                </a:cubicBezTo>
                <a:cubicBezTo>
                  <a:pt x="3745653" y="492760"/>
                  <a:pt x="3747741" y="497725"/>
                  <a:pt x="3749040" y="502920"/>
                </a:cubicBezTo>
                <a:cubicBezTo>
                  <a:pt x="3751134" y="511297"/>
                  <a:pt x="3751088" y="520235"/>
                  <a:pt x="3754120" y="528320"/>
                </a:cubicBezTo>
                <a:cubicBezTo>
                  <a:pt x="3756264" y="534037"/>
                  <a:pt x="3760893" y="538480"/>
                  <a:pt x="3764280" y="543560"/>
                </a:cubicBezTo>
                <a:cubicBezTo>
                  <a:pt x="3773515" y="580501"/>
                  <a:pt x="3761212" y="550652"/>
                  <a:pt x="3784600" y="574040"/>
                </a:cubicBezTo>
                <a:cubicBezTo>
                  <a:pt x="3788917" y="578357"/>
                  <a:pt x="3789400" y="586356"/>
                  <a:pt x="3794760" y="589280"/>
                </a:cubicBezTo>
                <a:cubicBezTo>
                  <a:pt x="3808863" y="596972"/>
                  <a:pt x="3825126" y="599796"/>
                  <a:pt x="3840480" y="604520"/>
                </a:cubicBezTo>
                <a:cubicBezTo>
                  <a:pt x="3878990" y="616369"/>
                  <a:pt x="3903787" y="611988"/>
                  <a:pt x="3952240" y="614680"/>
                </a:cubicBezTo>
                <a:cubicBezTo>
                  <a:pt x="3957320" y="619760"/>
                  <a:pt x="3964507" y="623380"/>
                  <a:pt x="3967480" y="629920"/>
                </a:cubicBezTo>
                <a:cubicBezTo>
                  <a:pt x="3972893" y="641828"/>
                  <a:pt x="3979132" y="679814"/>
                  <a:pt x="3982720" y="695960"/>
                </a:cubicBezTo>
                <a:cubicBezTo>
                  <a:pt x="3984235" y="702776"/>
                  <a:pt x="3984336" y="710218"/>
                  <a:pt x="3987800" y="716280"/>
                </a:cubicBezTo>
                <a:cubicBezTo>
                  <a:pt x="3991364" y="722518"/>
                  <a:pt x="3998864" y="725674"/>
                  <a:pt x="4003040" y="731520"/>
                </a:cubicBezTo>
                <a:cubicBezTo>
                  <a:pt x="4007442" y="737682"/>
                  <a:pt x="4009443" y="745265"/>
                  <a:pt x="4013200" y="751840"/>
                </a:cubicBezTo>
                <a:cubicBezTo>
                  <a:pt x="4016229" y="757141"/>
                  <a:pt x="4020395" y="761743"/>
                  <a:pt x="4023360" y="767080"/>
                </a:cubicBezTo>
                <a:cubicBezTo>
                  <a:pt x="4053311" y="820991"/>
                  <a:pt x="4025860" y="778450"/>
                  <a:pt x="4048760" y="812800"/>
                </a:cubicBezTo>
                <a:cubicBezTo>
                  <a:pt x="4053601" y="832166"/>
                  <a:pt x="4051471" y="833325"/>
                  <a:pt x="4064000" y="848360"/>
                </a:cubicBezTo>
                <a:cubicBezTo>
                  <a:pt x="4075393" y="862032"/>
                  <a:pt x="4082193" y="862624"/>
                  <a:pt x="4089400" y="878840"/>
                </a:cubicBezTo>
                <a:cubicBezTo>
                  <a:pt x="4093750" y="888627"/>
                  <a:pt x="4099560" y="909320"/>
                  <a:pt x="4099560" y="909320"/>
                </a:cubicBezTo>
                <a:cubicBezTo>
                  <a:pt x="4101253" y="929640"/>
                  <a:pt x="4099038" y="950674"/>
                  <a:pt x="4104640" y="970280"/>
                </a:cubicBezTo>
                <a:cubicBezTo>
                  <a:pt x="4106317" y="976150"/>
                  <a:pt x="4114045" y="978644"/>
                  <a:pt x="4119880" y="980440"/>
                </a:cubicBezTo>
                <a:cubicBezTo>
                  <a:pt x="4136385" y="985518"/>
                  <a:pt x="4153747" y="987213"/>
                  <a:pt x="4170680" y="990600"/>
                </a:cubicBezTo>
                <a:cubicBezTo>
                  <a:pt x="4175760" y="993987"/>
                  <a:pt x="4179818" y="1000978"/>
                  <a:pt x="4185920" y="1000760"/>
                </a:cubicBezTo>
                <a:cubicBezTo>
                  <a:pt x="4280765" y="997373"/>
                  <a:pt x="4277177" y="997434"/>
                  <a:pt x="4328160" y="980440"/>
                </a:cubicBezTo>
                <a:cubicBezTo>
                  <a:pt x="4346787" y="982133"/>
                  <a:pt x="4366164" y="980020"/>
                  <a:pt x="4384040" y="985520"/>
                </a:cubicBezTo>
                <a:cubicBezTo>
                  <a:pt x="4389875" y="987316"/>
                  <a:pt x="4390291" y="996070"/>
                  <a:pt x="4394200" y="1000760"/>
                </a:cubicBezTo>
                <a:cubicBezTo>
                  <a:pt x="4406423" y="1015428"/>
                  <a:pt x="4409695" y="1016170"/>
                  <a:pt x="4424680" y="1026160"/>
                </a:cubicBezTo>
                <a:cubicBezTo>
                  <a:pt x="4428067" y="1031240"/>
                  <a:pt x="4430150" y="1037491"/>
                  <a:pt x="4434840" y="1041400"/>
                </a:cubicBezTo>
                <a:cubicBezTo>
                  <a:pt x="4454297" y="1057614"/>
                  <a:pt x="4483770" y="1054304"/>
                  <a:pt x="4505960" y="1056640"/>
                </a:cubicBezTo>
                <a:cubicBezTo>
                  <a:pt x="4587586" y="1065232"/>
                  <a:pt x="4516288" y="1058998"/>
                  <a:pt x="4617720" y="1066800"/>
                </a:cubicBezTo>
                <a:cubicBezTo>
                  <a:pt x="4624493" y="1065107"/>
                  <a:pt x="4631224" y="1063235"/>
                  <a:pt x="4638040" y="1061720"/>
                </a:cubicBezTo>
                <a:cubicBezTo>
                  <a:pt x="4646469" y="1059847"/>
                  <a:pt x="4655027" y="1058582"/>
                  <a:pt x="4663440" y="1056640"/>
                </a:cubicBezTo>
                <a:cubicBezTo>
                  <a:pt x="4677046" y="1053500"/>
                  <a:pt x="4704080" y="1046480"/>
                  <a:pt x="4704080" y="1046480"/>
                </a:cubicBezTo>
                <a:lnTo>
                  <a:pt x="4902200" y="1051560"/>
                </a:lnTo>
                <a:cubicBezTo>
                  <a:pt x="4912490" y="1052017"/>
                  <a:pt x="4923117" y="1052815"/>
                  <a:pt x="4932680" y="1056640"/>
                </a:cubicBezTo>
                <a:cubicBezTo>
                  <a:pt x="4940541" y="1059784"/>
                  <a:pt x="4945649" y="1067679"/>
                  <a:pt x="4953000" y="1071880"/>
                </a:cubicBezTo>
                <a:cubicBezTo>
                  <a:pt x="4972281" y="1082898"/>
                  <a:pt x="4965781" y="1069421"/>
                  <a:pt x="4983480" y="1087120"/>
                </a:cubicBezTo>
                <a:cubicBezTo>
                  <a:pt x="4989467" y="1093107"/>
                  <a:pt x="4991540" y="1102953"/>
                  <a:pt x="4998720" y="1107440"/>
                </a:cubicBezTo>
                <a:cubicBezTo>
                  <a:pt x="5006042" y="1112016"/>
                  <a:pt x="5015653" y="1110827"/>
                  <a:pt x="5024120" y="1112520"/>
                </a:cubicBezTo>
                <a:cubicBezTo>
                  <a:pt x="5039360" y="1110827"/>
                  <a:pt x="5054804" y="1110447"/>
                  <a:pt x="5069840" y="1107440"/>
                </a:cubicBezTo>
                <a:cubicBezTo>
                  <a:pt x="5080342" y="1105340"/>
                  <a:pt x="5089756" y="1099041"/>
                  <a:pt x="5100320" y="1097280"/>
                </a:cubicBezTo>
                <a:cubicBezTo>
                  <a:pt x="5120433" y="1093928"/>
                  <a:pt x="5140960" y="1093893"/>
                  <a:pt x="5161280" y="1092200"/>
                </a:cubicBezTo>
                <a:cubicBezTo>
                  <a:pt x="5203424" y="1078152"/>
                  <a:pt x="5137129" y="1101735"/>
                  <a:pt x="5207000" y="1066800"/>
                </a:cubicBezTo>
                <a:lnTo>
                  <a:pt x="5227320" y="1056640"/>
                </a:lnTo>
                <a:cubicBezTo>
                  <a:pt x="5240867" y="1061720"/>
                  <a:pt x="5253877" y="1068566"/>
                  <a:pt x="5267960" y="1071880"/>
                </a:cubicBezTo>
                <a:cubicBezTo>
                  <a:pt x="5282886" y="1075392"/>
                  <a:pt x="5298481" y="1074933"/>
                  <a:pt x="5313680" y="1076960"/>
                </a:cubicBezTo>
                <a:cubicBezTo>
                  <a:pt x="5323890" y="1078321"/>
                  <a:pt x="5334000" y="1080347"/>
                  <a:pt x="5344160" y="1082040"/>
                </a:cubicBezTo>
                <a:cubicBezTo>
                  <a:pt x="5349240" y="1085427"/>
                  <a:pt x="5353788" y="1089795"/>
                  <a:pt x="5359400" y="1092200"/>
                </a:cubicBezTo>
                <a:cubicBezTo>
                  <a:pt x="5365817" y="1094950"/>
                  <a:pt x="5372760" y="1096723"/>
                  <a:pt x="5379720" y="1097280"/>
                </a:cubicBezTo>
                <a:cubicBezTo>
                  <a:pt x="5415207" y="1100119"/>
                  <a:pt x="5450840" y="1100667"/>
                  <a:pt x="5486400" y="1102360"/>
                </a:cubicBezTo>
                <a:cubicBezTo>
                  <a:pt x="5489787" y="1112520"/>
                  <a:pt x="5487649" y="1126899"/>
                  <a:pt x="5496560" y="1132840"/>
                </a:cubicBezTo>
                <a:lnTo>
                  <a:pt x="5511800" y="1143000"/>
                </a:lnTo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</a:t>
            </a:r>
            <a:endParaRPr lang="en-IL" dirty="0"/>
          </a:p>
        </p:txBody>
      </p:sp>
      <p:sp>
        <p:nvSpPr>
          <p:cNvPr id="3" name="Rectangle 2"/>
          <p:cNvSpPr/>
          <p:nvPr/>
        </p:nvSpPr>
        <p:spPr>
          <a:xfrm>
            <a:off x="561545" y="4175562"/>
            <a:ext cx="1571214" cy="116050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/>
              <p:nvPr/>
            </p:nvSpPr>
            <p:spPr>
              <a:xfrm>
                <a:off x="6454244" y="5088725"/>
                <a:ext cx="3829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127EA77-8A7D-4753-8D8E-0F035A0FF3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244" y="5088725"/>
                <a:ext cx="382925" cy="46166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02071" y="3644857"/>
                <a:ext cx="45185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71" y="3644857"/>
                <a:ext cx="451854" cy="46166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Connector 55"/>
          <p:cNvCxnSpPr/>
          <p:nvPr/>
        </p:nvCxnSpPr>
        <p:spPr>
          <a:xfrm flipH="1">
            <a:off x="457200" y="4152900"/>
            <a:ext cx="1185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6096000" y="5339608"/>
            <a:ext cx="0" cy="1338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97165" y="5165670"/>
                <a:ext cx="32412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IL" sz="1400" dirty="0"/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165" y="5165670"/>
                <a:ext cx="324128" cy="30777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65934" y="3975823"/>
                <a:ext cx="324127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IL" sz="1400" dirty="0"/>
              </a:p>
            </p:txBody>
          </p:sp>
        </mc:Choice>
        <mc:Fallback xmlns="">
          <p:sp>
            <p:nvSpPr>
              <p:cNvPr id="59" name="Rectangle 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934" y="3975823"/>
                <a:ext cx="324127" cy="30777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349565" y="5318070"/>
                <a:ext cx="32412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IL" sz="1400" dirty="0"/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565" y="5318070"/>
                <a:ext cx="324128" cy="30777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Freeform 62"/>
          <p:cNvSpPr/>
          <p:nvPr/>
        </p:nvSpPr>
        <p:spPr>
          <a:xfrm flipV="1">
            <a:off x="591116" y="4161411"/>
            <a:ext cx="5511800" cy="1159200"/>
          </a:xfrm>
          <a:custGeom>
            <a:avLst/>
            <a:gdLst>
              <a:gd name="connsiteX0" fmla="*/ 0 w 5511800"/>
              <a:gd name="connsiteY0" fmla="*/ 1158240 h 1158240"/>
              <a:gd name="connsiteX1" fmla="*/ 25400 w 5511800"/>
              <a:gd name="connsiteY1" fmla="*/ 1153160 h 1158240"/>
              <a:gd name="connsiteX2" fmla="*/ 55880 w 5511800"/>
              <a:gd name="connsiteY2" fmla="*/ 1132840 h 1158240"/>
              <a:gd name="connsiteX3" fmla="*/ 96520 w 5511800"/>
              <a:gd name="connsiteY3" fmla="*/ 1122680 h 1158240"/>
              <a:gd name="connsiteX4" fmla="*/ 116840 w 5511800"/>
              <a:gd name="connsiteY4" fmla="*/ 1107440 h 1158240"/>
              <a:gd name="connsiteX5" fmla="*/ 147320 w 5511800"/>
              <a:gd name="connsiteY5" fmla="*/ 1082040 h 1158240"/>
              <a:gd name="connsiteX6" fmla="*/ 167640 w 5511800"/>
              <a:gd name="connsiteY6" fmla="*/ 1076960 h 1158240"/>
              <a:gd name="connsiteX7" fmla="*/ 182880 w 5511800"/>
              <a:gd name="connsiteY7" fmla="*/ 1071880 h 1158240"/>
              <a:gd name="connsiteX8" fmla="*/ 213360 w 5511800"/>
              <a:gd name="connsiteY8" fmla="*/ 1051560 h 1158240"/>
              <a:gd name="connsiteX9" fmla="*/ 264160 w 5511800"/>
              <a:gd name="connsiteY9" fmla="*/ 1056640 h 1158240"/>
              <a:gd name="connsiteX10" fmla="*/ 284480 w 5511800"/>
              <a:gd name="connsiteY10" fmla="*/ 1066800 h 1158240"/>
              <a:gd name="connsiteX11" fmla="*/ 320040 w 5511800"/>
              <a:gd name="connsiteY11" fmla="*/ 1071880 h 1158240"/>
              <a:gd name="connsiteX12" fmla="*/ 391160 w 5511800"/>
              <a:gd name="connsiteY12" fmla="*/ 1082040 h 1158240"/>
              <a:gd name="connsiteX13" fmla="*/ 436880 w 5511800"/>
              <a:gd name="connsiteY13" fmla="*/ 1087120 h 1158240"/>
              <a:gd name="connsiteX14" fmla="*/ 518160 w 5511800"/>
              <a:gd name="connsiteY14" fmla="*/ 1082040 h 1158240"/>
              <a:gd name="connsiteX15" fmla="*/ 553720 w 5511800"/>
              <a:gd name="connsiteY15" fmla="*/ 1066800 h 1158240"/>
              <a:gd name="connsiteX16" fmla="*/ 568960 w 5511800"/>
              <a:gd name="connsiteY16" fmla="*/ 1051560 h 1158240"/>
              <a:gd name="connsiteX17" fmla="*/ 599440 w 5511800"/>
              <a:gd name="connsiteY17" fmla="*/ 1036320 h 1158240"/>
              <a:gd name="connsiteX18" fmla="*/ 635000 w 5511800"/>
              <a:gd name="connsiteY18" fmla="*/ 1010920 h 1158240"/>
              <a:gd name="connsiteX19" fmla="*/ 665480 w 5511800"/>
              <a:gd name="connsiteY19" fmla="*/ 990600 h 1158240"/>
              <a:gd name="connsiteX20" fmla="*/ 675640 w 5511800"/>
              <a:gd name="connsiteY20" fmla="*/ 975360 h 1158240"/>
              <a:gd name="connsiteX21" fmla="*/ 690880 w 5511800"/>
              <a:gd name="connsiteY21" fmla="*/ 970280 h 1158240"/>
              <a:gd name="connsiteX22" fmla="*/ 721360 w 5511800"/>
              <a:gd name="connsiteY22" fmla="*/ 965200 h 1158240"/>
              <a:gd name="connsiteX23" fmla="*/ 736600 w 5511800"/>
              <a:gd name="connsiteY23" fmla="*/ 960120 h 1158240"/>
              <a:gd name="connsiteX24" fmla="*/ 807720 w 5511800"/>
              <a:gd name="connsiteY24" fmla="*/ 955040 h 1158240"/>
              <a:gd name="connsiteX25" fmla="*/ 828040 w 5511800"/>
              <a:gd name="connsiteY25" fmla="*/ 944880 h 1158240"/>
              <a:gd name="connsiteX26" fmla="*/ 858520 w 5511800"/>
              <a:gd name="connsiteY26" fmla="*/ 934720 h 1158240"/>
              <a:gd name="connsiteX27" fmla="*/ 889000 w 5511800"/>
              <a:gd name="connsiteY27" fmla="*/ 919480 h 1158240"/>
              <a:gd name="connsiteX28" fmla="*/ 929640 w 5511800"/>
              <a:gd name="connsiteY28" fmla="*/ 894080 h 1158240"/>
              <a:gd name="connsiteX29" fmla="*/ 960120 w 5511800"/>
              <a:gd name="connsiteY29" fmla="*/ 873760 h 1158240"/>
              <a:gd name="connsiteX30" fmla="*/ 980440 w 5511800"/>
              <a:gd name="connsiteY30" fmla="*/ 868680 h 1158240"/>
              <a:gd name="connsiteX31" fmla="*/ 1000760 w 5511800"/>
              <a:gd name="connsiteY31" fmla="*/ 858520 h 1158240"/>
              <a:gd name="connsiteX32" fmla="*/ 1016000 w 5511800"/>
              <a:gd name="connsiteY32" fmla="*/ 853440 h 1158240"/>
              <a:gd name="connsiteX33" fmla="*/ 1061720 w 5511800"/>
              <a:gd name="connsiteY33" fmla="*/ 812800 h 1158240"/>
              <a:gd name="connsiteX34" fmla="*/ 1092200 w 5511800"/>
              <a:gd name="connsiteY34" fmla="*/ 802640 h 1158240"/>
              <a:gd name="connsiteX35" fmla="*/ 1122680 w 5511800"/>
              <a:gd name="connsiteY35" fmla="*/ 787400 h 1158240"/>
              <a:gd name="connsiteX36" fmla="*/ 1229360 w 5511800"/>
              <a:gd name="connsiteY36" fmla="*/ 782320 h 1158240"/>
              <a:gd name="connsiteX37" fmla="*/ 1295400 w 5511800"/>
              <a:gd name="connsiteY37" fmla="*/ 767080 h 1158240"/>
              <a:gd name="connsiteX38" fmla="*/ 1361440 w 5511800"/>
              <a:gd name="connsiteY38" fmla="*/ 741680 h 1158240"/>
              <a:gd name="connsiteX39" fmla="*/ 1397000 w 5511800"/>
              <a:gd name="connsiteY39" fmla="*/ 721360 h 1158240"/>
              <a:gd name="connsiteX40" fmla="*/ 1427480 w 5511800"/>
              <a:gd name="connsiteY40" fmla="*/ 701040 h 1158240"/>
              <a:gd name="connsiteX41" fmla="*/ 1463040 w 5511800"/>
              <a:gd name="connsiteY41" fmla="*/ 665480 h 1158240"/>
              <a:gd name="connsiteX42" fmla="*/ 1493520 w 5511800"/>
              <a:gd name="connsiteY42" fmla="*/ 619760 h 1158240"/>
              <a:gd name="connsiteX43" fmla="*/ 1508760 w 5511800"/>
              <a:gd name="connsiteY43" fmla="*/ 609600 h 1158240"/>
              <a:gd name="connsiteX44" fmla="*/ 1513840 w 5511800"/>
              <a:gd name="connsiteY44" fmla="*/ 594360 h 1158240"/>
              <a:gd name="connsiteX45" fmla="*/ 1549400 w 5511800"/>
              <a:gd name="connsiteY45" fmla="*/ 563880 h 1158240"/>
              <a:gd name="connsiteX46" fmla="*/ 1559560 w 5511800"/>
              <a:gd name="connsiteY46" fmla="*/ 548640 h 1158240"/>
              <a:gd name="connsiteX47" fmla="*/ 1590040 w 5511800"/>
              <a:gd name="connsiteY47" fmla="*/ 523240 h 1158240"/>
              <a:gd name="connsiteX48" fmla="*/ 1605280 w 5511800"/>
              <a:gd name="connsiteY48" fmla="*/ 472440 h 1158240"/>
              <a:gd name="connsiteX49" fmla="*/ 1610360 w 5511800"/>
              <a:gd name="connsiteY49" fmla="*/ 309880 h 1158240"/>
              <a:gd name="connsiteX50" fmla="*/ 1625600 w 5511800"/>
              <a:gd name="connsiteY50" fmla="*/ 304800 h 1158240"/>
              <a:gd name="connsiteX51" fmla="*/ 1656080 w 5511800"/>
              <a:gd name="connsiteY51" fmla="*/ 284480 h 1158240"/>
              <a:gd name="connsiteX52" fmla="*/ 1671320 w 5511800"/>
              <a:gd name="connsiteY52" fmla="*/ 274320 h 1158240"/>
              <a:gd name="connsiteX53" fmla="*/ 1686560 w 5511800"/>
              <a:gd name="connsiteY53" fmla="*/ 264160 h 1158240"/>
              <a:gd name="connsiteX54" fmla="*/ 1701800 w 5511800"/>
              <a:gd name="connsiteY54" fmla="*/ 259080 h 1158240"/>
              <a:gd name="connsiteX55" fmla="*/ 1732280 w 5511800"/>
              <a:gd name="connsiteY55" fmla="*/ 243840 h 1158240"/>
              <a:gd name="connsiteX56" fmla="*/ 1742440 w 5511800"/>
              <a:gd name="connsiteY56" fmla="*/ 228600 h 1158240"/>
              <a:gd name="connsiteX57" fmla="*/ 1757680 w 5511800"/>
              <a:gd name="connsiteY57" fmla="*/ 223520 h 1158240"/>
              <a:gd name="connsiteX58" fmla="*/ 1793240 w 5511800"/>
              <a:gd name="connsiteY58" fmla="*/ 218440 h 1158240"/>
              <a:gd name="connsiteX59" fmla="*/ 1823720 w 5511800"/>
              <a:gd name="connsiteY59" fmla="*/ 203200 h 1158240"/>
              <a:gd name="connsiteX60" fmla="*/ 1844040 w 5511800"/>
              <a:gd name="connsiteY60" fmla="*/ 193040 h 1158240"/>
              <a:gd name="connsiteX61" fmla="*/ 1859280 w 5511800"/>
              <a:gd name="connsiteY61" fmla="*/ 182880 h 1158240"/>
              <a:gd name="connsiteX62" fmla="*/ 1879600 w 5511800"/>
              <a:gd name="connsiteY62" fmla="*/ 177800 h 1158240"/>
              <a:gd name="connsiteX63" fmla="*/ 1894840 w 5511800"/>
              <a:gd name="connsiteY63" fmla="*/ 162560 h 1158240"/>
              <a:gd name="connsiteX64" fmla="*/ 1915160 w 5511800"/>
              <a:gd name="connsiteY64" fmla="*/ 127000 h 1158240"/>
              <a:gd name="connsiteX65" fmla="*/ 1935480 w 5511800"/>
              <a:gd name="connsiteY65" fmla="*/ 96520 h 1158240"/>
              <a:gd name="connsiteX66" fmla="*/ 1940560 w 5511800"/>
              <a:gd name="connsiteY66" fmla="*/ 76200 h 1158240"/>
              <a:gd name="connsiteX67" fmla="*/ 1955800 w 5511800"/>
              <a:gd name="connsiteY67" fmla="*/ 66040 h 1158240"/>
              <a:gd name="connsiteX68" fmla="*/ 1986280 w 5511800"/>
              <a:gd name="connsiteY68" fmla="*/ 45720 h 1158240"/>
              <a:gd name="connsiteX69" fmla="*/ 2001520 w 5511800"/>
              <a:gd name="connsiteY69" fmla="*/ 30480 h 1158240"/>
              <a:gd name="connsiteX70" fmla="*/ 2042160 w 5511800"/>
              <a:gd name="connsiteY70" fmla="*/ 20320 h 1158240"/>
              <a:gd name="connsiteX71" fmla="*/ 2057400 w 5511800"/>
              <a:gd name="connsiteY71" fmla="*/ 15240 h 1158240"/>
              <a:gd name="connsiteX72" fmla="*/ 2301240 w 5511800"/>
              <a:gd name="connsiteY72" fmla="*/ 20320 h 1158240"/>
              <a:gd name="connsiteX73" fmla="*/ 2316480 w 5511800"/>
              <a:gd name="connsiteY73" fmla="*/ 30480 h 1158240"/>
              <a:gd name="connsiteX74" fmla="*/ 2448560 w 5511800"/>
              <a:gd name="connsiteY74" fmla="*/ 40640 h 1158240"/>
              <a:gd name="connsiteX75" fmla="*/ 2504440 w 5511800"/>
              <a:gd name="connsiteY75" fmla="*/ 30480 h 1158240"/>
              <a:gd name="connsiteX76" fmla="*/ 2545080 w 5511800"/>
              <a:gd name="connsiteY76" fmla="*/ 25400 h 1158240"/>
              <a:gd name="connsiteX77" fmla="*/ 2565400 w 5511800"/>
              <a:gd name="connsiteY77" fmla="*/ 20320 h 1158240"/>
              <a:gd name="connsiteX78" fmla="*/ 2616200 w 5511800"/>
              <a:gd name="connsiteY78" fmla="*/ 10160 h 1158240"/>
              <a:gd name="connsiteX79" fmla="*/ 2651760 w 5511800"/>
              <a:gd name="connsiteY79" fmla="*/ 0 h 1158240"/>
              <a:gd name="connsiteX80" fmla="*/ 2819400 w 5511800"/>
              <a:gd name="connsiteY80" fmla="*/ 5080 h 1158240"/>
              <a:gd name="connsiteX81" fmla="*/ 2865120 w 5511800"/>
              <a:gd name="connsiteY81" fmla="*/ 20320 h 1158240"/>
              <a:gd name="connsiteX82" fmla="*/ 2961640 w 5511800"/>
              <a:gd name="connsiteY82" fmla="*/ 25400 h 1158240"/>
              <a:gd name="connsiteX83" fmla="*/ 2976880 w 5511800"/>
              <a:gd name="connsiteY83" fmla="*/ 35560 h 1158240"/>
              <a:gd name="connsiteX84" fmla="*/ 3012440 w 5511800"/>
              <a:gd name="connsiteY84" fmla="*/ 45720 h 1158240"/>
              <a:gd name="connsiteX85" fmla="*/ 3119120 w 5511800"/>
              <a:gd name="connsiteY85" fmla="*/ 71120 h 1158240"/>
              <a:gd name="connsiteX86" fmla="*/ 3149600 w 5511800"/>
              <a:gd name="connsiteY86" fmla="*/ 76200 h 1158240"/>
              <a:gd name="connsiteX87" fmla="*/ 3261360 w 5511800"/>
              <a:gd name="connsiteY87" fmla="*/ 91440 h 1158240"/>
              <a:gd name="connsiteX88" fmla="*/ 3276600 w 5511800"/>
              <a:gd name="connsiteY88" fmla="*/ 96520 h 1158240"/>
              <a:gd name="connsiteX89" fmla="*/ 3312160 w 5511800"/>
              <a:gd name="connsiteY89" fmla="*/ 101600 h 1158240"/>
              <a:gd name="connsiteX90" fmla="*/ 3327400 w 5511800"/>
              <a:gd name="connsiteY90" fmla="*/ 116840 h 1158240"/>
              <a:gd name="connsiteX91" fmla="*/ 3342640 w 5511800"/>
              <a:gd name="connsiteY91" fmla="*/ 121920 h 1158240"/>
              <a:gd name="connsiteX92" fmla="*/ 3378200 w 5511800"/>
              <a:gd name="connsiteY92" fmla="*/ 157480 h 1158240"/>
              <a:gd name="connsiteX93" fmla="*/ 3393440 w 5511800"/>
              <a:gd name="connsiteY93" fmla="*/ 167640 h 1158240"/>
              <a:gd name="connsiteX94" fmla="*/ 3439160 w 5511800"/>
              <a:gd name="connsiteY94" fmla="*/ 203200 h 1158240"/>
              <a:gd name="connsiteX95" fmla="*/ 3469640 w 5511800"/>
              <a:gd name="connsiteY95" fmla="*/ 208280 h 1158240"/>
              <a:gd name="connsiteX96" fmla="*/ 3550920 w 5511800"/>
              <a:gd name="connsiteY96" fmla="*/ 213360 h 1158240"/>
              <a:gd name="connsiteX97" fmla="*/ 3566160 w 5511800"/>
              <a:gd name="connsiteY97" fmla="*/ 218440 h 1158240"/>
              <a:gd name="connsiteX98" fmla="*/ 3601720 w 5511800"/>
              <a:gd name="connsiteY98" fmla="*/ 233680 h 1158240"/>
              <a:gd name="connsiteX99" fmla="*/ 3622040 w 5511800"/>
              <a:gd name="connsiteY99" fmla="*/ 238760 h 1158240"/>
              <a:gd name="connsiteX100" fmla="*/ 3637280 w 5511800"/>
              <a:gd name="connsiteY100" fmla="*/ 254000 h 1158240"/>
              <a:gd name="connsiteX101" fmla="*/ 3652520 w 5511800"/>
              <a:gd name="connsiteY101" fmla="*/ 259080 h 1158240"/>
              <a:gd name="connsiteX102" fmla="*/ 3693160 w 5511800"/>
              <a:gd name="connsiteY102" fmla="*/ 304800 h 1158240"/>
              <a:gd name="connsiteX103" fmla="*/ 3698240 w 5511800"/>
              <a:gd name="connsiteY103" fmla="*/ 335280 h 1158240"/>
              <a:gd name="connsiteX104" fmla="*/ 3708400 w 5511800"/>
              <a:gd name="connsiteY104" fmla="*/ 355600 h 1158240"/>
              <a:gd name="connsiteX105" fmla="*/ 3713480 w 5511800"/>
              <a:gd name="connsiteY105" fmla="*/ 375920 h 1158240"/>
              <a:gd name="connsiteX106" fmla="*/ 3723640 w 5511800"/>
              <a:gd name="connsiteY106" fmla="*/ 452120 h 1158240"/>
              <a:gd name="connsiteX107" fmla="*/ 3728720 w 5511800"/>
              <a:gd name="connsiteY107" fmla="*/ 477520 h 1158240"/>
              <a:gd name="connsiteX108" fmla="*/ 3743960 w 5511800"/>
              <a:gd name="connsiteY108" fmla="*/ 487680 h 1158240"/>
              <a:gd name="connsiteX109" fmla="*/ 3749040 w 5511800"/>
              <a:gd name="connsiteY109" fmla="*/ 502920 h 1158240"/>
              <a:gd name="connsiteX110" fmla="*/ 3754120 w 5511800"/>
              <a:gd name="connsiteY110" fmla="*/ 528320 h 1158240"/>
              <a:gd name="connsiteX111" fmla="*/ 3764280 w 5511800"/>
              <a:gd name="connsiteY111" fmla="*/ 543560 h 1158240"/>
              <a:gd name="connsiteX112" fmla="*/ 3784600 w 5511800"/>
              <a:gd name="connsiteY112" fmla="*/ 574040 h 1158240"/>
              <a:gd name="connsiteX113" fmla="*/ 3794760 w 5511800"/>
              <a:gd name="connsiteY113" fmla="*/ 589280 h 1158240"/>
              <a:gd name="connsiteX114" fmla="*/ 3840480 w 5511800"/>
              <a:gd name="connsiteY114" fmla="*/ 604520 h 1158240"/>
              <a:gd name="connsiteX115" fmla="*/ 3952240 w 5511800"/>
              <a:gd name="connsiteY115" fmla="*/ 614680 h 1158240"/>
              <a:gd name="connsiteX116" fmla="*/ 3967480 w 5511800"/>
              <a:gd name="connsiteY116" fmla="*/ 629920 h 1158240"/>
              <a:gd name="connsiteX117" fmla="*/ 3982720 w 5511800"/>
              <a:gd name="connsiteY117" fmla="*/ 695960 h 1158240"/>
              <a:gd name="connsiteX118" fmla="*/ 3987800 w 5511800"/>
              <a:gd name="connsiteY118" fmla="*/ 716280 h 1158240"/>
              <a:gd name="connsiteX119" fmla="*/ 4003040 w 5511800"/>
              <a:gd name="connsiteY119" fmla="*/ 731520 h 1158240"/>
              <a:gd name="connsiteX120" fmla="*/ 4013200 w 5511800"/>
              <a:gd name="connsiteY120" fmla="*/ 751840 h 1158240"/>
              <a:gd name="connsiteX121" fmla="*/ 4023360 w 5511800"/>
              <a:gd name="connsiteY121" fmla="*/ 767080 h 1158240"/>
              <a:gd name="connsiteX122" fmla="*/ 4048760 w 5511800"/>
              <a:gd name="connsiteY122" fmla="*/ 812800 h 1158240"/>
              <a:gd name="connsiteX123" fmla="*/ 4064000 w 5511800"/>
              <a:gd name="connsiteY123" fmla="*/ 848360 h 1158240"/>
              <a:gd name="connsiteX124" fmla="*/ 4089400 w 5511800"/>
              <a:gd name="connsiteY124" fmla="*/ 878840 h 1158240"/>
              <a:gd name="connsiteX125" fmla="*/ 4099560 w 5511800"/>
              <a:gd name="connsiteY125" fmla="*/ 909320 h 1158240"/>
              <a:gd name="connsiteX126" fmla="*/ 4104640 w 5511800"/>
              <a:gd name="connsiteY126" fmla="*/ 970280 h 1158240"/>
              <a:gd name="connsiteX127" fmla="*/ 4119880 w 5511800"/>
              <a:gd name="connsiteY127" fmla="*/ 980440 h 1158240"/>
              <a:gd name="connsiteX128" fmla="*/ 4170680 w 5511800"/>
              <a:gd name="connsiteY128" fmla="*/ 990600 h 1158240"/>
              <a:gd name="connsiteX129" fmla="*/ 4185920 w 5511800"/>
              <a:gd name="connsiteY129" fmla="*/ 1000760 h 1158240"/>
              <a:gd name="connsiteX130" fmla="*/ 4328160 w 5511800"/>
              <a:gd name="connsiteY130" fmla="*/ 980440 h 1158240"/>
              <a:gd name="connsiteX131" fmla="*/ 4384040 w 5511800"/>
              <a:gd name="connsiteY131" fmla="*/ 985520 h 1158240"/>
              <a:gd name="connsiteX132" fmla="*/ 4394200 w 5511800"/>
              <a:gd name="connsiteY132" fmla="*/ 1000760 h 1158240"/>
              <a:gd name="connsiteX133" fmla="*/ 4424680 w 5511800"/>
              <a:gd name="connsiteY133" fmla="*/ 1026160 h 1158240"/>
              <a:gd name="connsiteX134" fmla="*/ 4434840 w 5511800"/>
              <a:gd name="connsiteY134" fmla="*/ 1041400 h 1158240"/>
              <a:gd name="connsiteX135" fmla="*/ 4505960 w 5511800"/>
              <a:gd name="connsiteY135" fmla="*/ 1056640 h 1158240"/>
              <a:gd name="connsiteX136" fmla="*/ 4617720 w 5511800"/>
              <a:gd name="connsiteY136" fmla="*/ 1066800 h 1158240"/>
              <a:gd name="connsiteX137" fmla="*/ 4638040 w 5511800"/>
              <a:gd name="connsiteY137" fmla="*/ 1061720 h 1158240"/>
              <a:gd name="connsiteX138" fmla="*/ 4663440 w 5511800"/>
              <a:gd name="connsiteY138" fmla="*/ 1056640 h 1158240"/>
              <a:gd name="connsiteX139" fmla="*/ 4704080 w 5511800"/>
              <a:gd name="connsiteY139" fmla="*/ 1046480 h 1158240"/>
              <a:gd name="connsiteX140" fmla="*/ 4902200 w 5511800"/>
              <a:gd name="connsiteY140" fmla="*/ 1051560 h 1158240"/>
              <a:gd name="connsiteX141" fmla="*/ 4932680 w 5511800"/>
              <a:gd name="connsiteY141" fmla="*/ 1056640 h 1158240"/>
              <a:gd name="connsiteX142" fmla="*/ 4953000 w 5511800"/>
              <a:gd name="connsiteY142" fmla="*/ 1071880 h 1158240"/>
              <a:gd name="connsiteX143" fmla="*/ 4983480 w 5511800"/>
              <a:gd name="connsiteY143" fmla="*/ 1087120 h 1158240"/>
              <a:gd name="connsiteX144" fmla="*/ 4998720 w 5511800"/>
              <a:gd name="connsiteY144" fmla="*/ 1107440 h 1158240"/>
              <a:gd name="connsiteX145" fmla="*/ 5024120 w 5511800"/>
              <a:gd name="connsiteY145" fmla="*/ 1112520 h 1158240"/>
              <a:gd name="connsiteX146" fmla="*/ 5069840 w 5511800"/>
              <a:gd name="connsiteY146" fmla="*/ 1107440 h 1158240"/>
              <a:gd name="connsiteX147" fmla="*/ 5100320 w 5511800"/>
              <a:gd name="connsiteY147" fmla="*/ 1097280 h 1158240"/>
              <a:gd name="connsiteX148" fmla="*/ 5161280 w 5511800"/>
              <a:gd name="connsiteY148" fmla="*/ 1092200 h 1158240"/>
              <a:gd name="connsiteX149" fmla="*/ 5207000 w 5511800"/>
              <a:gd name="connsiteY149" fmla="*/ 1066800 h 1158240"/>
              <a:gd name="connsiteX150" fmla="*/ 5227320 w 5511800"/>
              <a:gd name="connsiteY150" fmla="*/ 1056640 h 1158240"/>
              <a:gd name="connsiteX151" fmla="*/ 5267960 w 5511800"/>
              <a:gd name="connsiteY151" fmla="*/ 1071880 h 1158240"/>
              <a:gd name="connsiteX152" fmla="*/ 5313680 w 5511800"/>
              <a:gd name="connsiteY152" fmla="*/ 1076960 h 1158240"/>
              <a:gd name="connsiteX153" fmla="*/ 5344160 w 5511800"/>
              <a:gd name="connsiteY153" fmla="*/ 1082040 h 1158240"/>
              <a:gd name="connsiteX154" fmla="*/ 5359400 w 5511800"/>
              <a:gd name="connsiteY154" fmla="*/ 1092200 h 1158240"/>
              <a:gd name="connsiteX155" fmla="*/ 5379720 w 5511800"/>
              <a:gd name="connsiteY155" fmla="*/ 1097280 h 1158240"/>
              <a:gd name="connsiteX156" fmla="*/ 5486400 w 5511800"/>
              <a:gd name="connsiteY156" fmla="*/ 1102360 h 1158240"/>
              <a:gd name="connsiteX157" fmla="*/ 5496560 w 5511800"/>
              <a:gd name="connsiteY157" fmla="*/ 1132840 h 1158240"/>
              <a:gd name="connsiteX158" fmla="*/ 5511800 w 5511800"/>
              <a:gd name="connsiteY158" fmla="*/ 114300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5511800" h="1158240">
                <a:moveTo>
                  <a:pt x="0" y="1158240"/>
                </a:moveTo>
                <a:cubicBezTo>
                  <a:pt x="8467" y="1156547"/>
                  <a:pt x="17540" y="1156733"/>
                  <a:pt x="25400" y="1153160"/>
                </a:cubicBezTo>
                <a:cubicBezTo>
                  <a:pt x="36516" y="1148107"/>
                  <a:pt x="44034" y="1135802"/>
                  <a:pt x="55880" y="1132840"/>
                </a:cubicBezTo>
                <a:lnTo>
                  <a:pt x="96520" y="1122680"/>
                </a:lnTo>
                <a:cubicBezTo>
                  <a:pt x="103293" y="1117600"/>
                  <a:pt x="110412" y="1112950"/>
                  <a:pt x="116840" y="1107440"/>
                </a:cubicBezTo>
                <a:cubicBezTo>
                  <a:pt x="129046" y="1096978"/>
                  <a:pt x="132350" y="1088456"/>
                  <a:pt x="147320" y="1082040"/>
                </a:cubicBezTo>
                <a:cubicBezTo>
                  <a:pt x="153737" y="1079290"/>
                  <a:pt x="160927" y="1078878"/>
                  <a:pt x="167640" y="1076960"/>
                </a:cubicBezTo>
                <a:cubicBezTo>
                  <a:pt x="172789" y="1075489"/>
                  <a:pt x="178199" y="1074481"/>
                  <a:pt x="182880" y="1071880"/>
                </a:cubicBezTo>
                <a:cubicBezTo>
                  <a:pt x="193554" y="1065950"/>
                  <a:pt x="213360" y="1051560"/>
                  <a:pt x="213360" y="1051560"/>
                </a:cubicBezTo>
                <a:cubicBezTo>
                  <a:pt x="230293" y="1053253"/>
                  <a:pt x="247520" y="1053074"/>
                  <a:pt x="264160" y="1056640"/>
                </a:cubicBezTo>
                <a:cubicBezTo>
                  <a:pt x="271565" y="1058227"/>
                  <a:pt x="277174" y="1064807"/>
                  <a:pt x="284480" y="1066800"/>
                </a:cubicBezTo>
                <a:cubicBezTo>
                  <a:pt x="296032" y="1069950"/>
                  <a:pt x="308187" y="1070187"/>
                  <a:pt x="320040" y="1071880"/>
                </a:cubicBezTo>
                <a:cubicBezTo>
                  <a:pt x="353706" y="1083102"/>
                  <a:pt x="327562" y="1075680"/>
                  <a:pt x="391160" y="1082040"/>
                </a:cubicBezTo>
                <a:cubicBezTo>
                  <a:pt x="406418" y="1083566"/>
                  <a:pt x="421640" y="1085427"/>
                  <a:pt x="436880" y="1087120"/>
                </a:cubicBezTo>
                <a:cubicBezTo>
                  <a:pt x="463973" y="1085427"/>
                  <a:pt x="491163" y="1084882"/>
                  <a:pt x="518160" y="1082040"/>
                </a:cubicBezTo>
                <a:cubicBezTo>
                  <a:pt x="525940" y="1081221"/>
                  <a:pt x="549321" y="1069942"/>
                  <a:pt x="553720" y="1066800"/>
                </a:cubicBezTo>
                <a:cubicBezTo>
                  <a:pt x="559566" y="1062624"/>
                  <a:pt x="563441" y="1056159"/>
                  <a:pt x="568960" y="1051560"/>
                </a:cubicBezTo>
                <a:cubicBezTo>
                  <a:pt x="590798" y="1033362"/>
                  <a:pt x="576529" y="1047776"/>
                  <a:pt x="599440" y="1036320"/>
                </a:cubicBezTo>
                <a:cubicBezTo>
                  <a:pt x="607698" y="1032191"/>
                  <a:pt x="629247" y="1014947"/>
                  <a:pt x="635000" y="1010920"/>
                </a:cubicBezTo>
                <a:cubicBezTo>
                  <a:pt x="645003" y="1003918"/>
                  <a:pt x="665480" y="990600"/>
                  <a:pt x="665480" y="990600"/>
                </a:cubicBezTo>
                <a:cubicBezTo>
                  <a:pt x="668867" y="985520"/>
                  <a:pt x="670872" y="979174"/>
                  <a:pt x="675640" y="975360"/>
                </a:cubicBezTo>
                <a:cubicBezTo>
                  <a:pt x="679821" y="972015"/>
                  <a:pt x="685653" y="971442"/>
                  <a:pt x="690880" y="970280"/>
                </a:cubicBezTo>
                <a:cubicBezTo>
                  <a:pt x="700935" y="968046"/>
                  <a:pt x="711305" y="967434"/>
                  <a:pt x="721360" y="965200"/>
                </a:cubicBezTo>
                <a:cubicBezTo>
                  <a:pt x="726587" y="964038"/>
                  <a:pt x="731282" y="960746"/>
                  <a:pt x="736600" y="960120"/>
                </a:cubicBezTo>
                <a:cubicBezTo>
                  <a:pt x="760204" y="957343"/>
                  <a:pt x="784013" y="956733"/>
                  <a:pt x="807720" y="955040"/>
                </a:cubicBezTo>
                <a:cubicBezTo>
                  <a:pt x="814493" y="951653"/>
                  <a:pt x="821009" y="947692"/>
                  <a:pt x="828040" y="944880"/>
                </a:cubicBezTo>
                <a:cubicBezTo>
                  <a:pt x="837984" y="940903"/>
                  <a:pt x="849609" y="940661"/>
                  <a:pt x="858520" y="934720"/>
                </a:cubicBezTo>
                <a:cubicBezTo>
                  <a:pt x="878215" y="921590"/>
                  <a:pt x="867968" y="926491"/>
                  <a:pt x="889000" y="919480"/>
                </a:cubicBezTo>
                <a:cubicBezTo>
                  <a:pt x="908547" y="890160"/>
                  <a:pt x="887323" y="915239"/>
                  <a:pt x="929640" y="894080"/>
                </a:cubicBezTo>
                <a:cubicBezTo>
                  <a:pt x="940562" y="888619"/>
                  <a:pt x="949198" y="879221"/>
                  <a:pt x="960120" y="873760"/>
                </a:cubicBezTo>
                <a:cubicBezTo>
                  <a:pt x="966365" y="870638"/>
                  <a:pt x="973903" y="871131"/>
                  <a:pt x="980440" y="868680"/>
                </a:cubicBezTo>
                <a:cubicBezTo>
                  <a:pt x="987531" y="866021"/>
                  <a:pt x="993799" y="861503"/>
                  <a:pt x="1000760" y="858520"/>
                </a:cubicBezTo>
                <a:cubicBezTo>
                  <a:pt x="1005682" y="856411"/>
                  <a:pt x="1010920" y="855133"/>
                  <a:pt x="1016000" y="853440"/>
                </a:cubicBezTo>
                <a:cubicBezTo>
                  <a:pt x="1025197" y="844243"/>
                  <a:pt x="1045403" y="820052"/>
                  <a:pt x="1061720" y="812800"/>
                </a:cubicBezTo>
                <a:cubicBezTo>
                  <a:pt x="1071507" y="808450"/>
                  <a:pt x="1083289" y="808581"/>
                  <a:pt x="1092200" y="802640"/>
                </a:cubicBezTo>
                <a:cubicBezTo>
                  <a:pt x="1101618" y="796361"/>
                  <a:pt x="1110662" y="788402"/>
                  <a:pt x="1122680" y="787400"/>
                </a:cubicBezTo>
                <a:cubicBezTo>
                  <a:pt x="1158157" y="784444"/>
                  <a:pt x="1193800" y="784013"/>
                  <a:pt x="1229360" y="782320"/>
                </a:cubicBezTo>
                <a:cubicBezTo>
                  <a:pt x="1259929" y="777953"/>
                  <a:pt x="1267507" y="779034"/>
                  <a:pt x="1295400" y="767080"/>
                </a:cubicBezTo>
                <a:cubicBezTo>
                  <a:pt x="1358876" y="739876"/>
                  <a:pt x="1312573" y="751453"/>
                  <a:pt x="1361440" y="741680"/>
                </a:cubicBezTo>
                <a:cubicBezTo>
                  <a:pt x="1414159" y="706534"/>
                  <a:pt x="1332548" y="760031"/>
                  <a:pt x="1397000" y="721360"/>
                </a:cubicBezTo>
                <a:cubicBezTo>
                  <a:pt x="1407471" y="715078"/>
                  <a:pt x="1420154" y="710809"/>
                  <a:pt x="1427480" y="701040"/>
                </a:cubicBezTo>
                <a:cubicBezTo>
                  <a:pt x="1453896" y="665819"/>
                  <a:pt x="1429851" y="693928"/>
                  <a:pt x="1463040" y="665480"/>
                </a:cubicBezTo>
                <a:cubicBezTo>
                  <a:pt x="1495669" y="637512"/>
                  <a:pt x="1460272" y="664091"/>
                  <a:pt x="1493520" y="619760"/>
                </a:cubicBezTo>
                <a:cubicBezTo>
                  <a:pt x="1497183" y="614876"/>
                  <a:pt x="1503680" y="612987"/>
                  <a:pt x="1508760" y="609600"/>
                </a:cubicBezTo>
                <a:cubicBezTo>
                  <a:pt x="1510453" y="604520"/>
                  <a:pt x="1510870" y="598815"/>
                  <a:pt x="1513840" y="594360"/>
                </a:cubicBezTo>
                <a:cubicBezTo>
                  <a:pt x="1524899" y="577771"/>
                  <a:pt x="1535315" y="577965"/>
                  <a:pt x="1549400" y="563880"/>
                </a:cubicBezTo>
                <a:cubicBezTo>
                  <a:pt x="1553717" y="559563"/>
                  <a:pt x="1555651" y="553330"/>
                  <a:pt x="1559560" y="548640"/>
                </a:cubicBezTo>
                <a:cubicBezTo>
                  <a:pt x="1571783" y="533972"/>
                  <a:pt x="1575055" y="533230"/>
                  <a:pt x="1590040" y="523240"/>
                </a:cubicBezTo>
                <a:cubicBezTo>
                  <a:pt x="1602408" y="486136"/>
                  <a:pt x="1597603" y="503150"/>
                  <a:pt x="1605280" y="472440"/>
                </a:cubicBezTo>
                <a:cubicBezTo>
                  <a:pt x="1606973" y="418253"/>
                  <a:pt x="1603836" y="363699"/>
                  <a:pt x="1610360" y="309880"/>
                </a:cubicBezTo>
                <a:cubicBezTo>
                  <a:pt x="1611004" y="304564"/>
                  <a:pt x="1620919" y="307401"/>
                  <a:pt x="1625600" y="304800"/>
                </a:cubicBezTo>
                <a:cubicBezTo>
                  <a:pt x="1636274" y="298870"/>
                  <a:pt x="1645920" y="291253"/>
                  <a:pt x="1656080" y="284480"/>
                </a:cubicBezTo>
                <a:lnTo>
                  <a:pt x="1671320" y="274320"/>
                </a:lnTo>
                <a:cubicBezTo>
                  <a:pt x="1676400" y="270933"/>
                  <a:pt x="1680768" y="266091"/>
                  <a:pt x="1686560" y="264160"/>
                </a:cubicBezTo>
                <a:cubicBezTo>
                  <a:pt x="1691640" y="262467"/>
                  <a:pt x="1697011" y="261475"/>
                  <a:pt x="1701800" y="259080"/>
                </a:cubicBezTo>
                <a:cubicBezTo>
                  <a:pt x="1741191" y="239385"/>
                  <a:pt x="1693974" y="256609"/>
                  <a:pt x="1732280" y="243840"/>
                </a:cubicBezTo>
                <a:cubicBezTo>
                  <a:pt x="1735667" y="238760"/>
                  <a:pt x="1737672" y="232414"/>
                  <a:pt x="1742440" y="228600"/>
                </a:cubicBezTo>
                <a:cubicBezTo>
                  <a:pt x="1746621" y="225255"/>
                  <a:pt x="1752429" y="224570"/>
                  <a:pt x="1757680" y="223520"/>
                </a:cubicBezTo>
                <a:cubicBezTo>
                  <a:pt x="1769421" y="221172"/>
                  <a:pt x="1781387" y="220133"/>
                  <a:pt x="1793240" y="218440"/>
                </a:cubicBezTo>
                <a:cubicBezTo>
                  <a:pt x="1822528" y="198915"/>
                  <a:pt x="1794275" y="215819"/>
                  <a:pt x="1823720" y="203200"/>
                </a:cubicBezTo>
                <a:cubicBezTo>
                  <a:pt x="1830681" y="200217"/>
                  <a:pt x="1837465" y="196797"/>
                  <a:pt x="1844040" y="193040"/>
                </a:cubicBezTo>
                <a:cubicBezTo>
                  <a:pt x="1849341" y="190011"/>
                  <a:pt x="1853668" y="185285"/>
                  <a:pt x="1859280" y="182880"/>
                </a:cubicBezTo>
                <a:cubicBezTo>
                  <a:pt x="1865697" y="180130"/>
                  <a:pt x="1872827" y="179493"/>
                  <a:pt x="1879600" y="177800"/>
                </a:cubicBezTo>
                <a:cubicBezTo>
                  <a:pt x="1884680" y="172720"/>
                  <a:pt x="1891627" y="168986"/>
                  <a:pt x="1894840" y="162560"/>
                </a:cubicBezTo>
                <a:cubicBezTo>
                  <a:pt x="1915241" y="121757"/>
                  <a:pt x="1882749" y="148608"/>
                  <a:pt x="1915160" y="127000"/>
                </a:cubicBezTo>
                <a:cubicBezTo>
                  <a:pt x="1921933" y="116840"/>
                  <a:pt x="1932518" y="108366"/>
                  <a:pt x="1935480" y="96520"/>
                </a:cubicBezTo>
                <a:cubicBezTo>
                  <a:pt x="1937173" y="89747"/>
                  <a:pt x="1936687" y="82009"/>
                  <a:pt x="1940560" y="76200"/>
                </a:cubicBezTo>
                <a:cubicBezTo>
                  <a:pt x="1943947" y="71120"/>
                  <a:pt x="1951110" y="69949"/>
                  <a:pt x="1955800" y="66040"/>
                </a:cubicBezTo>
                <a:cubicBezTo>
                  <a:pt x="1981169" y="44900"/>
                  <a:pt x="1959497" y="54648"/>
                  <a:pt x="1986280" y="45720"/>
                </a:cubicBezTo>
                <a:cubicBezTo>
                  <a:pt x="1991360" y="40640"/>
                  <a:pt x="1994980" y="33453"/>
                  <a:pt x="2001520" y="30480"/>
                </a:cubicBezTo>
                <a:cubicBezTo>
                  <a:pt x="2014232" y="24702"/>
                  <a:pt x="2028913" y="24736"/>
                  <a:pt x="2042160" y="20320"/>
                </a:cubicBezTo>
                <a:lnTo>
                  <a:pt x="2057400" y="15240"/>
                </a:lnTo>
                <a:cubicBezTo>
                  <a:pt x="2138680" y="16933"/>
                  <a:pt x="2220083" y="15546"/>
                  <a:pt x="2301240" y="20320"/>
                </a:cubicBezTo>
                <a:cubicBezTo>
                  <a:pt x="2307335" y="20679"/>
                  <a:pt x="2310432" y="29646"/>
                  <a:pt x="2316480" y="30480"/>
                </a:cubicBezTo>
                <a:cubicBezTo>
                  <a:pt x="2360223" y="36513"/>
                  <a:pt x="2404533" y="37253"/>
                  <a:pt x="2448560" y="40640"/>
                </a:cubicBezTo>
                <a:cubicBezTo>
                  <a:pt x="2467187" y="37253"/>
                  <a:pt x="2485740" y="33433"/>
                  <a:pt x="2504440" y="30480"/>
                </a:cubicBezTo>
                <a:cubicBezTo>
                  <a:pt x="2517925" y="28351"/>
                  <a:pt x="2531614" y="27644"/>
                  <a:pt x="2545080" y="25400"/>
                </a:cubicBezTo>
                <a:cubicBezTo>
                  <a:pt x="2551967" y="24252"/>
                  <a:pt x="2558573" y="21783"/>
                  <a:pt x="2565400" y="20320"/>
                </a:cubicBezTo>
                <a:cubicBezTo>
                  <a:pt x="2582285" y="16702"/>
                  <a:pt x="2599817" y="15621"/>
                  <a:pt x="2616200" y="10160"/>
                </a:cubicBezTo>
                <a:cubicBezTo>
                  <a:pt x="2638064" y="2872"/>
                  <a:pt x="2626245" y="6379"/>
                  <a:pt x="2651760" y="0"/>
                </a:cubicBezTo>
                <a:cubicBezTo>
                  <a:pt x="2707640" y="1693"/>
                  <a:pt x="2763746" y="-220"/>
                  <a:pt x="2819400" y="5080"/>
                </a:cubicBezTo>
                <a:cubicBezTo>
                  <a:pt x="2835392" y="6603"/>
                  <a:pt x="2849217" y="18048"/>
                  <a:pt x="2865120" y="20320"/>
                </a:cubicBezTo>
                <a:cubicBezTo>
                  <a:pt x="2897014" y="24876"/>
                  <a:pt x="2929467" y="23707"/>
                  <a:pt x="2961640" y="25400"/>
                </a:cubicBezTo>
                <a:cubicBezTo>
                  <a:pt x="2966720" y="28787"/>
                  <a:pt x="2971419" y="32830"/>
                  <a:pt x="2976880" y="35560"/>
                </a:cubicBezTo>
                <a:cubicBezTo>
                  <a:pt x="2984168" y="39204"/>
                  <a:pt x="3005929" y="44092"/>
                  <a:pt x="3012440" y="45720"/>
                </a:cubicBezTo>
                <a:cubicBezTo>
                  <a:pt x="3053391" y="73020"/>
                  <a:pt x="3021658" y="54876"/>
                  <a:pt x="3119120" y="71120"/>
                </a:cubicBezTo>
                <a:cubicBezTo>
                  <a:pt x="3129280" y="72813"/>
                  <a:pt x="3139394" y="74808"/>
                  <a:pt x="3149600" y="76200"/>
                </a:cubicBezTo>
                <a:lnTo>
                  <a:pt x="3261360" y="91440"/>
                </a:lnTo>
                <a:cubicBezTo>
                  <a:pt x="3266440" y="93133"/>
                  <a:pt x="3271349" y="95470"/>
                  <a:pt x="3276600" y="96520"/>
                </a:cubicBezTo>
                <a:cubicBezTo>
                  <a:pt x="3288341" y="98868"/>
                  <a:pt x="3301043" y="97153"/>
                  <a:pt x="3312160" y="101600"/>
                </a:cubicBezTo>
                <a:cubicBezTo>
                  <a:pt x="3318830" y="104268"/>
                  <a:pt x="3321422" y="112855"/>
                  <a:pt x="3327400" y="116840"/>
                </a:cubicBezTo>
                <a:cubicBezTo>
                  <a:pt x="3331855" y="119810"/>
                  <a:pt x="3337560" y="120227"/>
                  <a:pt x="3342640" y="121920"/>
                </a:cubicBezTo>
                <a:cubicBezTo>
                  <a:pt x="3354493" y="133773"/>
                  <a:pt x="3364252" y="148181"/>
                  <a:pt x="3378200" y="157480"/>
                </a:cubicBezTo>
                <a:cubicBezTo>
                  <a:pt x="3383280" y="160867"/>
                  <a:pt x="3388877" y="163584"/>
                  <a:pt x="3393440" y="167640"/>
                </a:cubicBezTo>
                <a:cubicBezTo>
                  <a:pt x="3420506" y="191699"/>
                  <a:pt x="3412972" y="197381"/>
                  <a:pt x="3439160" y="203200"/>
                </a:cubicBezTo>
                <a:cubicBezTo>
                  <a:pt x="3449215" y="205434"/>
                  <a:pt x="3459382" y="207347"/>
                  <a:pt x="3469640" y="208280"/>
                </a:cubicBezTo>
                <a:cubicBezTo>
                  <a:pt x="3496675" y="210738"/>
                  <a:pt x="3523827" y="211667"/>
                  <a:pt x="3550920" y="213360"/>
                </a:cubicBezTo>
                <a:cubicBezTo>
                  <a:pt x="3556000" y="215053"/>
                  <a:pt x="3561188" y="216451"/>
                  <a:pt x="3566160" y="218440"/>
                </a:cubicBezTo>
                <a:cubicBezTo>
                  <a:pt x="3578134" y="223229"/>
                  <a:pt x="3589600" y="229273"/>
                  <a:pt x="3601720" y="233680"/>
                </a:cubicBezTo>
                <a:cubicBezTo>
                  <a:pt x="3608281" y="236066"/>
                  <a:pt x="3615267" y="237067"/>
                  <a:pt x="3622040" y="238760"/>
                </a:cubicBezTo>
                <a:cubicBezTo>
                  <a:pt x="3627120" y="243840"/>
                  <a:pt x="3631302" y="250015"/>
                  <a:pt x="3637280" y="254000"/>
                </a:cubicBezTo>
                <a:cubicBezTo>
                  <a:pt x="3641735" y="256970"/>
                  <a:pt x="3648293" y="255792"/>
                  <a:pt x="3652520" y="259080"/>
                </a:cubicBezTo>
                <a:cubicBezTo>
                  <a:pt x="3676610" y="277817"/>
                  <a:pt x="3679579" y="284429"/>
                  <a:pt x="3693160" y="304800"/>
                </a:cubicBezTo>
                <a:cubicBezTo>
                  <a:pt x="3694853" y="314960"/>
                  <a:pt x="3695280" y="325414"/>
                  <a:pt x="3698240" y="335280"/>
                </a:cubicBezTo>
                <a:cubicBezTo>
                  <a:pt x="3700416" y="342533"/>
                  <a:pt x="3705741" y="348509"/>
                  <a:pt x="3708400" y="355600"/>
                </a:cubicBezTo>
                <a:cubicBezTo>
                  <a:pt x="3710851" y="362137"/>
                  <a:pt x="3711787" y="369147"/>
                  <a:pt x="3713480" y="375920"/>
                </a:cubicBezTo>
                <a:cubicBezTo>
                  <a:pt x="3721174" y="460551"/>
                  <a:pt x="3713284" y="405518"/>
                  <a:pt x="3723640" y="452120"/>
                </a:cubicBezTo>
                <a:cubicBezTo>
                  <a:pt x="3725513" y="460549"/>
                  <a:pt x="3724436" y="470023"/>
                  <a:pt x="3728720" y="477520"/>
                </a:cubicBezTo>
                <a:cubicBezTo>
                  <a:pt x="3731749" y="482821"/>
                  <a:pt x="3738880" y="484293"/>
                  <a:pt x="3743960" y="487680"/>
                </a:cubicBezTo>
                <a:cubicBezTo>
                  <a:pt x="3745653" y="492760"/>
                  <a:pt x="3747741" y="497725"/>
                  <a:pt x="3749040" y="502920"/>
                </a:cubicBezTo>
                <a:cubicBezTo>
                  <a:pt x="3751134" y="511297"/>
                  <a:pt x="3751088" y="520235"/>
                  <a:pt x="3754120" y="528320"/>
                </a:cubicBezTo>
                <a:cubicBezTo>
                  <a:pt x="3756264" y="534037"/>
                  <a:pt x="3760893" y="538480"/>
                  <a:pt x="3764280" y="543560"/>
                </a:cubicBezTo>
                <a:cubicBezTo>
                  <a:pt x="3773515" y="580501"/>
                  <a:pt x="3761212" y="550652"/>
                  <a:pt x="3784600" y="574040"/>
                </a:cubicBezTo>
                <a:cubicBezTo>
                  <a:pt x="3788917" y="578357"/>
                  <a:pt x="3789400" y="586356"/>
                  <a:pt x="3794760" y="589280"/>
                </a:cubicBezTo>
                <a:cubicBezTo>
                  <a:pt x="3808863" y="596972"/>
                  <a:pt x="3825126" y="599796"/>
                  <a:pt x="3840480" y="604520"/>
                </a:cubicBezTo>
                <a:cubicBezTo>
                  <a:pt x="3878990" y="616369"/>
                  <a:pt x="3903787" y="611988"/>
                  <a:pt x="3952240" y="614680"/>
                </a:cubicBezTo>
                <a:cubicBezTo>
                  <a:pt x="3957320" y="619760"/>
                  <a:pt x="3964507" y="623380"/>
                  <a:pt x="3967480" y="629920"/>
                </a:cubicBezTo>
                <a:cubicBezTo>
                  <a:pt x="3972893" y="641828"/>
                  <a:pt x="3979132" y="679814"/>
                  <a:pt x="3982720" y="695960"/>
                </a:cubicBezTo>
                <a:cubicBezTo>
                  <a:pt x="3984235" y="702776"/>
                  <a:pt x="3984336" y="710218"/>
                  <a:pt x="3987800" y="716280"/>
                </a:cubicBezTo>
                <a:cubicBezTo>
                  <a:pt x="3991364" y="722518"/>
                  <a:pt x="3998864" y="725674"/>
                  <a:pt x="4003040" y="731520"/>
                </a:cubicBezTo>
                <a:cubicBezTo>
                  <a:pt x="4007442" y="737682"/>
                  <a:pt x="4009443" y="745265"/>
                  <a:pt x="4013200" y="751840"/>
                </a:cubicBezTo>
                <a:cubicBezTo>
                  <a:pt x="4016229" y="757141"/>
                  <a:pt x="4020395" y="761743"/>
                  <a:pt x="4023360" y="767080"/>
                </a:cubicBezTo>
                <a:cubicBezTo>
                  <a:pt x="4053311" y="820991"/>
                  <a:pt x="4025860" y="778450"/>
                  <a:pt x="4048760" y="812800"/>
                </a:cubicBezTo>
                <a:cubicBezTo>
                  <a:pt x="4053601" y="832166"/>
                  <a:pt x="4051471" y="833325"/>
                  <a:pt x="4064000" y="848360"/>
                </a:cubicBezTo>
                <a:cubicBezTo>
                  <a:pt x="4075393" y="862032"/>
                  <a:pt x="4082193" y="862624"/>
                  <a:pt x="4089400" y="878840"/>
                </a:cubicBezTo>
                <a:cubicBezTo>
                  <a:pt x="4093750" y="888627"/>
                  <a:pt x="4099560" y="909320"/>
                  <a:pt x="4099560" y="909320"/>
                </a:cubicBezTo>
                <a:cubicBezTo>
                  <a:pt x="4101253" y="929640"/>
                  <a:pt x="4099038" y="950674"/>
                  <a:pt x="4104640" y="970280"/>
                </a:cubicBezTo>
                <a:cubicBezTo>
                  <a:pt x="4106317" y="976150"/>
                  <a:pt x="4114045" y="978644"/>
                  <a:pt x="4119880" y="980440"/>
                </a:cubicBezTo>
                <a:cubicBezTo>
                  <a:pt x="4136385" y="985518"/>
                  <a:pt x="4153747" y="987213"/>
                  <a:pt x="4170680" y="990600"/>
                </a:cubicBezTo>
                <a:cubicBezTo>
                  <a:pt x="4175760" y="993987"/>
                  <a:pt x="4179818" y="1000978"/>
                  <a:pt x="4185920" y="1000760"/>
                </a:cubicBezTo>
                <a:cubicBezTo>
                  <a:pt x="4280765" y="997373"/>
                  <a:pt x="4277177" y="997434"/>
                  <a:pt x="4328160" y="980440"/>
                </a:cubicBezTo>
                <a:cubicBezTo>
                  <a:pt x="4346787" y="982133"/>
                  <a:pt x="4366164" y="980020"/>
                  <a:pt x="4384040" y="985520"/>
                </a:cubicBezTo>
                <a:cubicBezTo>
                  <a:pt x="4389875" y="987316"/>
                  <a:pt x="4390291" y="996070"/>
                  <a:pt x="4394200" y="1000760"/>
                </a:cubicBezTo>
                <a:cubicBezTo>
                  <a:pt x="4406423" y="1015428"/>
                  <a:pt x="4409695" y="1016170"/>
                  <a:pt x="4424680" y="1026160"/>
                </a:cubicBezTo>
                <a:cubicBezTo>
                  <a:pt x="4428067" y="1031240"/>
                  <a:pt x="4430150" y="1037491"/>
                  <a:pt x="4434840" y="1041400"/>
                </a:cubicBezTo>
                <a:cubicBezTo>
                  <a:pt x="4454297" y="1057614"/>
                  <a:pt x="4483770" y="1054304"/>
                  <a:pt x="4505960" y="1056640"/>
                </a:cubicBezTo>
                <a:cubicBezTo>
                  <a:pt x="4587586" y="1065232"/>
                  <a:pt x="4516288" y="1058998"/>
                  <a:pt x="4617720" y="1066800"/>
                </a:cubicBezTo>
                <a:cubicBezTo>
                  <a:pt x="4624493" y="1065107"/>
                  <a:pt x="4631224" y="1063235"/>
                  <a:pt x="4638040" y="1061720"/>
                </a:cubicBezTo>
                <a:cubicBezTo>
                  <a:pt x="4646469" y="1059847"/>
                  <a:pt x="4655027" y="1058582"/>
                  <a:pt x="4663440" y="1056640"/>
                </a:cubicBezTo>
                <a:cubicBezTo>
                  <a:pt x="4677046" y="1053500"/>
                  <a:pt x="4704080" y="1046480"/>
                  <a:pt x="4704080" y="1046480"/>
                </a:cubicBezTo>
                <a:lnTo>
                  <a:pt x="4902200" y="1051560"/>
                </a:lnTo>
                <a:cubicBezTo>
                  <a:pt x="4912490" y="1052017"/>
                  <a:pt x="4923117" y="1052815"/>
                  <a:pt x="4932680" y="1056640"/>
                </a:cubicBezTo>
                <a:cubicBezTo>
                  <a:pt x="4940541" y="1059784"/>
                  <a:pt x="4945649" y="1067679"/>
                  <a:pt x="4953000" y="1071880"/>
                </a:cubicBezTo>
                <a:cubicBezTo>
                  <a:pt x="4972281" y="1082898"/>
                  <a:pt x="4965781" y="1069421"/>
                  <a:pt x="4983480" y="1087120"/>
                </a:cubicBezTo>
                <a:cubicBezTo>
                  <a:pt x="4989467" y="1093107"/>
                  <a:pt x="4991540" y="1102953"/>
                  <a:pt x="4998720" y="1107440"/>
                </a:cubicBezTo>
                <a:cubicBezTo>
                  <a:pt x="5006042" y="1112016"/>
                  <a:pt x="5015653" y="1110827"/>
                  <a:pt x="5024120" y="1112520"/>
                </a:cubicBezTo>
                <a:cubicBezTo>
                  <a:pt x="5039360" y="1110827"/>
                  <a:pt x="5054804" y="1110447"/>
                  <a:pt x="5069840" y="1107440"/>
                </a:cubicBezTo>
                <a:cubicBezTo>
                  <a:pt x="5080342" y="1105340"/>
                  <a:pt x="5089756" y="1099041"/>
                  <a:pt x="5100320" y="1097280"/>
                </a:cubicBezTo>
                <a:cubicBezTo>
                  <a:pt x="5120433" y="1093928"/>
                  <a:pt x="5140960" y="1093893"/>
                  <a:pt x="5161280" y="1092200"/>
                </a:cubicBezTo>
                <a:cubicBezTo>
                  <a:pt x="5203424" y="1078152"/>
                  <a:pt x="5137129" y="1101735"/>
                  <a:pt x="5207000" y="1066800"/>
                </a:cubicBezTo>
                <a:lnTo>
                  <a:pt x="5227320" y="1056640"/>
                </a:lnTo>
                <a:cubicBezTo>
                  <a:pt x="5240867" y="1061720"/>
                  <a:pt x="5253877" y="1068566"/>
                  <a:pt x="5267960" y="1071880"/>
                </a:cubicBezTo>
                <a:cubicBezTo>
                  <a:pt x="5282886" y="1075392"/>
                  <a:pt x="5298481" y="1074933"/>
                  <a:pt x="5313680" y="1076960"/>
                </a:cubicBezTo>
                <a:cubicBezTo>
                  <a:pt x="5323890" y="1078321"/>
                  <a:pt x="5334000" y="1080347"/>
                  <a:pt x="5344160" y="1082040"/>
                </a:cubicBezTo>
                <a:cubicBezTo>
                  <a:pt x="5349240" y="1085427"/>
                  <a:pt x="5353788" y="1089795"/>
                  <a:pt x="5359400" y="1092200"/>
                </a:cubicBezTo>
                <a:cubicBezTo>
                  <a:pt x="5365817" y="1094950"/>
                  <a:pt x="5372760" y="1096723"/>
                  <a:pt x="5379720" y="1097280"/>
                </a:cubicBezTo>
                <a:cubicBezTo>
                  <a:pt x="5415207" y="1100119"/>
                  <a:pt x="5450840" y="1100667"/>
                  <a:pt x="5486400" y="1102360"/>
                </a:cubicBezTo>
                <a:cubicBezTo>
                  <a:pt x="5489787" y="1112520"/>
                  <a:pt x="5487649" y="1126899"/>
                  <a:pt x="5496560" y="1132840"/>
                </a:cubicBezTo>
                <a:lnTo>
                  <a:pt x="5511800" y="1143000"/>
                </a:lnTo>
              </a:path>
            </a:pathLst>
          </a:cu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blipFill rotWithShape="0">
                <a:blip r:embed="rId6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blipFill rotWithShape="0">
                <a:blip r:embed="rId7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blipFill rotWithShape="0">
                <a:blip r:embed="rId9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blipFill rotWithShape="0">
                <a:blip r:embed="rId10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" name="Rectangle 6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blipFill rotWithShape="0">
                <a:blip r:embed="rId11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1" name="Rectangle 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blipFill rotWithShape="0">
                <a:blip r:embed="rId12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2" name="Rectangle 7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blipFill rotWithShape="0">
                <a:blip r:embed="rId13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" name="Rectangle 7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blipFill rotWithShape="0">
                <a:blip r:embed="rId14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4" name="Rectangle 7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blipFill rotWithShape="0">
                <a:blip r:embed="rId15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5" name="Rectangle 7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blipFill rotWithShape="0">
                <a:blip r:embed="rId16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6" name="Rectangle 7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blipFill rotWithShape="0">
                <a:blip r:embed="rId17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blipFill rotWithShape="0">
                <a:blip r:embed="rId18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8" name="Rectangle 7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blipFill rotWithShape="0">
                <a:blip r:embed="rId19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9" name="Rectangle 7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blipFill rotWithShape="0">
                <a:blip r:embed="rId20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blipFill rotWithShape="0">
                <a:blip r:embed="rId21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blipFill rotWithShape="0">
                <a:blip r:embed="rId22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blipFill rotWithShape="0">
                <a:blip r:embed="rId23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blipFill rotWithShape="0">
                <a:blip r:embed="rId24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5" name="Rectangle 8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blipFill rotWithShape="0">
                <a:blip r:embed="rId25"/>
                <a:stretch>
                  <a:fillRect l="-13725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6" name="Rectangle 8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blipFill rotWithShape="0">
                <a:blip r:embed="rId26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7" name="Rectangle 8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blipFill rotWithShape="0">
                <a:blip r:embed="rId27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8" name="Rectangle 8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blipFill rotWithShape="0">
                <a:blip r:embed="rId28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9" name="Rectangle 8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blipFill rotWithShape="0">
                <a:blip r:embed="rId29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0" name="Rectangle 8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blipFill rotWithShape="0">
                <a:blip r:embed="rId30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1" name="Rectangle 9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blipFill rotWithShape="0">
                <a:blip r:embed="rId31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2" name="Rectangle 9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blipFill rotWithShape="0">
                <a:blip r:embed="rId32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3" name="Rectangle 9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blipFill rotWithShape="0">
                <a:blip r:embed="rId33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4" name="Rectangle 9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blipFill rotWithShape="0">
                <a:blip r:embed="rId3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Rectangle 9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blipFill rotWithShape="0">
                <a:blip r:embed="rId35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96" name="Rectangle 9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129" name="Rectangle 1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  <a:blipFill rotWithShape="0">
                <a:blip r:embed="rId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endParaRPr lang="en-US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𝑎𝑟𝑔𝑚𝑎</m:t>
                      </m:r>
                      <m:sSub>
                        <m:sSubPr>
                          <m:ctrlPr>
                            <a:rPr lang="en-GB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sSub>
                            <m:sSubPr>
                              <m:ctrlP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sub>
                      </m:sSub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5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3AE67FC-E97D-4536-AD8E-1AA480496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  <a:blipFill rotWithShape="0">
                <a:blip r:embed="rId3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0"/>
          <a:srcRect r="71947"/>
          <a:stretch/>
        </p:blipFill>
        <p:spPr>
          <a:xfrm>
            <a:off x="597232" y="4149978"/>
            <a:ext cx="1551203" cy="1201016"/>
          </a:xfrm>
          <a:prstGeom prst="rect">
            <a:avLst/>
          </a:prstGeom>
        </p:spPr>
      </p:pic>
      <p:sp>
        <p:nvSpPr>
          <p:cNvPr id="142" name="Rectangle 141"/>
          <p:cNvSpPr/>
          <p:nvPr/>
        </p:nvSpPr>
        <p:spPr>
          <a:xfrm>
            <a:off x="4338320" y="4172514"/>
            <a:ext cx="1766522" cy="116050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3" name="Picture 142"/>
          <p:cNvPicPr>
            <a:picLocks noChangeAspect="1"/>
          </p:cNvPicPr>
          <p:nvPr/>
        </p:nvPicPr>
        <p:blipFill rotWithShape="1">
          <a:blip r:embed="rId40"/>
          <a:srcRect l="67671" t="2202" r="289" b="1015"/>
          <a:stretch/>
        </p:blipFill>
        <p:spPr>
          <a:xfrm>
            <a:off x="4331970" y="4126360"/>
            <a:ext cx="1771621" cy="1162378"/>
          </a:xfrm>
          <a:prstGeom prst="rect">
            <a:avLst/>
          </a:prstGeom>
        </p:spPr>
      </p:pic>
      <p:sp>
        <p:nvSpPr>
          <p:cNvPr id="140" name="Freeform 139"/>
          <p:cNvSpPr/>
          <p:nvPr/>
        </p:nvSpPr>
        <p:spPr>
          <a:xfrm>
            <a:off x="577938" y="4196957"/>
            <a:ext cx="5511800" cy="1158240"/>
          </a:xfrm>
          <a:custGeom>
            <a:avLst/>
            <a:gdLst>
              <a:gd name="connsiteX0" fmla="*/ 0 w 5511800"/>
              <a:gd name="connsiteY0" fmla="*/ 1158240 h 1158240"/>
              <a:gd name="connsiteX1" fmla="*/ 25400 w 5511800"/>
              <a:gd name="connsiteY1" fmla="*/ 1153160 h 1158240"/>
              <a:gd name="connsiteX2" fmla="*/ 55880 w 5511800"/>
              <a:gd name="connsiteY2" fmla="*/ 1132840 h 1158240"/>
              <a:gd name="connsiteX3" fmla="*/ 96520 w 5511800"/>
              <a:gd name="connsiteY3" fmla="*/ 1122680 h 1158240"/>
              <a:gd name="connsiteX4" fmla="*/ 116840 w 5511800"/>
              <a:gd name="connsiteY4" fmla="*/ 1107440 h 1158240"/>
              <a:gd name="connsiteX5" fmla="*/ 147320 w 5511800"/>
              <a:gd name="connsiteY5" fmla="*/ 1082040 h 1158240"/>
              <a:gd name="connsiteX6" fmla="*/ 167640 w 5511800"/>
              <a:gd name="connsiteY6" fmla="*/ 1076960 h 1158240"/>
              <a:gd name="connsiteX7" fmla="*/ 182880 w 5511800"/>
              <a:gd name="connsiteY7" fmla="*/ 1071880 h 1158240"/>
              <a:gd name="connsiteX8" fmla="*/ 213360 w 5511800"/>
              <a:gd name="connsiteY8" fmla="*/ 1051560 h 1158240"/>
              <a:gd name="connsiteX9" fmla="*/ 264160 w 5511800"/>
              <a:gd name="connsiteY9" fmla="*/ 1056640 h 1158240"/>
              <a:gd name="connsiteX10" fmla="*/ 284480 w 5511800"/>
              <a:gd name="connsiteY10" fmla="*/ 1066800 h 1158240"/>
              <a:gd name="connsiteX11" fmla="*/ 320040 w 5511800"/>
              <a:gd name="connsiteY11" fmla="*/ 1071880 h 1158240"/>
              <a:gd name="connsiteX12" fmla="*/ 391160 w 5511800"/>
              <a:gd name="connsiteY12" fmla="*/ 1082040 h 1158240"/>
              <a:gd name="connsiteX13" fmla="*/ 436880 w 5511800"/>
              <a:gd name="connsiteY13" fmla="*/ 1087120 h 1158240"/>
              <a:gd name="connsiteX14" fmla="*/ 518160 w 5511800"/>
              <a:gd name="connsiteY14" fmla="*/ 1082040 h 1158240"/>
              <a:gd name="connsiteX15" fmla="*/ 553720 w 5511800"/>
              <a:gd name="connsiteY15" fmla="*/ 1066800 h 1158240"/>
              <a:gd name="connsiteX16" fmla="*/ 568960 w 5511800"/>
              <a:gd name="connsiteY16" fmla="*/ 1051560 h 1158240"/>
              <a:gd name="connsiteX17" fmla="*/ 599440 w 5511800"/>
              <a:gd name="connsiteY17" fmla="*/ 1036320 h 1158240"/>
              <a:gd name="connsiteX18" fmla="*/ 635000 w 5511800"/>
              <a:gd name="connsiteY18" fmla="*/ 1010920 h 1158240"/>
              <a:gd name="connsiteX19" fmla="*/ 665480 w 5511800"/>
              <a:gd name="connsiteY19" fmla="*/ 990600 h 1158240"/>
              <a:gd name="connsiteX20" fmla="*/ 675640 w 5511800"/>
              <a:gd name="connsiteY20" fmla="*/ 975360 h 1158240"/>
              <a:gd name="connsiteX21" fmla="*/ 690880 w 5511800"/>
              <a:gd name="connsiteY21" fmla="*/ 970280 h 1158240"/>
              <a:gd name="connsiteX22" fmla="*/ 721360 w 5511800"/>
              <a:gd name="connsiteY22" fmla="*/ 965200 h 1158240"/>
              <a:gd name="connsiteX23" fmla="*/ 736600 w 5511800"/>
              <a:gd name="connsiteY23" fmla="*/ 960120 h 1158240"/>
              <a:gd name="connsiteX24" fmla="*/ 807720 w 5511800"/>
              <a:gd name="connsiteY24" fmla="*/ 955040 h 1158240"/>
              <a:gd name="connsiteX25" fmla="*/ 828040 w 5511800"/>
              <a:gd name="connsiteY25" fmla="*/ 944880 h 1158240"/>
              <a:gd name="connsiteX26" fmla="*/ 858520 w 5511800"/>
              <a:gd name="connsiteY26" fmla="*/ 934720 h 1158240"/>
              <a:gd name="connsiteX27" fmla="*/ 889000 w 5511800"/>
              <a:gd name="connsiteY27" fmla="*/ 919480 h 1158240"/>
              <a:gd name="connsiteX28" fmla="*/ 929640 w 5511800"/>
              <a:gd name="connsiteY28" fmla="*/ 894080 h 1158240"/>
              <a:gd name="connsiteX29" fmla="*/ 960120 w 5511800"/>
              <a:gd name="connsiteY29" fmla="*/ 873760 h 1158240"/>
              <a:gd name="connsiteX30" fmla="*/ 980440 w 5511800"/>
              <a:gd name="connsiteY30" fmla="*/ 868680 h 1158240"/>
              <a:gd name="connsiteX31" fmla="*/ 1000760 w 5511800"/>
              <a:gd name="connsiteY31" fmla="*/ 858520 h 1158240"/>
              <a:gd name="connsiteX32" fmla="*/ 1016000 w 5511800"/>
              <a:gd name="connsiteY32" fmla="*/ 853440 h 1158240"/>
              <a:gd name="connsiteX33" fmla="*/ 1061720 w 5511800"/>
              <a:gd name="connsiteY33" fmla="*/ 812800 h 1158240"/>
              <a:gd name="connsiteX34" fmla="*/ 1092200 w 5511800"/>
              <a:gd name="connsiteY34" fmla="*/ 802640 h 1158240"/>
              <a:gd name="connsiteX35" fmla="*/ 1122680 w 5511800"/>
              <a:gd name="connsiteY35" fmla="*/ 787400 h 1158240"/>
              <a:gd name="connsiteX36" fmla="*/ 1229360 w 5511800"/>
              <a:gd name="connsiteY36" fmla="*/ 782320 h 1158240"/>
              <a:gd name="connsiteX37" fmla="*/ 1295400 w 5511800"/>
              <a:gd name="connsiteY37" fmla="*/ 767080 h 1158240"/>
              <a:gd name="connsiteX38" fmla="*/ 1361440 w 5511800"/>
              <a:gd name="connsiteY38" fmla="*/ 741680 h 1158240"/>
              <a:gd name="connsiteX39" fmla="*/ 1397000 w 5511800"/>
              <a:gd name="connsiteY39" fmla="*/ 721360 h 1158240"/>
              <a:gd name="connsiteX40" fmla="*/ 1427480 w 5511800"/>
              <a:gd name="connsiteY40" fmla="*/ 701040 h 1158240"/>
              <a:gd name="connsiteX41" fmla="*/ 1463040 w 5511800"/>
              <a:gd name="connsiteY41" fmla="*/ 665480 h 1158240"/>
              <a:gd name="connsiteX42" fmla="*/ 1493520 w 5511800"/>
              <a:gd name="connsiteY42" fmla="*/ 619760 h 1158240"/>
              <a:gd name="connsiteX43" fmla="*/ 1508760 w 5511800"/>
              <a:gd name="connsiteY43" fmla="*/ 609600 h 1158240"/>
              <a:gd name="connsiteX44" fmla="*/ 1513840 w 5511800"/>
              <a:gd name="connsiteY44" fmla="*/ 594360 h 1158240"/>
              <a:gd name="connsiteX45" fmla="*/ 1549400 w 5511800"/>
              <a:gd name="connsiteY45" fmla="*/ 563880 h 1158240"/>
              <a:gd name="connsiteX46" fmla="*/ 1559560 w 5511800"/>
              <a:gd name="connsiteY46" fmla="*/ 548640 h 1158240"/>
              <a:gd name="connsiteX47" fmla="*/ 1590040 w 5511800"/>
              <a:gd name="connsiteY47" fmla="*/ 523240 h 1158240"/>
              <a:gd name="connsiteX48" fmla="*/ 1605280 w 5511800"/>
              <a:gd name="connsiteY48" fmla="*/ 472440 h 1158240"/>
              <a:gd name="connsiteX49" fmla="*/ 1610360 w 5511800"/>
              <a:gd name="connsiteY49" fmla="*/ 309880 h 1158240"/>
              <a:gd name="connsiteX50" fmla="*/ 1625600 w 5511800"/>
              <a:gd name="connsiteY50" fmla="*/ 304800 h 1158240"/>
              <a:gd name="connsiteX51" fmla="*/ 1656080 w 5511800"/>
              <a:gd name="connsiteY51" fmla="*/ 284480 h 1158240"/>
              <a:gd name="connsiteX52" fmla="*/ 1671320 w 5511800"/>
              <a:gd name="connsiteY52" fmla="*/ 274320 h 1158240"/>
              <a:gd name="connsiteX53" fmla="*/ 1686560 w 5511800"/>
              <a:gd name="connsiteY53" fmla="*/ 264160 h 1158240"/>
              <a:gd name="connsiteX54" fmla="*/ 1701800 w 5511800"/>
              <a:gd name="connsiteY54" fmla="*/ 259080 h 1158240"/>
              <a:gd name="connsiteX55" fmla="*/ 1732280 w 5511800"/>
              <a:gd name="connsiteY55" fmla="*/ 243840 h 1158240"/>
              <a:gd name="connsiteX56" fmla="*/ 1742440 w 5511800"/>
              <a:gd name="connsiteY56" fmla="*/ 228600 h 1158240"/>
              <a:gd name="connsiteX57" fmla="*/ 1757680 w 5511800"/>
              <a:gd name="connsiteY57" fmla="*/ 223520 h 1158240"/>
              <a:gd name="connsiteX58" fmla="*/ 1793240 w 5511800"/>
              <a:gd name="connsiteY58" fmla="*/ 218440 h 1158240"/>
              <a:gd name="connsiteX59" fmla="*/ 1823720 w 5511800"/>
              <a:gd name="connsiteY59" fmla="*/ 203200 h 1158240"/>
              <a:gd name="connsiteX60" fmla="*/ 1844040 w 5511800"/>
              <a:gd name="connsiteY60" fmla="*/ 193040 h 1158240"/>
              <a:gd name="connsiteX61" fmla="*/ 1859280 w 5511800"/>
              <a:gd name="connsiteY61" fmla="*/ 182880 h 1158240"/>
              <a:gd name="connsiteX62" fmla="*/ 1879600 w 5511800"/>
              <a:gd name="connsiteY62" fmla="*/ 177800 h 1158240"/>
              <a:gd name="connsiteX63" fmla="*/ 1894840 w 5511800"/>
              <a:gd name="connsiteY63" fmla="*/ 162560 h 1158240"/>
              <a:gd name="connsiteX64" fmla="*/ 1915160 w 5511800"/>
              <a:gd name="connsiteY64" fmla="*/ 127000 h 1158240"/>
              <a:gd name="connsiteX65" fmla="*/ 1935480 w 5511800"/>
              <a:gd name="connsiteY65" fmla="*/ 96520 h 1158240"/>
              <a:gd name="connsiteX66" fmla="*/ 1940560 w 5511800"/>
              <a:gd name="connsiteY66" fmla="*/ 76200 h 1158240"/>
              <a:gd name="connsiteX67" fmla="*/ 1955800 w 5511800"/>
              <a:gd name="connsiteY67" fmla="*/ 66040 h 1158240"/>
              <a:gd name="connsiteX68" fmla="*/ 1986280 w 5511800"/>
              <a:gd name="connsiteY68" fmla="*/ 45720 h 1158240"/>
              <a:gd name="connsiteX69" fmla="*/ 2001520 w 5511800"/>
              <a:gd name="connsiteY69" fmla="*/ 30480 h 1158240"/>
              <a:gd name="connsiteX70" fmla="*/ 2042160 w 5511800"/>
              <a:gd name="connsiteY70" fmla="*/ 20320 h 1158240"/>
              <a:gd name="connsiteX71" fmla="*/ 2057400 w 5511800"/>
              <a:gd name="connsiteY71" fmla="*/ 15240 h 1158240"/>
              <a:gd name="connsiteX72" fmla="*/ 2301240 w 5511800"/>
              <a:gd name="connsiteY72" fmla="*/ 20320 h 1158240"/>
              <a:gd name="connsiteX73" fmla="*/ 2316480 w 5511800"/>
              <a:gd name="connsiteY73" fmla="*/ 30480 h 1158240"/>
              <a:gd name="connsiteX74" fmla="*/ 2448560 w 5511800"/>
              <a:gd name="connsiteY74" fmla="*/ 40640 h 1158240"/>
              <a:gd name="connsiteX75" fmla="*/ 2504440 w 5511800"/>
              <a:gd name="connsiteY75" fmla="*/ 30480 h 1158240"/>
              <a:gd name="connsiteX76" fmla="*/ 2545080 w 5511800"/>
              <a:gd name="connsiteY76" fmla="*/ 25400 h 1158240"/>
              <a:gd name="connsiteX77" fmla="*/ 2565400 w 5511800"/>
              <a:gd name="connsiteY77" fmla="*/ 20320 h 1158240"/>
              <a:gd name="connsiteX78" fmla="*/ 2616200 w 5511800"/>
              <a:gd name="connsiteY78" fmla="*/ 10160 h 1158240"/>
              <a:gd name="connsiteX79" fmla="*/ 2651760 w 5511800"/>
              <a:gd name="connsiteY79" fmla="*/ 0 h 1158240"/>
              <a:gd name="connsiteX80" fmla="*/ 2819400 w 5511800"/>
              <a:gd name="connsiteY80" fmla="*/ 5080 h 1158240"/>
              <a:gd name="connsiteX81" fmla="*/ 2865120 w 5511800"/>
              <a:gd name="connsiteY81" fmla="*/ 20320 h 1158240"/>
              <a:gd name="connsiteX82" fmla="*/ 2961640 w 5511800"/>
              <a:gd name="connsiteY82" fmla="*/ 25400 h 1158240"/>
              <a:gd name="connsiteX83" fmla="*/ 2976880 w 5511800"/>
              <a:gd name="connsiteY83" fmla="*/ 35560 h 1158240"/>
              <a:gd name="connsiteX84" fmla="*/ 3012440 w 5511800"/>
              <a:gd name="connsiteY84" fmla="*/ 45720 h 1158240"/>
              <a:gd name="connsiteX85" fmla="*/ 3119120 w 5511800"/>
              <a:gd name="connsiteY85" fmla="*/ 71120 h 1158240"/>
              <a:gd name="connsiteX86" fmla="*/ 3149600 w 5511800"/>
              <a:gd name="connsiteY86" fmla="*/ 76200 h 1158240"/>
              <a:gd name="connsiteX87" fmla="*/ 3261360 w 5511800"/>
              <a:gd name="connsiteY87" fmla="*/ 91440 h 1158240"/>
              <a:gd name="connsiteX88" fmla="*/ 3276600 w 5511800"/>
              <a:gd name="connsiteY88" fmla="*/ 96520 h 1158240"/>
              <a:gd name="connsiteX89" fmla="*/ 3312160 w 5511800"/>
              <a:gd name="connsiteY89" fmla="*/ 101600 h 1158240"/>
              <a:gd name="connsiteX90" fmla="*/ 3327400 w 5511800"/>
              <a:gd name="connsiteY90" fmla="*/ 116840 h 1158240"/>
              <a:gd name="connsiteX91" fmla="*/ 3342640 w 5511800"/>
              <a:gd name="connsiteY91" fmla="*/ 121920 h 1158240"/>
              <a:gd name="connsiteX92" fmla="*/ 3378200 w 5511800"/>
              <a:gd name="connsiteY92" fmla="*/ 157480 h 1158240"/>
              <a:gd name="connsiteX93" fmla="*/ 3393440 w 5511800"/>
              <a:gd name="connsiteY93" fmla="*/ 167640 h 1158240"/>
              <a:gd name="connsiteX94" fmla="*/ 3439160 w 5511800"/>
              <a:gd name="connsiteY94" fmla="*/ 203200 h 1158240"/>
              <a:gd name="connsiteX95" fmla="*/ 3469640 w 5511800"/>
              <a:gd name="connsiteY95" fmla="*/ 208280 h 1158240"/>
              <a:gd name="connsiteX96" fmla="*/ 3550920 w 5511800"/>
              <a:gd name="connsiteY96" fmla="*/ 213360 h 1158240"/>
              <a:gd name="connsiteX97" fmla="*/ 3566160 w 5511800"/>
              <a:gd name="connsiteY97" fmla="*/ 218440 h 1158240"/>
              <a:gd name="connsiteX98" fmla="*/ 3601720 w 5511800"/>
              <a:gd name="connsiteY98" fmla="*/ 233680 h 1158240"/>
              <a:gd name="connsiteX99" fmla="*/ 3622040 w 5511800"/>
              <a:gd name="connsiteY99" fmla="*/ 238760 h 1158240"/>
              <a:gd name="connsiteX100" fmla="*/ 3637280 w 5511800"/>
              <a:gd name="connsiteY100" fmla="*/ 254000 h 1158240"/>
              <a:gd name="connsiteX101" fmla="*/ 3652520 w 5511800"/>
              <a:gd name="connsiteY101" fmla="*/ 259080 h 1158240"/>
              <a:gd name="connsiteX102" fmla="*/ 3693160 w 5511800"/>
              <a:gd name="connsiteY102" fmla="*/ 304800 h 1158240"/>
              <a:gd name="connsiteX103" fmla="*/ 3698240 w 5511800"/>
              <a:gd name="connsiteY103" fmla="*/ 335280 h 1158240"/>
              <a:gd name="connsiteX104" fmla="*/ 3708400 w 5511800"/>
              <a:gd name="connsiteY104" fmla="*/ 355600 h 1158240"/>
              <a:gd name="connsiteX105" fmla="*/ 3713480 w 5511800"/>
              <a:gd name="connsiteY105" fmla="*/ 375920 h 1158240"/>
              <a:gd name="connsiteX106" fmla="*/ 3723640 w 5511800"/>
              <a:gd name="connsiteY106" fmla="*/ 452120 h 1158240"/>
              <a:gd name="connsiteX107" fmla="*/ 3728720 w 5511800"/>
              <a:gd name="connsiteY107" fmla="*/ 477520 h 1158240"/>
              <a:gd name="connsiteX108" fmla="*/ 3743960 w 5511800"/>
              <a:gd name="connsiteY108" fmla="*/ 487680 h 1158240"/>
              <a:gd name="connsiteX109" fmla="*/ 3749040 w 5511800"/>
              <a:gd name="connsiteY109" fmla="*/ 502920 h 1158240"/>
              <a:gd name="connsiteX110" fmla="*/ 3754120 w 5511800"/>
              <a:gd name="connsiteY110" fmla="*/ 528320 h 1158240"/>
              <a:gd name="connsiteX111" fmla="*/ 3764280 w 5511800"/>
              <a:gd name="connsiteY111" fmla="*/ 543560 h 1158240"/>
              <a:gd name="connsiteX112" fmla="*/ 3784600 w 5511800"/>
              <a:gd name="connsiteY112" fmla="*/ 574040 h 1158240"/>
              <a:gd name="connsiteX113" fmla="*/ 3794760 w 5511800"/>
              <a:gd name="connsiteY113" fmla="*/ 589280 h 1158240"/>
              <a:gd name="connsiteX114" fmla="*/ 3840480 w 5511800"/>
              <a:gd name="connsiteY114" fmla="*/ 604520 h 1158240"/>
              <a:gd name="connsiteX115" fmla="*/ 3952240 w 5511800"/>
              <a:gd name="connsiteY115" fmla="*/ 614680 h 1158240"/>
              <a:gd name="connsiteX116" fmla="*/ 3967480 w 5511800"/>
              <a:gd name="connsiteY116" fmla="*/ 629920 h 1158240"/>
              <a:gd name="connsiteX117" fmla="*/ 3982720 w 5511800"/>
              <a:gd name="connsiteY117" fmla="*/ 695960 h 1158240"/>
              <a:gd name="connsiteX118" fmla="*/ 3987800 w 5511800"/>
              <a:gd name="connsiteY118" fmla="*/ 716280 h 1158240"/>
              <a:gd name="connsiteX119" fmla="*/ 4003040 w 5511800"/>
              <a:gd name="connsiteY119" fmla="*/ 731520 h 1158240"/>
              <a:gd name="connsiteX120" fmla="*/ 4013200 w 5511800"/>
              <a:gd name="connsiteY120" fmla="*/ 751840 h 1158240"/>
              <a:gd name="connsiteX121" fmla="*/ 4023360 w 5511800"/>
              <a:gd name="connsiteY121" fmla="*/ 767080 h 1158240"/>
              <a:gd name="connsiteX122" fmla="*/ 4048760 w 5511800"/>
              <a:gd name="connsiteY122" fmla="*/ 812800 h 1158240"/>
              <a:gd name="connsiteX123" fmla="*/ 4064000 w 5511800"/>
              <a:gd name="connsiteY123" fmla="*/ 848360 h 1158240"/>
              <a:gd name="connsiteX124" fmla="*/ 4089400 w 5511800"/>
              <a:gd name="connsiteY124" fmla="*/ 878840 h 1158240"/>
              <a:gd name="connsiteX125" fmla="*/ 4099560 w 5511800"/>
              <a:gd name="connsiteY125" fmla="*/ 909320 h 1158240"/>
              <a:gd name="connsiteX126" fmla="*/ 4104640 w 5511800"/>
              <a:gd name="connsiteY126" fmla="*/ 970280 h 1158240"/>
              <a:gd name="connsiteX127" fmla="*/ 4119880 w 5511800"/>
              <a:gd name="connsiteY127" fmla="*/ 980440 h 1158240"/>
              <a:gd name="connsiteX128" fmla="*/ 4170680 w 5511800"/>
              <a:gd name="connsiteY128" fmla="*/ 990600 h 1158240"/>
              <a:gd name="connsiteX129" fmla="*/ 4185920 w 5511800"/>
              <a:gd name="connsiteY129" fmla="*/ 1000760 h 1158240"/>
              <a:gd name="connsiteX130" fmla="*/ 4328160 w 5511800"/>
              <a:gd name="connsiteY130" fmla="*/ 980440 h 1158240"/>
              <a:gd name="connsiteX131" fmla="*/ 4384040 w 5511800"/>
              <a:gd name="connsiteY131" fmla="*/ 985520 h 1158240"/>
              <a:gd name="connsiteX132" fmla="*/ 4394200 w 5511800"/>
              <a:gd name="connsiteY132" fmla="*/ 1000760 h 1158240"/>
              <a:gd name="connsiteX133" fmla="*/ 4424680 w 5511800"/>
              <a:gd name="connsiteY133" fmla="*/ 1026160 h 1158240"/>
              <a:gd name="connsiteX134" fmla="*/ 4434840 w 5511800"/>
              <a:gd name="connsiteY134" fmla="*/ 1041400 h 1158240"/>
              <a:gd name="connsiteX135" fmla="*/ 4505960 w 5511800"/>
              <a:gd name="connsiteY135" fmla="*/ 1056640 h 1158240"/>
              <a:gd name="connsiteX136" fmla="*/ 4617720 w 5511800"/>
              <a:gd name="connsiteY136" fmla="*/ 1066800 h 1158240"/>
              <a:gd name="connsiteX137" fmla="*/ 4638040 w 5511800"/>
              <a:gd name="connsiteY137" fmla="*/ 1061720 h 1158240"/>
              <a:gd name="connsiteX138" fmla="*/ 4663440 w 5511800"/>
              <a:gd name="connsiteY138" fmla="*/ 1056640 h 1158240"/>
              <a:gd name="connsiteX139" fmla="*/ 4704080 w 5511800"/>
              <a:gd name="connsiteY139" fmla="*/ 1046480 h 1158240"/>
              <a:gd name="connsiteX140" fmla="*/ 4902200 w 5511800"/>
              <a:gd name="connsiteY140" fmla="*/ 1051560 h 1158240"/>
              <a:gd name="connsiteX141" fmla="*/ 4932680 w 5511800"/>
              <a:gd name="connsiteY141" fmla="*/ 1056640 h 1158240"/>
              <a:gd name="connsiteX142" fmla="*/ 4953000 w 5511800"/>
              <a:gd name="connsiteY142" fmla="*/ 1071880 h 1158240"/>
              <a:gd name="connsiteX143" fmla="*/ 4983480 w 5511800"/>
              <a:gd name="connsiteY143" fmla="*/ 1087120 h 1158240"/>
              <a:gd name="connsiteX144" fmla="*/ 4998720 w 5511800"/>
              <a:gd name="connsiteY144" fmla="*/ 1107440 h 1158240"/>
              <a:gd name="connsiteX145" fmla="*/ 5024120 w 5511800"/>
              <a:gd name="connsiteY145" fmla="*/ 1112520 h 1158240"/>
              <a:gd name="connsiteX146" fmla="*/ 5069840 w 5511800"/>
              <a:gd name="connsiteY146" fmla="*/ 1107440 h 1158240"/>
              <a:gd name="connsiteX147" fmla="*/ 5100320 w 5511800"/>
              <a:gd name="connsiteY147" fmla="*/ 1097280 h 1158240"/>
              <a:gd name="connsiteX148" fmla="*/ 5161280 w 5511800"/>
              <a:gd name="connsiteY148" fmla="*/ 1092200 h 1158240"/>
              <a:gd name="connsiteX149" fmla="*/ 5207000 w 5511800"/>
              <a:gd name="connsiteY149" fmla="*/ 1066800 h 1158240"/>
              <a:gd name="connsiteX150" fmla="*/ 5227320 w 5511800"/>
              <a:gd name="connsiteY150" fmla="*/ 1056640 h 1158240"/>
              <a:gd name="connsiteX151" fmla="*/ 5267960 w 5511800"/>
              <a:gd name="connsiteY151" fmla="*/ 1071880 h 1158240"/>
              <a:gd name="connsiteX152" fmla="*/ 5313680 w 5511800"/>
              <a:gd name="connsiteY152" fmla="*/ 1076960 h 1158240"/>
              <a:gd name="connsiteX153" fmla="*/ 5344160 w 5511800"/>
              <a:gd name="connsiteY153" fmla="*/ 1082040 h 1158240"/>
              <a:gd name="connsiteX154" fmla="*/ 5359400 w 5511800"/>
              <a:gd name="connsiteY154" fmla="*/ 1092200 h 1158240"/>
              <a:gd name="connsiteX155" fmla="*/ 5379720 w 5511800"/>
              <a:gd name="connsiteY155" fmla="*/ 1097280 h 1158240"/>
              <a:gd name="connsiteX156" fmla="*/ 5486400 w 5511800"/>
              <a:gd name="connsiteY156" fmla="*/ 1102360 h 1158240"/>
              <a:gd name="connsiteX157" fmla="*/ 5496560 w 5511800"/>
              <a:gd name="connsiteY157" fmla="*/ 1132840 h 1158240"/>
              <a:gd name="connsiteX158" fmla="*/ 5511800 w 5511800"/>
              <a:gd name="connsiteY158" fmla="*/ 114300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5511800" h="1158240">
                <a:moveTo>
                  <a:pt x="0" y="1158240"/>
                </a:moveTo>
                <a:cubicBezTo>
                  <a:pt x="8467" y="1156547"/>
                  <a:pt x="17540" y="1156733"/>
                  <a:pt x="25400" y="1153160"/>
                </a:cubicBezTo>
                <a:cubicBezTo>
                  <a:pt x="36516" y="1148107"/>
                  <a:pt x="44034" y="1135802"/>
                  <a:pt x="55880" y="1132840"/>
                </a:cubicBezTo>
                <a:lnTo>
                  <a:pt x="96520" y="1122680"/>
                </a:lnTo>
                <a:cubicBezTo>
                  <a:pt x="103293" y="1117600"/>
                  <a:pt x="110412" y="1112950"/>
                  <a:pt x="116840" y="1107440"/>
                </a:cubicBezTo>
                <a:cubicBezTo>
                  <a:pt x="129046" y="1096978"/>
                  <a:pt x="132350" y="1088456"/>
                  <a:pt x="147320" y="1082040"/>
                </a:cubicBezTo>
                <a:cubicBezTo>
                  <a:pt x="153737" y="1079290"/>
                  <a:pt x="160927" y="1078878"/>
                  <a:pt x="167640" y="1076960"/>
                </a:cubicBezTo>
                <a:cubicBezTo>
                  <a:pt x="172789" y="1075489"/>
                  <a:pt x="178199" y="1074481"/>
                  <a:pt x="182880" y="1071880"/>
                </a:cubicBezTo>
                <a:cubicBezTo>
                  <a:pt x="193554" y="1065950"/>
                  <a:pt x="213360" y="1051560"/>
                  <a:pt x="213360" y="1051560"/>
                </a:cubicBezTo>
                <a:cubicBezTo>
                  <a:pt x="230293" y="1053253"/>
                  <a:pt x="247520" y="1053074"/>
                  <a:pt x="264160" y="1056640"/>
                </a:cubicBezTo>
                <a:cubicBezTo>
                  <a:pt x="271565" y="1058227"/>
                  <a:pt x="277174" y="1064807"/>
                  <a:pt x="284480" y="1066800"/>
                </a:cubicBezTo>
                <a:cubicBezTo>
                  <a:pt x="296032" y="1069950"/>
                  <a:pt x="308187" y="1070187"/>
                  <a:pt x="320040" y="1071880"/>
                </a:cubicBezTo>
                <a:cubicBezTo>
                  <a:pt x="353706" y="1083102"/>
                  <a:pt x="327562" y="1075680"/>
                  <a:pt x="391160" y="1082040"/>
                </a:cubicBezTo>
                <a:cubicBezTo>
                  <a:pt x="406418" y="1083566"/>
                  <a:pt x="421640" y="1085427"/>
                  <a:pt x="436880" y="1087120"/>
                </a:cubicBezTo>
                <a:cubicBezTo>
                  <a:pt x="463973" y="1085427"/>
                  <a:pt x="491163" y="1084882"/>
                  <a:pt x="518160" y="1082040"/>
                </a:cubicBezTo>
                <a:cubicBezTo>
                  <a:pt x="525940" y="1081221"/>
                  <a:pt x="549321" y="1069942"/>
                  <a:pt x="553720" y="1066800"/>
                </a:cubicBezTo>
                <a:cubicBezTo>
                  <a:pt x="559566" y="1062624"/>
                  <a:pt x="563441" y="1056159"/>
                  <a:pt x="568960" y="1051560"/>
                </a:cubicBezTo>
                <a:cubicBezTo>
                  <a:pt x="590798" y="1033362"/>
                  <a:pt x="576529" y="1047776"/>
                  <a:pt x="599440" y="1036320"/>
                </a:cubicBezTo>
                <a:cubicBezTo>
                  <a:pt x="607698" y="1032191"/>
                  <a:pt x="629247" y="1014947"/>
                  <a:pt x="635000" y="1010920"/>
                </a:cubicBezTo>
                <a:cubicBezTo>
                  <a:pt x="645003" y="1003918"/>
                  <a:pt x="665480" y="990600"/>
                  <a:pt x="665480" y="990600"/>
                </a:cubicBezTo>
                <a:cubicBezTo>
                  <a:pt x="668867" y="985520"/>
                  <a:pt x="670872" y="979174"/>
                  <a:pt x="675640" y="975360"/>
                </a:cubicBezTo>
                <a:cubicBezTo>
                  <a:pt x="679821" y="972015"/>
                  <a:pt x="685653" y="971442"/>
                  <a:pt x="690880" y="970280"/>
                </a:cubicBezTo>
                <a:cubicBezTo>
                  <a:pt x="700935" y="968046"/>
                  <a:pt x="711305" y="967434"/>
                  <a:pt x="721360" y="965200"/>
                </a:cubicBezTo>
                <a:cubicBezTo>
                  <a:pt x="726587" y="964038"/>
                  <a:pt x="731282" y="960746"/>
                  <a:pt x="736600" y="960120"/>
                </a:cubicBezTo>
                <a:cubicBezTo>
                  <a:pt x="760204" y="957343"/>
                  <a:pt x="784013" y="956733"/>
                  <a:pt x="807720" y="955040"/>
                </a:cubicBezTo>
                <a:cubicBezTo>
                  <a:pt x="814493" y="951653"/>
                  <a:pt x="821009" y="947692"/>
                  <a:pt x="828040" y="944880"/>
                </a:cubicBezTo>
                <a:cubicBezTo>
                  <a:pt x="837984" y="940903"/>
                  <a:pt x="849609" y="940661"/>
                  <a:pt x="858520" y="934720"/>
                </a:cubicBezTo>
                <a:cubicBezTo>
                  <a:pt x="878215" y="921590"/>
                  <a:pt x="867968" y="926491"/>
                  <a:pt x="889000" y="919480"/>
                </a:cubicBezTo>
                <a:cubicBezTo>
                  <a:pt x="908547" y="890160"/>
                  <a:pt x="887323" y="915239"/>
                  <a:pt x="929640" y="894080"/>
                </a:cubicBezTo>
                <a:cubicBezTo>
                  <a:pt x="940562" y="888619"/>
                  <a:pt x="949198" y="879221"/>
                  <a:pt x="960120" y="873760"/>
                </a:cubicBezTo>
                <a:cubicBezTo>
                  <a:pt x="966365" y="870638"/>
                  <a:pt x="973903" y="871131"/>
                  <a:pt x="980440" y="868680"/>
                </a:cubicBezTo>
                <a:cubicBezTo>
                  <a:pt x="987531" y="866021"/>
                  <a:pt x="993799" y="861503"/>
                  <a:pt x="1000760" y="858520"/>
                </a:cubicBezTo>
                <a:cubicBezTo>
                  <a:pt x="1005682" y="856411"/>
                  <a:pt x="1010920" y="855133"/>
                  <a:pt x="1016000" y="853440"/>
                </a:cubicBezTo>
                <a:cubicBezTo>
                  <a:pt x="1025197" y="844243"/>
                  <a:pt x="1045403" y="820052"/>
                  <a:pt x="1061720" y="812800"/>
                </a:cubicBezTo>
                <a:cubicBezTo>
                  <a:pt x="1071507" y="808450"/>
                  <a:pt x="1083289" y="808581"/>
                  <a:pt x="1092200" y="802640"/>
                </a:cubicBezTo>
                <a:cubicBezTo>
                  <a:pt x="1101618" y="796361"/>
                  <a:pt x="1110662" y="788402"/>
                  <a:pt x="1122680" y="787400"/>
                </a:cubicBezTo>
                <a:cubicBezTo>
                  <a:pt x="1158157" y="784444"/>
                  <a:pt x="1193800" y="784013"/>
                  <a:pt x="1229360" y="782320"/>
                </a:cubicBezTo>
                <a:cubicBezTo>
                  <a:pt x="1259929" y="777953"/>
                  <a:pt x="1267507" y="779034"/>
                  <a:pt x="1295400" y="767080"/>
                </a:cubicBezTo>
                <a:cubicBezTo>
                  <a:pt x="1358876" y="739876"/>
                  <a:pt x="1312573" y="751453"/>
                  <a:pt x="1361440" y="741680"/>
                </a:cubicBezTo>
                <a:cubicBezTo>
                  <a:pt x="1414159" y="706534"/>
                  <a:pt x="1332548" y="760031"/>
                  <a:pt x="1397000" y="721360"/>
                </a:cubicBezTo>
                <a:cubicBezTo>
                  <a:pt x="1407471" y="715078"/>
                  <a:pt x="1420154" y="710809"/>
                  <a:pt x="1427480" y="701040"/>
                </a:cubicBezTo>
                <a:cubicBezTo>
                  <a:pt x="1453896" y="665819"/>
                  <a:pt x="1429851" y="693928"/>
                  <a:pt x="1463040" y="665480"/>
                </a:cubicBezTo>
                <a:cubicBezTo>
                  <a:pt x="1495669" y="637512"/>
                  <a:pt x="1460272" y="664091"/>
                  <a:pt x="1493520" y="619760"/>
                </a:cubicBezTo>
                <a:cubicBezTo>
                  <a:pt x="1497183" y="614876"/>
                  <a:pt x="1503680" y="612987"/>
                  <a:pt x="1508760" y="609600"/>
                </a:cubicBezTo>
                <a:cubicBezTo>
                  <a:pt x="1510453" y="604520"/>
                  <a:pt x="1510870" y="598815"/>
                  <a:pt x="1513840" y="594360"/>
                </a:cubicBezTo>
                <a:cubicBezTo>
                  <a:pt x="1524899" y="577771"/>
                  <a:pt x="1535315" y="577965"/>
                  <a:pt x="1549400" y="563880"/>
                </a:cubicBezTo>
                <a:cubicBezTo>
                  <a:pt x="1553717" y="559563"/>
                  <a:pt x="1555651" y="553330"/>
                  <a:pt x="1559560" y="548640"/>
                </a:cubicBezTo>
                <a:cubicBezTo>
                  <a:pt x="1571783" y="533972"/>
                  <a:pt x="1575055" y="533230"/>
                  <a:pt x="1590040" y="523240"/>
                </a:cubicBezTo>
                <a:cubicBezTo>
                  <a:pt x="1602408" y="486136"/>
                  <a:pt x="1597603" y="503150"/>
                  <a:pt x="1605280" y="472440"/>
                </a:cubicBezTo>
                <a:cubicBezTo>
                  <a:pt x="1606973" y="418253"/>
                  <a:pt x="1603836" y="363699"/>
                  <a:pt x="1610360" y="309880"/>
                </a:cubicBezTo>
                <a:cubicBezTo>
                  <a:pt x="1611004" y="304564"/>
                  <a:pt x="1620919" y="307401"/>
                  <a:pt x="1625600" y="304800"/>
                </a:cubicBezTo>
                <a:cubicBezTo>
                  <a:pt x="1636274" y="298870"/>
                  <a:pt x="1645920" y="291253"/>
                  <a:pt x="1656080" y="284480"/>
                </a:cubicBezTo>
                <a:lnTo>
                  <a:pt x="1671320" y="274320"/>
                </a:lnTo>
                <a:cubicBezTo>
                  <a:pt x="1676400" y="270933"/>
                  <a:pt x="1680768" y="266091"/>
                  <a:pt x="1686560" y="264160"/>
                </a:cubicBezTo>
                <a:cubicBezTo>
                  <a:pt x="1691640" y="262467"/>
                  <a:pt x="1697011" y="261475"/>
                  <a:pt x="1701800" y="259080"/>
                </a:cubicBezTo>
                <a:cubicBezTo>
                  <a:pt x="1741191" y="239385"/>
                  <a:pt x="1693974" y="256609"/>
                  <a:pt x="1732280" y="243840"/>
                </a:cubicBezTo>
                <a:cubicBezTo>
                  <a:pt x="1735667" y="238760"/>
                  <a:pt x="1737672" y="232414"/>
                  <a:pt x="1742440" y="228600"/>
                </a:cubicBezTo>
                <a:cubicBezTo>
                  <a:pt x="1746621" y="225255"/>
                  <a:pt x="1752429" y="224570"/>
                  <a:pt x="1757680" y="223520"/>
                </a:cubicBezTo>
                <a:cubicBezTo>
                  <a:pt x="1769421" y="221172"/>
                  <a:pt x="1781387" y="220133"/>
                  <a:pt x="1793240" y="218440"/>
                </a:cubicBezTo>
                <a:cubicBezTo>
                  <a:pt x="1822528" y="198915"/>
                  <a:pt x="1794275" y="215819"/>
                  <a:pt x="1823720" y="203200"/>
                </a:cubicBezTo>
                <a:cubicBezTo>
                  <a:pt x="1830681" y="200217"/>
                  <a:pt x="1837465" y="196797"/>
                  <a:pt x="1844040" y="193040"/>
                </a:cubicBezTo>
                <a:cubicBezTo>
                  <a:pt x="1849341" y="190011"/>
                  <a:pt x="1853668" y="185285"/>
                  <a:pt x="1859280" y="182880"/>
                </a:cubicBezTo>
                <a:cubicBezTo>
                  <a:pt x="1865697" y="180130"/>
                  <a:pt x="1872827" y="179493"/>
                  <a:pt x="1879600" y="177800"/>
                </a:cubicBezTo>
                <a:cubicBezTo>
                  <a:pt x="1884680" y="172720"/>
                  <a:pt x="1891627" y="168986"/>
                  <a:pt x="1894840" y="162560"/>
                </a:cubicBezTo>
                <a:cubicBezTo>
                  <a:pt x="1915241" y="121757"/>
                  <a:pt x="1882749" y="148608"/>
                  <a:pt x="1915160" y="127000"/>
                </a:cubicBezTo>
                <a:cubicBezTo>
                  <a:pt x="1921933" y="116840"/>
                  <a:pt x="1932518" y="108366"/>
                  <a:pt x="1935480" y="96520"/>
                </a:cubicBezTo>
                <a:cubicBezTo>
                  <a:pt x="1937173" y="89747"/>
                  <a:pt x="1936687" y="82009"/>
                  <a:pt x="1940560" y="76200"/>
                </a:cubicBezTo>
                <a:cubicBezTo>
                  <a:pt x="1943947" y="71120"/>
                  <a:pt x="1951110" y="69949"/>
                  <a:pt x="1955800" y="66040"/>
                </a:cubicBezTo>
                <a:cubicBezTo>
                  <a:pt x="1981169" y="44900"/>
                  <a:pt x="1959497" y="54648"/>
                  <a:pt x="1986280" y="45720"/>
                </a:cubicBezTo>
                <a:cubicBezTo>
                  <a:pt x="1991360" y="40640"/>
                  <a:pt x="1994980" y="33453"/>
                  <a:pt x="2001520" y="30480"/>
                </a:cubicBezTo>
                <a:cubicBezTo>
                  <a:pt x="2014232" y="24702"/>
                  <a:pt x="2028913" y="24736"/>
                  <a:pt x="2042160" y="20320"/>
                </a:cubicBezTo>
                <a:lnTo>
                  <a:pt x="2057400" y="15240"/>
                </a:lnTo>
                <a:cubicBezTo>
                  <a:pt x="2138680" y="16933"/>
                  <a:pt x="2220083" y="15546"/>
                  <a:pt x="2301240" y="20320"/>
                </a:cubicBezTo>
                <a:cubicBezTo>
                  <a:pt x="2307335" y="20679"/>
                  <a:pt x="2310432" y="29646"/>
                  <a:pt x="2316480" y="30480"/>
                </a:cubicBezTo>
                <a:cubicBezTo>
                  <a:pt x="2360223" y="36513"/>
                  <a:pt x="2404533" y="37253"/>
                  <a:pt x="2448560" y="40640"/>
                </a:cubicBezTo>
                <a:cubicBezTo>
                  <a:pt x="2467187" y="37253"/>
                  <a:pt x="2485740" y="33433"/>
                  <a:pt x="2504440" y="30480"/>
                </a:cubicBezTo>
                <a:cubicBezTo>
                  <a:pt x="2517925" y="28351"/>
                  <a:pt x="2531614" y="27644"/>
                  <a:pt x="2545080" y="25400"/>
                </a:cubicBezTo>
                <a:cubicBezTo>
                  <a:pt x="2551967" y="24252"/>
                  <a:pt x="2558573" y="21783"/>
                  <a:pt x="2565400" y="20320"/>
                </a:cubicBezTo>
                <a:cubicBezTo>
                  <a:pt x="2582285" y="16702"/>
                  <a:pt x="2599817" y="15621"/>
                  <a:pt x="2616200" y="10160"/>
                </a:cubicBezTo>
                <a:cubicBezTo>
                  <a:pt x="2638064" y="2872"/>
                  <a:pt x="2626245" y="6379"/>
                  <a:pt x="2651760" y="0"/>
                </a:cubicBezTo>
                <a:cubicBezTo>
                  <a:pt x="2707640" y="1693"/>
                  <a:pt x="2763746" y="-220"/>
                  <a:pt x="2819400" y="5080"/>
                </a:cubicBezTo>
                <a:cubicBezTo>
                  <a:pt x="2835392" y="6603"/>
                  <a:pt x="2849217" y="18048"/>
                  <a:pt x="2865120" y="20320"/>
                </a:cubicBezTo>
                <a:cubicBezTo>
                  <a:pt x="2897014" y="24876"/>
                  <a:pt x="2929467" y="23707"/>
                  <a:pt x="2961640" y="25400"/>
                </a:cubicBezTo>
                <a:cubicBezTo>
                  <a:pt x="2966720" y="28787"/>
                  <a:pt x="2971419" y="32830"/>
                  <a:pt x="2976880" y="35560"/>
                </a:cubicBezTo>
                <a:cubicBezTo>
                  <a:pt x="2984168" y="39204"/>
                  <a:pt x="3005929" y="44092"/>
                  <a:pt x="3012440" y="45720"/>
                </a:cubicBezTo>
                <a:cubicBezTo>
                  <a:pt x="3053391" y="73020"/>
                  <a:pt x="3021658" y="54876"/>
                  <a:pt x="3119120" y="71120"/>
                </a:cubicBezTo>
                <a:cubicBezTo>
                  <a:pt x="3129280" y="72813"/>
                  <a:pt x="3139394" y="74808"/>
                  <a:pt x="3149600" y="76200"/>
                </a:cubicBezTo>
                <a:lnTo>
                  <a:pt x="3261360" y="91440"/>
                </a:lnTo>
                <a:cubicBezTo>
                  <a:pt x="3266440" y="93133"/>
                  <a:pt x="3271349" y="95470"/>
                  <a:pt x="3276600" y="96520"/>
                </a:cubicBezTo>
                <a:cubicBezTo>
                  <a:pt x="3288341" y="98868"/>
                  <a:pt x="3301043" y="97153"/>
                  <a:pt x="3312160" y="101600"/>
                </a:cubicBezTo>
                <a:cubicBezTo>
                  <a:pt x="3318830" y="104268"/>
                  <a:pt x="3321422" y="112855"/>
                  <a:pt x="3327400" y="116840"/>
                </a:cubicBezTo>
                <a:cubicBezTo>
                  <a:pt x="3331855" y="119810"/>
                  <a:pt x="3337560" y="120227"/>
                  <a:pt x="3342640" y="121920"/>
                </a:cubicBezTo>
                <a:cubicBezTo>
                  <a:pt x="3354493" y="133773"/>
                  <a:pt x="3364252" y="148181"/>
                  <a:pt x="3378200" y="157480"/>
                </a:cubicBezTo>
                <a:cubicBezTo>
                  <a:pt x="3383280" y="160867"/>
                  <a:pt x="3388877" y="163584"/>
                  <a:pt x="3393440" y="167640"/>
                </a:cubicBezTo>
                <a:cubicBezTo>
                  <a:pt x="3420506" y="191699"/>
                  <a:pt x="3412972" y="197381"/>
                  <a:pt x="3439160" y="203200"/>
                </a:cubicBezTo>
                <a:cubicBezTo>
                  <a:pt x="3449215" y="205434"/>
                  <a:pt x="3459382" y="207347"/>
                  <a:pt x="3469640" y="208280"/>
                </a:cubicBezTo>
                <a:cubicBezTo>
                  <a:pt x="3496675" y="210738"/>
                  <a:pt x="3523827" y="211667"/>
                  <a:pt x="3550920" y="213360"/>
                </a:cubicBezTo>
                <a:cubicBezTo>
                  <a:pt x="3556000" y="215053"/>
                  <a:pt x="3561188" y="216451"/>
                  <a:pt x="3566160" y="218440"/>
                </a:cubicBezTo>
                <a:cubicBezTo>
                  <a:pt x="3578134" y="223229"/>
                  <a:pt x="3589600" y="229273"/>
                  <a:pt x="3601720" y="233680"/>
                </a:cubicBezTo>
                <a:cubicBezTo>
                  <a:pt x="3608281" y="236066"/>
                  <a:pt x="3615267" y="237067"/>
                  <a:pt x="3622040" y="238760"/>
                </a:cubicBezTo>
                <a:cubicBezTo>
                  <a:pt x="3627120" y="243840"/>
                  <a:pt x="3631302" y="250015"/>
                  <a:pt x="3637280" y="254000"/>
                </a:cubicBezTo>
                <a:cubicBezTo>
                  <a:pt x="3641735" y="256970"/>
                  <a:pt x="3648293" y="255792"/>
                  <a:pt x="3652520" y="259080"/>
                </a:cubicBezTo>
                <a:cubicBezTo>
                  <a:pt x="3676610" y="277817"/>
                  <a:pt x="3679579" y="284429"/>
                  <a:pt x="3693160" y="304800"/>
                </a:cubicBezTo>
                <a:cubicBezTo>
                  <a:pt x="3694853" y="314960"/>
                  <a:pt x="3695280" y="325414"/>
                  <a:pt x="3698240" y="335280"/>
                </a:cubicBezTo>
                <a:cubicBezTo>
                  <a:pt x="3700416" y="342533"/>
                  <a:pt x="3705741" y="348509"/>
                  <a:pt x="3708400" y="355600"/>
                </a:cubicBezTo>
                <a:cubicBezTo>
                  <a:pt x="3710851" y="362137"/>
                  <a:pt x="3711787" y="369147"/>
                  <a:pt x="3713480" y="375920"/>
                </a:cubicBezTo>
                <a:cubicBezTo>
                  <a:pt x="3721174" y="460551"/>
                  <a:pt x="3713284" y="405518"/>
                  <a:pt x="3723640" y="452120"/>
                </a:cubicBezTo>
                <a:cubicBezTo>
                  <a:pt x="3725513" y="460549"/>
                  <a:pt x="3724436" y="470023"/>
                  <a:pt x="3728720" y="477520"/>
                </a:cubicBezTo>
                <a:cubicBezTo>
                  <a:pt x="3731749" y="482821"/>
                  <a:pt x="3738880" y="484293"/>
                  <a:pt x="3743960" y="487680"/>
                </a:cubicBezTo>
                <a:cubicBezTo>
                  <a:pt x="3745653" y="492760"/>
                  <a:pt x="3747741" y="497725"/>
                  <a:pt x="3749040" y="502920"/>
                </a:cubicBezTo>
                <a:cubicBezTo>
                  <a:pt x="3751134" y="511297"/>
                  <a:pt x="3751088" y="520235"/>
                  <a:pt x="3754120" y="528320"/>
                </a:cubicBezTo>
                <a:cubicBezTo>
                  <a:pt x="3756264" y="534037"/>
                  <a:pt x="3760893" y="538480"/>
                  <a:pt x="3764280" y="543560"/>
                </a:cubicBezTo>
                <a:cubicBezTo>
                  <a:pt x="3773515" y="580501"/>
                  <a:pt x="3761212" y="550652"/>
                  <a:pt x="3784600" y="574040"/>
                </a:cubicBezTo>
                <a:cubicBezTo>
                  <a:pt x="3788917" y="578357"/>
                  <a:pt x="3789400" y="586356"/>
                  <a:pt x="3794760" y="589280"/>
                </a:cubicBezTo>
                <a:cubicBezTo>
                  <a:pt x="3808863" y="596972"/>
                  <a:pt x="3825126" y="599796"/>
                  <a:pt x="3840480" y="604520"/>
                </a:cubicBezTo>
                <a:cubicBezTo>
                  <a:pt x="3878990" y="616369"/>
                  <a:pt x="3903787" y="611988"/>
                  <a:pt x="3952240" y="614680"/>
                </a:cubicBezTo>
                <a:cubicBezTo>
                  <a:pt x="3957320" y="619760"/>
                  <a:pt x="3964507" y="623380"/>
                  <a:pt x="3967480" y="629920"/>
                </a:cubicBezTo>
                <a:cubicBezTo>
                  <a:pt x="3972893" y="641828"/>
                  <a:pt x="3979132" y="679814"/>
                  <a:pt x="3982720" y="695960"/>
                </a:cubicBezTo>
                <a:cubicBezTo>
                  <a:pt x="3984235" y="702776"/>
                  <a:pt x="3984336" y="710218"/>
                  <a:pt x="3987800" y="716280"/>
                </a:cubicBezTo>
                <a:cubicBezTo>
                  <a:pt x="3991364" y="722518"/>
                  <a:pt x="3998864" y="725674"/>
                  <a:pt x="4003040" y="731520"/>
                </a:cubicBezTo>
                <a:cubicBezTo>
                  <a:pt x="4007442" y="737682"/>
                  <a:pt x="4009443" y="745265"/>
                  <a:pt x="4013200" y="751840"/>
                </a:cubicBezTo>
                <a:cubicBezTo>
                  <a:pt x="4016229" y="757141"/>
                  <a:pt x="4020395" y="761743"/>
                  <a:pt x="4023360" y="767080"/>
                </a:cubicBezTo>
                <a:cubicBezTo>
                  <a:pt x="4053311" y="820991"/>
                  <a:pt x="4025860" y="778450"/>
                  <a:pt x="4048760" y="812800"/>
                </a:cubicBezTo>
                <a:cubicBezTo>
                  <a:pt x="4053601" y="832166"/>
                  <a:pt x="4051471" y="833325"/>
                  <a:pt x="4064000" y="848360"/>
                </a:cubicBezTo>
                <a:cubicBezTo>
                  <a:pt x="4075393" y="862032"/>
                  <a:pt x="4082193" y="862624"/>
                  <a:pt x="4089400" y="878840"/>
                </a:cubicBezTo>
                <a:cubicBezTo>
                  <a:pt x="4093750" y="888627"/>
                  <a:pt x="4099560" y="909320"/>
                  <a:pt x="4099560" y="909320"/>
                </a:cubicBezTo>
                <a:cubicBezTo>
                  <a:pt x="4101253" y="929640"/>
                  <a:pt x="4099038" y="950674"/>
                  <a:pt x="4104640" y="970280"/>
                </a:cubicBezTo>
                <a:cubicBezTo>
                  <a:pt x="4106317" y="976150"/>
                  <a:pt x="4114045" y="978644"/>
                  <a:pt x="4119880" y="980440"/>
                </a:cubicBezTo>
                <a:cubicBezTo>
                  <a:pt x="4136385" y="985518"/>
                  <a:pt x="4153747" y="987213"/>
                  <a:pt x="4170680" y="990600"/>
                </a:cubicBezTo>
                <a:cubicBezTo>
                  <a:pt x="4175760" y="993987"/>
                  <a:pt x="4179818" y="1000978"/>
                  <a:pt x="4185920" y="1000760"/>
                </a:cubicBezTo>
                <a:cubicBezTo>
                  <a:pt x="4280765" y="997373"/>
                  <a:pt x="4277177" y="997434"/>
                  <a:pt x="4328160" y="980440"/>
                </a:cubicBezTo>
                <a:cubicBezTo>
                  <a:pt x="4346787" y="982133"/>
                  <a:pt x="4366164" y="980020"/>
                  <a:pt x="4384040" y="985520"/>
                </a:cubicBezTo>
                <a:cubicBezTo>
                  <a:pt x="4389875" y="987316"/>
                  <a:pt x="4390291" y="996070"/>
                  <a:pt x="4394200" y="1000760"/>
                </a:cubicBezTo>
                <a:cubicBezTo>
                  <a:pt x="4406423" y="1015428"/>
                  <a:pt x="4409695" y="1016170"/>
                  <a:pt x="4424680" y="1026160"/>
                </a:cubicBezTo>
                <a:cubicBezTo>
                  <a:pt x="4428067" y="1031240"/>
                  <a:pt x="4430150" y="1037491"/>
                  <a:pt x="4434840" y="1041400"/>
                </a:cubicBezTo>
                <a:cubicBezTo>
                  <a:pt x="4454297" y="1057614"/>
                  <a:pt x="4483770" y="1054304"/>
                  <a:pt x="4505960" y="1056640"/>
                </a:cubicBezTo>
                <a:cubicBezTo>
                  <a:pt x="4587586" y="1065232"/>
                  <a:pt x="4516288" y="1058998"/>
                  <a:pt x="4617720" y="1066800"/>
                </a:cubicBezTo>
                <a:cubicBezTo>
                  <a:pt x="4624493" y="1065107"/>
                  <a:pt x="4631224" y="1063235"/>
                  <a:pt x="4638040" y="1061720"/>
                </a:cubicBezTo>
                <a:cubicBezTo>
                  <a:pt x="4646469" y="1059847"/>
                  <a:pt x="4655027" y="1058582"/>
                  <a:pt x="4663440" y="1056640"/>
                </a:cubicBezTo>
                <a:cubicBezTo>
                  <a:pt x="4677046" y="1053500"/>
                  <a:pt x="4704080" y="1046480"/>
                  <a:pt x="4704080" y="1046480"/>
                </a:cubicBezTo>
                <a:lnTo>
                  <a:pt x="4902200" y="1051560"/>
                </a:lnTo>
                <a:cubicBezTo>
                  <a:pt x="4912490" y="1052017"/>
                  <a:pt x="4923117" y="1052815"/>
                  <a:pt x="4932680" y="1056640"/>
                </a:cubicBezTo>
                <a:cubicBezTo>
                  <a:pt x="4940541" y="1059784"/>
                  <a:pt x="4945649" y="1067679"/>
                  <a:pt x="4953000" y="1071880"/>
                </a:cubicBezTo>
                <a:cubicBezTo>
                  <a:pt x="4972281" y="1082898"/>
                  <a:pt x="4965781" y="1069421"/>
                  <a:pt x="4983480" y="1087120"/>
                </a:cubicBezTo>
                <a:cubicBezTo>
                  <a:pt x="4989467" y="1093107"/>
                  <a:pt x="4991540" y="1102953"/>
                  <a:pt x="4998720" y="1107440"/>
                </a:cubicBezTo>
                <a:cubicBezTo>
                  <a:pt x="5006042" y="1112016"/>
                  <a:pt x="5015653" y="1110827"/>
                  <a:pt x="5024120" y="1112520"/>
                </a:cubicBezTo>
                <a:cubicBezTo>
                  <a:pt x="5039360" y="1110827"/>
                  <a:pt x="5054804" y="1110447"/>
                  <a:pt x="5069840" y="1107440"/>
                </a:cubicBezTo>
                <a:cubicBezTo>
                  <a:pt x="5080342" y="1105340"/>
                  <a:pt x="5089756" y="1099041"/>
                  <a:pt x="5100320" y="1097280"/>
                </a:cubicBezTo>
                <a:cubicBezTo>
                  <a:pt x="5120433" y="1093928"/>
                  <a:pt x="5140960" y="1093893"/>
                  <a:pt x="5161280" y="1092200"/>
                </a:cubicBezTo>
                <a:cubicBezTo>
                  <a:pt x="5203424" y="1078152"/>
                  <a:pt x="5137129" y="1101735"/>
                  <a:pt x="5207000" y="1066800"/>
                </a:cubicBezTo>
                <a:lnTo>
                  <a:pt x="5227320" y="1056640"/>
                </a:lnTo>
                <a:cubicBezTo>
                  <a:pt x="5240867" y="1061720"/>
                  <a:pt x="5253877" y="1068566"/>
                  <a:pt x="5267960" y="1071880"/>
                </a:cubicBezTo>
                <a:cubicBezTo>
                  <a:pt x="5282886" y="1075392"/>
                  <a:pt x="5298481" y="1074933"/>
                  <a:pt x="5313680" y="1076960"/>
                </a:cubicBezTo>
                <a:cubicBezTo>
                  <a:pt x="5323890" y="1078321"/>
                  <a:pt x="5334000" y="1080347"/>
                  <a:pt x="5344160" y="1082040"/>
                </a:cubicBezTo>
                <a:cubicBezTo>
                  <a:pt x="5349240" y="1085427"/>
                  <a:pt x="5353788" y="1089795"/>
                  <a:pt x="5359400" y="1092200"/>
                </a:cubicBezTo>
                <a:cubicBezTo>
                  <a:pt x="5365817" y="1094950"/>
                  <a:pt x="5372760" y="1096723"/>
                  <a:pt x="5379720" y="1097280"/>
                </a:cubicBezTo>
                <a:cubicBezTo>
                  <a:pt x="5415207" y="1100119"/>
                  <a:pt x="5450840" y="1100667"/>
                  <a:pt x="5486400" y="1102360"/>
                </a:cubicBezTo>
                <a:cubicBezTo>
                  <a:pt x="5489787" y="1112520"/>
                  <a:pt x="5487649" y="1126899"/>
                  <a:pt x="5496560" y="1132840"/>
                </a:cubicBezTo>
                <a:lnTo>
                  <a:pt x="5511800" y="1143000"/>
                </a:lnTo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CB7C64F-7300-402E-95F0-E2C343E18AF4}"/>
              </a:ext>
            </a:extLst>
          </p:cNvPr>
          <p:cNvCxnSpPr>
            <a:cxnSpLocks/>
          </p:cNvCxnSpPr>
          <p:nvPr/>
        </p:nvCxnSpPr>
        <p:spPr>
          <a:xfrm>
            <a:off x="556465" y="5348572"/>
            <a:ext cx="5810557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0DEF067-4915-4FB0-A8C8-B37AFBF0CA29}"/>
              </a:ext>
            </a:extLst>
          </p:cNvPr>
          <p:cNvCxnSpPr>
            <a:cxnSpLocks/>
          </p:cNvCxnSpPr>
          <p:nvPr/>
        </p:nvCxnSpPr>
        <p:spPr>
          <a:xfrm flipV="1">
            <a:off x="577283" y="3875690"/>
            <a:ext cx="0" cy="1463918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91116" y="5384800"/>
            <a:ext cx="1534023" cy="1191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/>
          <p:cNvSpPr/>
          <p:nvPr/>
        </p:nvSpPr>
        <p:spPr>
          <a:xfrm>
            <a:off x="2123606" y="5384800"/>
            <a:ext cx="2208364" cy="1191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/>
        </p:nvSpPr>
        <p:spPr>
          <a:xfrm>
            <a:off x="4331970" y="5384800"/>
            <a:ext cx="1757768" cy="1191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0" name="Rectangle 1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blipFill rotWithShape="0">
                <a:blip r:embed="rId41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1" name="Rectangle 1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blipFill rotWithShape="0">
                <a:blip r:embed="rId42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2" name="Rectangle 1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blipFill rotWithShape="0">
                <a:blip r:embed="rId43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3" name="Rectangle 1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blipFill rotWithShape="0">
                <a:blip r:embed="rId4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4" name="Rectangle 1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blipFill rotWithShape="0">
                <a:blip r:embed="rId45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6" name="Rectangle 1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blipFill rotWithShape="0">
                <a:blip r:embed="rId46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7" name="Rectangle 1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blipFill rotWithShape="0">
                <a:blip r:embed="rId47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8" name="Rectangle 13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blipFill rotWithShape="0">
                <a:blip r:embed="rId48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9" name="Rectangle 1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blipFill rotWithShape="0">
                <a:blip r:embed="rId49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1" name="Rectangle 14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blipFill rotWithShape="0">
                <a:blip r:embed="rId50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7" name="Rectangle 14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blipFill rotWithShape="0">
                <a:blip r:embed="rId51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8" name="Rectangle 14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blipFill rotWithShape="0">
                <a:blip r:embed="rId52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9" name="Rectangle 14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blipFill rotWithShape="0">
                <a:blip r:embed="rId53"/>
                <a:stretch>
                  <a:fillRect l="-29412" r="-2549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0" name="Rectangle 14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blipFill rotWithShape="0">
                <a:blip r:embed="rId54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1" name="Rectangle 1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blipFill rotWithShape="0">
                <a:blip r:embed="rId55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2" name="Rectangle 1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blipFill rotWithShape="0">
                <a:blip r:embed="rId56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3" name="Rectangle 1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blipFill rotWithShape="0">
                <a:blip r:embed="rId57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54" name="Rectangle 1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blipFill rotWithShape="0">
                <a:blip r:embed="rId58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5" name="Rectangle 1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blipFill rotWithShape="0">
                <a:blip r:embed="rId59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56" name="Rectangle 1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blipFill rotWithShape="0">
                <a:blip r:embed="rId60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57" name="Rectangle 1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blipFill rotWithShape="0">
                <a:blip r:embed="rId61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8" name="Rectangle 1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blipFill rotWithShape="0">
                <a:blip r:embed="rId62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9" name="Rectangle 1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blipFill rotWithShape="0">
                <a:blip r:embed="rId63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0" name="Rectangle 1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blipFill rotWithShape="0">
                <a:blip r:embed="rId64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1" name="Rectangle 1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blipFill rotWithShape="0">
                <a:blip r:embed="rId65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2" name="Rectangle 1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blipFill rotWithShape="0">
                <a:blip r:embed="rId66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3" name="Rectangle 1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blipFill rotWithShape="0">
                <a:blip r:embed="rId67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4" name="Rectangle 1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blipFill rotWithShape="0">
                <a:blip r:embed="rId68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5" name="Rectangle 1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blipFill rotWithShape="0">
                <a:blip r:embed="rId69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6" name="Rectangle 1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blipFill rotWithShape="0">
                <a:blip r:embed="rId70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7" name="Rectangle 1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blipFill rotWithShape="0">
                <a:blip r:embed="rId71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01976-102C-4AEA-A941-6F4966603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33313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 59"/>
          <p:cNvSpPr/>
          <p:nvPr/>
        </p:nvSpPr>
        <p:spPr>
          <a:xfrm>
            <a:off x="584200" y="4196080"/>
            <a:ext cx="5511800" cy="1158240"/>
          </a:xfrm>
          <a:custGeom>
            <a:avLst/>
            <a:gdLst>
              <a:gd name="connsiteX0" fmla="*/ 0 w 5511800"/>
              <a:gd name="connsiteY0" fmla="*/ 1158240 h 1158240"/>
              <a:gd name="connsiteX1" fmla="*/ 25400 w 5511800"/>
              <a:gd name="connsiteY1" fmla="*/ 1153160 h 1158240"/>
              <a:gd name="connsiteX2" fmla="*/ 55880 w 5511800"/>
              <a:gd name="connsiteY2" fmla="*/ 1132840 h 1158240"/>
              <a:gd name="connsiteX3" fmla="*/ 96520 w 5511800"/>
              <a:gd name="connsiteY3" fmla="*/ 1122680 h 1158240"/>
              <a:gd name="connsiteX4" fmla="*/ 116840 w 5511800"/>
              <a:gd name="connsiteY4" fmla="*/ 1107440 h 1158240"/>
              <a:gd name="connsiteX5" fmla="*/ 147320 w 5511800"/>
              <a:gd name="connsiteY5" fmla="*/ 1082040 h 1158240"/>
              <a:gd name="connsiteX6" fmla="*/ 167640 w 5511800"/>
              <a:gd name="connsiteY6" fmla="*/ 1076960 h 1158240"/>
              <a:gd name="connsiteX7" fmla="*/ 182880 w 5511800"/>
              <a:gd name="connsiteY7" fmla="*/ 1071880 h 1158240"/>
              <a:gd name="connsiteX8" fmla="*/ 213360 w 5511800"/>
              <a:gd name="connsiteY8" fmla="*/ 1051560 h 1158240"/>
              <a:gd name="connsiteX9" fmla="*/ 264160 w 5511800"/>
              <a:gd name="connsiteY9" fmla="*/ 1056640 h 1158240"/>
              <a:gd name="connsiteX10" fmla="*/ 284480 w 5511800"/>
              <a:gd name="connsiteY10" fmla="*/ 1066800 h 1158240"/>
              <a:gd name="connsiteX11" fmla="*/ 320040 w 5511800"/>
              <a:gd name="connsiteY11" fmla="*/ 1071880 h 1158240"/>
              <a:gd name="connsiteX12" fmla="*/ 391160 w 5511800"/>
              <a:gd name="connsiteY12" fmla="*/ 1082040 h 1158240"/>
              <a:gd name="connsiteX13" fmla="*/ 436880 w 5511800"/>
              <a:gd name="connsiteY13" fmla="*/ 1087120 h 1158240"/>
              <a:gd name="connsiteX14" fmla="*/ 518160 w 5511800"/>
              <a:gd name="connsiteY14" fmla="*/ 1082040 h 1158240"/>
              <a:gd name="connsiteX15" fmla="*/ 553720 w 5511800"/>
              <a:gd name="connsiteY15" fmla="*/ 1066800 h 1158240"/>
              <a:gd name="connsiteX16" fmla="*/ 568960 w 5511800"/>
              <a:gd name="connsiteY16" fmla="*/ 1051560 h 1158240"/>
              <a:gd name="connsiteX17" fmla="*/ 599440 w 5511800"/>
              <a:gd name="connsiteY17" fmla="*/ 1036320 h 1158240"/>
              <a:gd name="connsiteX18" fmla="*/ 635000 w 5511800"/>
              <a:gd name="connsiteY18" fmla="*/ 1010920 h 1158240"/>
              <a:gd name="connsiteX19" fmla="*/ 665480 w 5511800"/>
              <a:gd name="connsiteY19" fmla="*/ 990600 h 1158240"/>
              <a:gd name="connsiteX20" fmla="*/ 675640 w 5511800"/>
              <a:gd name="connsiteY20" fmla="*/ 975360 h 1158240"/>
              <a:gd name="connsiteX21" fmla="*/ 690880 w 5511800"/>
              <a:gd name="connsiteY21" fmla="*/ 970280 h 1158240"/>
              <a:gd name="connsiteX22" fmla="*/ 721360 w 5511800"/>
              <a:gd name="connsiteY22" fmla="*/ 965200 h 1158240"/>
              <a:gd name="connsiteX23" fmla="*/ 736600 w 5511800"/>
              <a:gd name="connsiteY23" fmla="*/ 960120 h 1158240"/>
              <a:gd name="connsiteX24" fmla="*/ 807720 w 5511800"/>
              <a:gd name="connsiteY24" fmla="*/ 955040 h 1158240"/>
              <a:gd name="connsiteX25" fmla="*/ 828040 w 5511800"/>
              <a:gd name="connsiteY25" fmla="*/ 944880 h 1158240"/>
              <a:gd name="connsiteX26" fmla="*/ 858520 w 5511800"/>
              <a:gd name="connsiteY26" fmla="*/ 934720 h 1158240"/>
              <a:gd name="connsiteX27" fmla="*/ 889000 w 5511800"/>
              <a:gd name="connsiteY27" fmla="*/ 919480 h 1158240"/>
              <a:gd name="connsiteX28" fmla="*/ 929640 w 5511800"/>
              <a:gd name="connsiteY28" fmla="*/ 894080 h 1158240"/>
              <a:gd name="connsiteX29" fmla="*/ 960120 w 5511800"/>
              <a:gd name="connsiteY29" fmla="*/ 873760 h 1158240"/>
              <a:gd name="connsiteX30" fmla="*/ 980440 w 5511800"/>
              <a:gd name="connsiteY30" fmla="*/ 868680 h 1158240"/>
              <a:gd name="connsiteX31" fmla="*/ 1000760 w 5511800"/>
              <a:gd name="connsiteY31" fmla="*/ 858520 h 1158240"/>
              <a:gd name="connsiteX32" fmla="*/ 1016000 w 5511800"/>
              <a:gd name="connsiteY32" fmla="*/ 853440 h 1158240"/>
              <a:gd name="connsiteX33" fmla="*/ 1061720 w 5511800"/>
              <a:gd name="connsiteY33" fmla="*/ 812800 h 1158240"/>
              <a:gd name="connsiteX34" fmla="*/ 1092200 w 5511800"/>
              <a:gd name="connsiteY34" fmla="*/ 802640 h 1158240"/>
              <a:gd name="connsiteX35" fmla="*/ 1122680 w 5511800"/>
              <a:gd name="connsiteY35" fmla="*/ 787400 h 1158240"/>
              <a:gd name="connsiteX36" fmla="*/ 1229360 w 5511800"/>
              <a:gd name="connsiteY36" fmla="*/ 782320 h 1158240"/>
              <a:gd name="connsiteX37" fmla="*/ 1295400 w 5511800"/>
              <a:gd name="connsiteY37" fmla="*/ 767080 h 1158240"/>
              <a:gd name="connsiteX38" fmla="*/ 1361440 w 5511800"/>
              <a:gd name="connsiteY38" fmla="*/ 741680 h 1158240"/>
              <a:gd name="connsiteX39" fmla="*/ 1397000 w 5511800"/>
              <a:gd name="connsiteY39" fmla="*/ 721360 h 1158240"/>
              <a:gd name="connsiteX40" fmla="*/ 1427480 w 5511800"/>
              <a:gd name="connsiteY40" fmla="*/ 701040 h 1158240"/>
              <a:gd name="connsiteX41" fmla="*/ 1463040 w 5511800"/>
              <a:gd name="connsiteY41" fmla="*/ 665480 h 1158240"/>
              <a:gd name="connsiteX42" fmla="*/ 1493520 w 5511800"/>
              <a:gd name="connsiteY42" fmla="*/ 619760 h 1158240"/>
              <a:gd name="connsiteX43" fmla="*/ 1508760 w 5511800"/>
              <a:gd name="connsiteY43" fmla="*/ 609600 h 1158240"/>
              <a:gd name="connsiteX44" fmla="*/ 1513840 w 5511800"/>
              <a:gd name="connsiteY44" fmla="*/ 594360 h 1158240"/>
              <a:gd name="connsiteX45" fmla="*/ 1549400 w 5511800"/>
              <a:gd name="connsiteY45" fmla="*/ 563880 h 1158240"/>
              <a:gd name="connsiteX46" fmla="*/ 1559560 w 5511800"/>
              <a:gd name="connsiteY46" fmla="*/ 548640 h 1158240"/>
              <a:gd name="connsiteX47" fmla="*/ 1590040 w 5511800"/>
              <a:gd name="connsiteY47" fmla="*/ 523240 h 1158240"/>
              <a:gd name="connsiteX48" fmla="*/ 1605280 w 5511800"/>
              <a:gd name="connsiteY48" fmla="*/ 472440 h 1158240"/>
              <a:gd name="connsiteX49" fmla="*/ 1610360 w 5511800"/>
              <a:gd name="connsiteY49" fmla="*/ 309880 h 1158240"/>
              <a:gd name="connsiteX50" fmla="*/ 1625600 w 5511800"/>
              <a:gd name="connsiteY50" fmla="*/ 304800 h 1158240"/>
              <a:gd name="connsiteX51" fmla="*/ 1656080 w 5511800"/>
              <a:gd name="connsiteY51" fmla="*/ 284480 h 1158240"/>
              <a:gd name="connsiteX52" fmla="*/ 1671320 w 5511800"/>
              <a:gd name="connsiteY52" fmla="*/ 274320 h 1158240"/>
              <a:gd name="connsiteX53" fmla="*/ 1686560 w 5511800"/>
              <a:gd name="connsiteY53" fmla="*/ 264160 h 1158240"/>
              <a:gd name="connsiteX54" fmla="*/ 1701800 w 5511800"/>
              <a:gd name="connsiteY54" fmla="*/ 259080 h 1158240"/>
              <a:gd name="connsiteX55" fmla="*/ 1732280 w 5511800"/>
              <a:gd name="connsiteY55" fmla="*/ 243840 h 1158240"/>
              <a:gd name="connsiteX56" fmla="*/ 1742440 w 5511800"/>
              <a:gd name="connsiteY56" fmla="*/ 228600 h 1158240"/>
              <a:gd name="connsiteX57" fmla="*/ 1757680 w 5511800"/>
              <a:gd name="connsiteY57" fmla="*/ 223520 h 1158240"/>
              <a:gd name="connsiteX58" fmla="*/ 1793240 w 5511800"/>
              <a:gd name="connsiteY58" fmla="*/ 218440 h 1158240"/>
              <a:gd name="connsiteX59" fmla="*/ 1823720 w 5511800"/>
              <a:gd name="connsiteY59" fmla="*/ 203200 h 1158240"/>
              <a:gd name="connsiteX60" fmla="*/ 1844040 w 5511800"/>
              <a:gd name="connsiteY60" fmla="*/ 193040 h 1158240"/>
              <a:gd name="connsiteX61" fmla="*/ 1859280 w 5511800"/>
              <a:gd name="connsiteY61" fmla="*/ 182880 h 1158240"/>
              <a:gd name="connsiteX62" fmla="*/ 1879600 w 5511800"/>
              <a:gd name="connsiteY62" fmla="*/ 177800 h 1158240"/>
              <a:gd name="connsiteX63" fmla="*/ 1894840 w 5511800"/>
              <a:gd name="connsiteY63" fmla="*/ 162560 h 1158240"/>
              <a:gd name="connsiteX64" fmla="*/ 1915160 w 5511800"/>
              <a:gd name="connsiteY64" fmla="*/ 127000 h 1158240"/>
              <a:gd name="connsiteX65" fmla="*/ 1935480 w 5511800"/>
              <a:gd name="connsiteY65" fmla="*/ 96520 h 1158240"/>
              <a:gd name="connsiteX66" fmla="*/ 1940560 w 5511800"/>
              <a:gd name="connsiteY66" fmla="*/ 76200 h 1158240"/>
              <a:gd name="connsiteX67" fmla="*/ 1955800 w 5511800"/>
              <a:gd name="connsiteY67" fmla="*/ 66040 h 1158240"/>
              <a:gd name="connsiteX68" fmla="*/ 1986280 w 5511800"/>
              <a:gd name="connsiteY68" fmla="*/ 45720 h 1158240"/>
              <a:gd name="connsiteX69" fmla="*/ 2001520 w 5511800"/>
              <a:gd name="connsiteY69" fmla="*/ 30480 h 1158240"/>
              <a:gd name="connsiteX70" fmla="*/ 2042160 w 5511800"/>
              <a:gd name="connsiteY70" fmla="*/ 20320 h 1158240"/>
              <a:gd name="connsiteX71" fmla="*/ 2057400 w 5511800"/>
              <a:gd name="connsiteY71" fmla="*/ 15240 h 1158240"/>
              <a:gd name="connsiteX72" fmla="*/ 2301240 w 5511800"/>
              <a:gd name="connsiteY72" fmla="*/ 20320 h 1158240"/>
              <a:gd name="connsiteX73" fmla="*/ 2316480 w 5511800"/>
              <a:gd name="connsiteY73" fmla="*/ 30480 h 1158240"/>
              <a:gd name="connsiteX74" fmla="*/ 2448560 w 5511800"/>
              <a:gd name="connsiteY74" fmla="*/ 40640 h 1158240"/>
              <a:gd name="connsiteX75" fmla="*/ 2504440 w 5511800"/>
              <a:gd name="connsiteY75" fmla="*/ 30480 h 1158240"/>
              <a:gd name="connsiteX76" fmla="*/ 2545080 w 5511800"/>
              <a:gd name="connsiteY76" fmla="*/ 25400 h 1158240"/>
              <a:gd name="connsiteX77" fmla="*/ 2565400 w 5511800"/>
              <a:gd name="connsiteY77" fmla="*/ 20320 h 1158240"/>
              <a:gd name="connsiteX78" fmla="*/ 2616200 w 5511800"/>
              <a:gd name="connsiteY78" fmla="*/ 10160 h 1158240"/>
              <a:gd name="connsiteX79" fmla="*/ 2651760 w 5511800"/>
              <a:gd name="connsiteY79" fmla="*/ 0 h 1158240"/>
              <a:gd name="connsiteX80" fmla="*/ 2819400 w 5511800"/>
              <a:gd name="connsiteY80" fmla="*/ 5080 h 1158240"/>
              <a:gd name="connsiteX81" fmla="*/ 2865120 w 5511800"/>
              <a:gd name="connsiteY81" fmla="*/ 20320 h 1158240"/>
              <a:gd name="connsiteX82" fmla="*/ 2961640 w 5511800"/>
              <a:gd name="connsiteY82" fmla="*/ 25400 h 1158240"/>
              <a:gd name="connsiteX83" fmla="*/ 2976880 w 5511800"/>
              <a:gd name="connsiteY83" fmla="*/ 35560 h 1158240"/>
              <a:gd name="connsiteX84" fmla="*/ 3012440 w 5511800"/>
              <a:gd name="connsiteY84" fmla="*/ 45720 h 1158240"/>
              <a:gd name="connsiteX85" fmla="*/ 3119120 w 5511800"/>
              <a:gd name="connsiteY85" fmla="*/ 71120 h 1158240"/>
              <a:gd name="connsiteX86" fmla="*/ 3149600 w 5511800"/>
              <a:gd name="connsiteY86" fmla="*/ 76200 h 1158240"/>
              <a:gd name="connsiteX87" fmla="*/ 3261360 w 5511800"/>
              <a:gd name="connsiteY87" fmla="*/ 91440 h 1158240"/>
              <a:gd name="connsiteX88" fmla="*/ 3276600 w 5511800"/>
              <a:gd name="connsiteY88" fmla="*/ 96520 h 1158240"/>
              <a:gd name="connsiteX89" fmla="*/ 3312160 w 5511800"/>
              <a:gd name="connsiteY89" fmla="*/ 101600 h 1158240"/>
              <a:gd name="connsiteX90" fmla="*/ 3327400 w 5511800"/>
              <a:gd name="connsiteY90" fmla="*/ 116840 h 1158240"/>
              <a:gd name="connsiteX91" fmla="*/ 3342640 w 5511800"/>
              <a:gd name="connsiteY91" fmla="*/ 121920 h 1158240"/>
              <a:gd name="connsiteX92" fmla="*/ 3378200 w 5511800"/>
              <a:gd name="connsiteY92" fmla="*/ 157480 h 1158240"/>
              <a:gd name="connsiteX93" fmla="*/ 3393440 w 5511800"/>
              <a:gd name="connsiteY93" fmla="*/ 167640 h 1158240"/>
              <a:gd name="connsiteX94" fmla="*/ 3439160 w 5511800"/>
              <a:gd name="connsiteY94" fmla="*/ 203200 h 1158240"/>
              <a:gd name="connsiteX95" fmla="*/ 3469640 w 5511800"/>
              <a:gd name="connsiteY95" fmla="*/ 208280 h 1158240"/>
              <a:gd name="connsiteX96" fmla="*/ 3550920 w 5511800"/>
              <a:gd name="connsiteY96" fmla="*/ 213360 h 1158240"/>
              <a:gd name="connsiteX97" fmla="*/ 3566160 w 5511800"/>
              <a:gd name="connsiteY97" fmla="*/ 218440 h 1158240"/>
              <a:gd name="connsiteX98" fmla="*/ 3601720 w 5511800"/>
              <a:gd name="connsiteY98" fmla="*/ 233680 h 1158240"/>
              <a:gd name="connsiteX99" fmla="*/ 3622040 w 5511800"/>
              <a:gd name="connsiteY99" fmla="*/ 238760 h 1158240"/>
              <a:gd name="connsiteX100" fmla="*/ 3637280 w 5511800"/>
              <a:gd name="connsiteY100" fmla="*/ 254000 h 1158240"/>
              <a:gd name="connsiteX101" fmla="*/ 3652520 w 5511800"/>
              <a:gd name="connsiteY101" fmla="*/ 259080 h 1158240"/>
              <a:gd name="connsiteX102" fmla="*/ 3693160 w 5511800"/>
              <a:gd name="connsiteY102" fmla="*/ 304800 h 1158240"/>
              <a:gd name="connsiteX103" fmla="*/ 3698240 w 5511800"/>
              <a:gd name="connsiteY103" fmla="*/ 335280 h 1158240"/>
              <a:gd name="connsiteX104" fmla="*/ 3708400 w 5511800"/>
              <a:gd name="connsiteY104" fmla="*/ 355600 h 1158240"/>
              <a:gd name="connsiteX105" fmla="*/ 3713480 w 5511800"/>
              <a:gd name="connsiteY105" fmla="*/ 375920 h 1158240"/>
              <a:gd name="connsiteX106" fmla="*/ 3723640 w 5511800"/>
              <a:gd name="connsiteY106" fmla="*/ 452120 h 1158240"/>
              <a:gd name="connsiteX107" fmla="*/ 3728720 w 5511800"/>
              <a:gd name="connsiteY107" fmla="*/ 477520 h 1158240"/>
              <a:gd name="connsiteX108" fmla="*/ 3743960 w 5511800"/>
              <a:gd name="connsiteY108" fmla="*/ 487680 h 1158240"/>
              <a:gd name="connsiteX109" fmla="*/ 3749040 w 5511800"/>
              <a:gd name="connsiteY109" fmla="*/ 502920 h 1158240"/>
              <a:gd name="connsiteX110" fmla="*/ 3754120 w 5511800"/>
              <a:gd name="connsiteY110" fmla="*/ 528320 h 1158240"/>
              <a:gd name="connsiteX111" fmla="*/ 3764280 w 5511800"/>
              <a:gd name="connsiteY111" fmla="*/ 543560 h 1158240"/>
              <a:gd name="connsiteX112" fmla="*/ 3784600 w 5511800"/>
              <a:gd name="connsiteY112" fmla="*/ 574040 h 1158240"/>
              <a:gd name="connsiteX113" fmla="*/ 3794760 w 5511800"/>
              <a:gd name="connsiteY113" fmla="*/ 589280 h 1158240"/>
              <a:gd name="connsiteX114" fmla="*/ 3840480 w 5511800"/>
              <a:gd name="connsiteY114" fmla="*/ 604520 h 1158240"/>
              <a:gd name="connsiteX115" fmla="*/ 3952240 w 5511800"/>
              <a:gd name="connsiteY115" fmla="*/ 614680 h 1158240"/>
              <a:gd name="connsiteX116" fmla="*/ 3967480 w 5511800"/>
              <a:gd name="connsiteY116" fmla="*/ 629920 h 1158240"/>
              <a:gd name="connsiteX117" fmla="*/ 3982720 w 5511800"/>
              <a:gd name="connsiteY117" fmla="*/ 695960 h 1158240"/>
              <a:gd name="connsiteX118" fmla="*/ 3987800 w 5511800"/>
              <a:gd name="connsiteY118" fmla="*/ 716280 h 1158240"/>
              <a:gd name="connsiteX119" fmla="*/ 4003040 w 5511800"/>
              <a:gd name="connsiteY119" fmla="*/ 731520 h 1158240"/>
              <a:gd name="connsiteX120" fmla="*/ 4013200 w 5511800"/>
              <a:gd name="connsiteY120" fmla="*/ 751840 h 1158240"/>
              <a:gd name="connsiteX121" fmla="*/ 4023360 w 5511800"/>
              <a:gd name="connsiteY121" fmla="*/ 767080 h 1158240"/>
              <a:gd name="connsiteX122" fmla="*/ 4048760 w 5511800"/>
              <a:gd name="connsiteY122" fmla="*/ 812800 h 1158240"/>
              <a:gd name="connsiteX123" fmla="*/ 4064000 w 5511800"/>
              <a:gd name="connsiteY123" fmla="*/ 848360 h 1158240"/>
              <a:gd name="connsiteX124" fmla="*/ 4089400 w 5511800"/>
              <a:gd name="connsiteY124" fmla="*/ 878840 h 1158240"/>
              <a:gd name="connsiteX125" fmla="*/ 4099560 w 5511800"/>
              <a:gd name="connsiteY125" fmla="*/ 909320 h 1158240"/>
              <a:gd name="connsiteX126" fmla="*/ 4104640 w 5511800"/>
              <a:gd name="connsiteY126" fmla="*/ 970280 h 1158240"/>
              <a:gd name="connsiteX127" fmla="*/ 4119880 w 5511800"/>
              <a:gd name="connsiteY127" fmla="*/ 980440 h 1158240"/>
              <a:gd name="connsiteX128" fmla="*/ 4170680 w 5511800"/>
              <a:gd name="connsiteY128" fmla="*/ 990600 h 1158240"/>
              <a:gd name="connsiteX129" fmla="*/ 4185920 w 5511800"/>
              <a:gd name="connsiteY129" fmla="*/ 1000760 h 1158240"/>
              <a:gd name="connsiteX130" fmla="*/ 4328160 w 5511800"/>
              <a:gd name="connsiteY130" fmla="*/ 980440 h 1158240"/>
              <a:gd name="connsiteX131" fmla="*/ 4384040 w 5511800"/>
              <a:gd name="connsiteY131" fmla="*/ 985520 h 1158240"/>
              <a:gd name="connsiteX132" fmla="*/ 4394200 w 5511800"/>
              <a:gd name="connsiteY132" fmla="*/ 1000760 h 1158240"/>
              <a:gd name="connsiteX133" fmla="*/ 4424680 w 5511800"/>
              <a:gd name="connsiteY133" fmla="*/ 1026160 h 1158240"/>
              <a:gd name="connsiteX134" fmla="*/ 4434840 w 5511800"/>
              <a:gd name="connsiteY134" fmla="*/ 1041400 h 1158240"/>
              <a:gd name="connsiteX135" fmla="*/ 4505960 w 5511800"/>
              <a:gd name="connsiteY135" fmla="*/ 1056640 h 1158240"/>
              <a:gd name="connsiteX136" fmla="*/ 4617720 w 5511800"/>
              <a:gd name="connsiteY136" fmla="*/ 1066800 h 1158240"/>
              <a:gd name="connsiteX137" fmla="*/ 4638040 w 5511800"/>
              <a:gd name="connsiteY137" fmla="*/ 1061720 h 1158240"/>
              <a:gd name="connsiteX138" fmla="*/ 4663440 w 5511800"/>
              <a:gd name="connsiteY138" fmla="*/ 1056640 h 1158240"/>
              <a:gd name="connsiteX139" fmla="*/ 4704080 w 5511800"/>
              <a:gd name="connsiteY139" fmla="*/ 1046480 h 1158240"/>
              <a:gd name="connsiteX140" fmla="*/ 4902200 w 5511800"/>
              <a:gd name="connsiteY140" fmla="*/ 1051560 h 1158240"/>
              <a:gd name="connsiteX141" fmla="*/ 4932680 w 5511800"/>
              <a:gd name="connsiteY141" fmla="*/ 1056640 h 1158240"/>
              <a:gd name="connsiteX142" fmla="*/ 4953000 w 5511800"/>
              <a:gd name="connsiteY142" fmla="*/ 1071880 h 1158240"/>
              <a:gd name="connsiteX143" fmla="*/ 4983480 w 5511800"/>
              <a:gd name="connsiteY143" fmla="*/ 1087120 h 1158240"/>
              <a:gd name="connsiteX144" fmla="*/ 4998720 w 5511800"/>
              <a:gd name="connsiteY144" fmla="*/ 1107440 h 1158240"/>
              <a:gd name="connsiteX145" fmla="*/ 5024120 w 5511800"/>
              <a:gd name="connsiteY145" fmla="*/ 1112520 h 1158240"/>
              <a:gd name="connsiteX146" fmla="*/ 5069840 w 5511800"/>
              <a:gd name="connsiteY146" fmla="*/ 1107440 h 1158240"/>
              <a:gd name="connsiteX147" fmla="*/ 5100320 w 5511800"/>
              <a:gd name="connsiteY147" fmla="*/ 1097280 h 1158240"/>
              <a:gd name="connsiteX148" fmla="*/ 5161280 w 5511800"/>
              <a:gd name="connsiteY148" fmla="*/ 1092200 h 1158240"/>
              <a:gd name="connsiteX149" fmla="*/ 5207000 w 5511800"/>
              <a:gd name="connsiteY149" fmla="*/ 1066800 h 1158240"/>
              <a:gd name="connsiteX150" fmla="*/ 5227320 w 5511800"/>
              <a:gd name="connsiteY150" fmla="*/ 1056640 h 1158240"/>
              <a:gd name="connsiteX151" fmla="*/ 5267960 w 5511800"/>
              <a:gd name="connsiteY151" fmla="*/ 1071880 h 1158240"/>
              <a:gd name="connsiteX152" fmla="*/ 5313680 w 5511800"/>
              <a:gd name="connsiteY152" fmla="*/ 1076960 h 1158240"/>
              <a:gd name="connsiteX153" fmla="*/ 5344160 w 5511800"/>
              <a:gd name="connsiteY153" fmla="*/ 1082040 h 1158240"/>
              <a:gd name="connsiteX154" fmla="*/ 5359400 w 5511800"/>
              <a:gd name="connsiteY154" fmla="*/ 1092200 h 1158240"/>
              <a:gd name="connsiteX155" fmla="*/ 5379720 w 5511800"/>
              <a:gd name="connsiteY155" fmla="*/ 1097280 h 1158240"/>
              <a:gd name="connsiteX156" fmla="*/ 5486400 w 5511800"/>
              <a:gd name="connsiteY156" fmla="*/ 1102360 h 1158240"/>
              <a:gd name="connsiteX157" fmla="*/ 5496560 w 5511800"/>
              <a:gd name="connsiteY157" fmla="*/ 1132840 h 1158240"/>
              <a:gd name="connsiteX158" fmla="*/ 5511800 w 5511800"/>
              <a:gd name="connsiteY158" fmla="*/ 114300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5511800" h="1158240">
                <a:moveTo>
                  <a:pt x="0" y="1158240"/>
                </a:moveTo>
                <a:cubicBezTo>
                  <a:pt x="8467" y="1156547"/>
                  <a:pt x="17540" y="1156733"/>
                  <a:pt x="25400" y="1153160"/>
                </a:cubicBezTo>
                <a:cubicBezTo>
                  <a:pt x="36516" y="1148107"/>
                  <a:pt x="44034" y="1135802"/>
                  <a:pt x="55880" y="1132840"/>
                </a:cubicBezTo>
                <a:lnTo>
                  <a:pt x="96520" y="1122680"/>
                </a:lnTo>
                <a:cubicBezTo>
                  <a:pt x="103293" y="1117600"/>
                  <a:pt x="110412" y="1112950"/>
                  <a:pt x="116840" y="1107440"/>
                </a:cubicBezTo>
                <a:cubicBezTo>
                  <a:pt x="129046" y="1096978"/>
                  <a:pt x="132350" y="1088456"/>
                  <a:pt x="147320" y="1082040"/>
                </a:cubicBezTo>
                <a:cubicBezTo>
                  <a:pt x="153737" y="1079290"/>
                  <a:pt x="160927" y="1078878"/>
                  <a:pt x="167640" y="1076960"/>
                </a:cubicBezTo>
                <a:cubicBezTo>
                  <a:pt x="172789" y="1075489"/>
                  <a:pt x="178199" y="1074481"/>
                  <a:pt x="182880" y="1071880"/>
                </a:cubicBezTo>
                <a:cubicBezTo>
                  <a:pt x="193554" y="1065950"/>
                  <a:pt x="213360" y="1051560"/>
                  <a:pt x="213360" y="1051560"/>
                </a:cubicBezTo>
                <a:cubicBezTo>
                  <a:pt x="230293" y="1053253"/>
                  <a:pt x="247520" y="1053074"/>
                  <a:pt x="264160" y="1056640"/>
                </a:cubicBezTo>
                <a:cubicBezTo>
                  <a:pt x="271565" y="1058227"/>
                  <a:pt x="277174" y="1064807"/>
                  <a:pt x="284480" y="1066800"/>
                </a:cubicBezTo>
                <a:cubicBezTo>
                  <a:pt x="296032" y="1069950"/>
                  <a:pt x="308187" y="1070187"/>
                  <a:pt x="320040" y="1071880"/>
                </a:cubicBezTo>
                <a:cubicBezTo>
                  <a:pt x="353706" y="1083102"/>
                  <a:pt x="327562" y="1075680"/>
                  <a:pt x="391160" y="1082040"/>
                </a:cubicBezTo>
                <a:cubicBezTo>
                  <a:pt x="406418" y="1083566"/>
                  <a:pt x="421640" y="1085427"/>
                  <a:pt x="436880" y="1087120"/>
                </a:cubicBezTo>
                <a:cubicBezTo>
                  <a:pt x="463973" y="1085427"/>
                  <a:pt x="491163" y="1084882"/>
                  <a:pt x="518160" y="1082040"/>
                </a:cubicBezTo>
                <a:cubicBezTo>
                  <a:pt x="525940" y="1081221"/>
                  <a:pt x="549321" y="1069942"/>
                  <a:pt x="553720" y="1066800"/>
                </a:cubicBezTo>
                <a:cubicBezTo>
                  <a:pt x="559566" y="1062624"/>
                  <a:pt x="563441" y="1056159"/>
                  <a:pt x="568960" y="1051560"/>
                </a:cubicBezTo>
                <a:cubicBezTo>
                  <a:pt x="590798" y="1033362"/>
                  <a:pt x="576529" y="1047776"/>
                  <a:pt x="599440" y="1036320"/>
                </a:cubicBezTo>
                <a:cubicBezTo>
                  <a:pt x="607698" y="1032191"/>
                  <a:pt x="629247" y="1014947"/>
                  <a:pt x="635000" y="1010920"/>
                </a:cubicBezTo>
                <a:cubicBezTo>
                  <a:pt x="645003" y="1003918"/>
                  <a:pt x="665480" y="990600"/>
                  <a:pt x="665480" y="990600"/>
                </a:cubicBezTo>
                <a:cubicBezTo>
                  <a:pt x="668867" y="985520"/>
                  <a:pt x="670872" y="979174"/>
                  <a:pt x="675640" y="975360"/>
                </a:cubicBezTo>
                <a:cubicBezTo>
                  <a:pt x="679821" y="972015"/>
                  <a:pt x="685653" y="971442"/>
                  <a:pt x="690880" y="970280"/>
                </a:cubicBezTo>
                <a:cubicBezTo>
                  <a:pt x="700935" y="968046"/>
                  <a:pt x="711305" y="967434"/>
                  <a:pt x="721360" y="965200"/>
                </a:cubicBezTo>
                <a:cubicBezTo>
                  <a:pt x="726587" y="964038"/>
                  <a:pt x="731282" y="960746"/>
                  <a:pt x="736600" y="960120"/>
                </a:cubicBezTo>
                <a:cubicBezTo>
                  <a:pt x="760204" y="957343"/>
                  <a:pt x="784013" y="956733"/>
                  <a:pt x="807720" y="955040"/>
                </a:cubicBezTo>
                <a:cubicBezTo>
                  <a:pt x="814493" y="951653"/>
                  <a:pt x="821009" y="947692"/>
                  <a:pt x="828040" y="944880"/>
                </a:cubicBezTo>
                <a:cubicBezTo>
                  <a:pt x="837984" y="940903"/>
                  <a:pt x="849609" y="940661"/>
                  <a:pt x="858520" y="934720"/>
                </a:cubicBezTo>
                <a:cubicBezTo>
                  <a:pt x="878215" y="921590"/>
                  <a:pt x="867968" y="926491"/>
                  <a:pt x="889000" y="919480"/>
                </a:cubicBezTo>
                <a:cubicBezTo>
                  <a:pt x="908547" y="890160"/>
                  <a:pt x="887323" y="915239"/>
                  <a:pt x="929640" y="894080"/>
                </a:cubicBezTo>
                <a:cubicBezTo>
                  <a:pt x="940562" y="888619"/>
                  <a:pt x="949198" y="879221"/>
                  <a:pt x="960120" y="873760"/>
                </a:cubicBezTo>
                <a:cubicBezTo>
                  <a:pt x="966365" y="870638"/>
                  <a:pt x="973903" y="871131"/>
                  <a:pt x="980440" y="868680"/>
                </a:cubicBezTo>
                <a:cubicBezTo>
                  <a:pt x="987531" y="866021"/>
                  <a:pt x="993799" y="861503"/>
                  <a:pt x="1000760" y="858520"/>
                </a:cubicBezTo>
                <a:cubicBezTo>
                  <a:pt x="1005682" y="856411"/>
                  <a:pt x="1010920" y="855133"/>
                  <a:pt x="1016000" y="853440"/>
                </a:cubicBezTo>
                <a:cubicBezTo>
                  <a:pt x="1025197" y="844243"/>
                  <a:pt x="1045403" y="820052"/>
                  <a:pt x="1061720" y="812800"/>
                </a:cubicBezTo>
                <a:cubicBezTo>
                  <a:pt x="1071507" y="808450"/>
                  <a:pt x="1083289" y="808581"/>
                  <a:pt x="1092200" y="802640"/>
                </a:cubicBezTo>
                <a:cubicBezTo>
                  <a:pt x="1101618" y="796361"/>
                  <a:pt x="1110662" y="788402"/>
                  <a:pt x="1122680" y="787400"/>
                </a:cubicBezTo>
                <a:cubicBezTo>
                  <a:pt x="1158157" y="784444"/>
                  <a:pt x="1193800" y="784013"/>
                  <a:pt x="1229360" y="782320"/>
                </a:cubicBezTo>
                <a:cubicBezTo>
                  <a:pt x="1259929" y="777953"/>
                  <a:pt x="1267507" y="779034"/>
                  <a:pt x="1295400" y="767080"/>
                </a:cubicBezTo>
                <a:cubicBezTo>
                  <a:pt x="1358876" y="739876"/>
                  <a:pt x="1312573" y="751453"/>
                  <a:pt x="1361440" y="741680"/>
                </a:cubicBezTo>
                <a:cubicBezTo>
                  <a:pt x="1414159" y="706534"/>
                  <a:pt x="1332548" y="760031"/>
                  <a:pt x="1397000" y="721360"/>
                </a:cubicBezTo>
                <a:cubicBezTo>
                  <a:pt x="1407471" y="715078"/>
                  <a:pt x="1420154" y="710809"/>
                  <a:pt x="1427480" y="701040"/>
                </a:cubicBezTo>
                <a:cubicBezTo>
                  <a:pt x="1453896" y="665819"/>
                  <a:pt x="1429851" y="693928"/>
                  <a:pt x="1463040" y="665480"/>
                </a:cubicBezTo>
                <a:cubicBezTo>
                  <a:pt x="1495669" y="637512"/>
                  <a:pt x="1460272" y="664091"/>
                  <a:pt x="1493520" y="619760"/>
                </a:cubicBezTo>
                <a:cubicBezTo>
                  <a:pt x="1497183" y="614876"/>
                  <a:pt x="1503680" y="612987"/>
                  <a:pt x="1508760" y="609600"/>
                </a:cubicBezTo>
                <a:cubicBezTo>
                  <a:pt x="1510453" y="604520"/>
                  <a:pt x="1510870" y="598815"/>
                  <a:pt x="1513840" y="594360"/>
                </a:cubicBezTo>
                <a:cubicBezTo>
                  <a:pt x="1524899" y="577771"/>
                  <a:pt x="1535315" y="577965"/>
                  <a:pt x="1549400" y="563880"/>
                </a:cubicBezTo>
                <a:cubicBezTo>
                  <a:pt x="1553717" y="559563"/>
                  <a:pt x="1555651" y="553330"/>
                  <a:pt x="1559560" y="548640"/>
                </a:cubicBezTo>
                <a:cubicBezTo>
                  <a:pt x="1571783" y="533972"/>
                  <a:pt x="1575055" y="533230"/>
                  <a:pt x="1590040" y="523240"/>
                </a:cubicBezTo>
                <a:cubicBezTo>
                  <a:pt x="1602408" y="486136"/>
                  <a:pt x="1597603" y="503150"/>
                  <a:pt x="1605280" y="472440"/>
                </a:cubicBezTo>
                <a:cubicBezTo>
                  <a:pt x="1606973" y="418253"/>
                  <a:pt x="1603836" y="363699"/>
                  <a:pt x="1610360" y="309880"/>
                </a:cubicBezTo>
                <a:cubicBezTo>
                  <a:pt x="1611004" y="304564"/>
                  <a:pt x="1620919" y="307401"/>
                  <a:pt x="1625600" y="304800"/>
                </a:cubicBezTo>
                <a:cubicBezTo>
                  <a:pt x="1636274" y="298870"/>
                  <a:pt x="1645920" y="291253"/>
                  <a:pt x="1656080" y="284480"/>
                </a:cubicBezTo>
                <a:lnTo>
                  <a:pt x="1671320" y="274320"/>
                </a:lnTo>
                <a:cubicBezTo>
                  <a:pt x="1676400" y="270933"/>
                  <a:pt x="1680768" y="266091"/>
                  <a:pt x="1686560" y="264160"/>
                </a:cubicBezTo>
                <a:cubicBezTo>
                  <a:pt x="1691640" y="262467"/>
                  <a:pt x="1697011" y="261475"/>
                  <a:pt x="1701800" y="259080"/>
                </a:cubicBezTo>
                <a:cubicBezTo>
                  <a:pt x="1741191" y="239385"/>
                  <a:pt x="1693974" y="256609"/>
                  <a:pt x="1732280" y="243840"/>
                </a:cubicBezTo>
                <a:cubicBezTo>
                  <a:pt x="1735667" y="238760"/>
                  <a:pt x="1737672" y="232414"/>
                  <a:pt x="1742440" y="228600"/>
                </a:cubicBezTo>
                <a:cubicBezTo>
                  <a:pt x="1746621" y="225255"/>
                  <a:pt x="1752429" y="224570"/>
                  <a:pt x="1757680" y="223520"/>
                </a:cubicBezTo>
                <a:cubicBezTo>
                  <a:pt x="1769421" y="221172"/>
                  <a:pt x="1781387" y="220133"/>
                  <a:pt x="1793240" y="218440"/>
                </a:cubicBezTo>
                <a:cubicBezTo>
                  <a:pt x="1822528" y="198915"/>
                  <a:pt x="1794275" y="215819"/>
                  <a:pt x="1823720" y="203200"/>
                </a:cubicBezTo>
                <a:cubicBezTo>
                  <a:pt x="1830681" y="200217"/>
                  <a:pt x="1837465" y="196797"/>
                  <a:pt x="1844040" y="193040"/>
                </a:cubicBezTo>
                <a:cubicBezTo>
                  <a:pt x="1849341" y="190011"/>
                  <a:pt x="1853668" y="185285"/>
                  <a:pt x="1859280" y="182880"/>
                </a:cubicBezTo>
                <a:cubicBezTo>
                  <a:pt x="1865697" y="180130"/>
                  <a:pt x="1872827" y="179493"/>
                  <a:pt x="1879600" y="177800"/>
                </a:cubicBezTo>
                <a:cubicBezTo>
                  <a:pt x="1884680" y="172720"/>
                  <a:pt x="1891627" y="168986"/>
                  <a:pt x="1894840" y="162560"/>
                </a:cubicBezTo>
                <a:cubicBezTo>
                  <a:pt x="1915241" y="121757"/>
                  <a:pt x="1882749" y="148608"/>
                  <a:pt x="1915160" y="127000"/>
                </a:cubicBezTo>
                <a:cubicBezTo>
                  <a:pt x="1921933" y="116840"/>
                  <a:pt x="1932518" y="108366"/>
                  <a:pt x="1935480" y="96520"/>
                </a:cubicBezTo>
                <a:cubicBezTo>
                  <a:pt x="1937173" y="89747"/>
                  <a:pt x="1936687" y="82009"/>
                  <a:pt x="1940560" y="76200"/>
                </a:cubicBezTo>
                <a:cubicBezTo>
                  <a:pt x="1943947" y="71120"/>
                  <a:pt x="1951110" y="69949"/>
                  <a:pt x="1955800" y="66040"/>
                </a:cubicBezTo>
                <a:cubicBezTo>
                  <a:pt x="1981169" y="44900"/>
                  <a:pt x="1959497" y="54648"/>
                  <a:pt x="1986280" y="45720"/>
                </a:cubicBezTo>
                <a:cubicBezTo>
                  <a:pt x="1991360" y="40640"/>
                  <a:pt x="1994980" y="33453"/>
                  <a:pt x="2001520" y="30480"/>
                </a:cubicBezTo>
                <a:cubicBezTo>
                  <a:pt x="2014232" y="24702"/>
                  <a:pt x="2028913" y="24736"/>
                  <a:pt x="2042160" y="20320"/>
                </a:cubicBezTo>
                <a:lnTo>
                  <a:pt x="2057400" y="15240"/>
                </a:lnTo>
                <a:cubicBezTo>
                  <a:pt x="2138680" y="16933"/>
                  <a:pt x="2220083" y="15546"/>
                  <a:pt x="2301240" y="20320"/>
                </a:cubicBezTo>
                <a:cubicBezTo>
                  <a:pt x="2307335" y="20679"/>
                  <a:pt x="2310432" y="29646"/>
                  <a:pt x="2316480" y="30480"/>
                </a:cubicBezTo>
                <a:cubicBezTo>
                  <a:pt x="2360223" y="36513"/>
                  <a:pt x="2404533" y="37253"/>
                  <a:pt x="2448560" y="40640"/>
                </a:cubicBezTo>
                <a:cubicBezTo>
                  <a:pt x="2467187" y="37253"/>
                  <a:pt x="2485740" y="33433"/>
                  <a:pt x="2504440" y="30480"/>
                </a:cubicBezTo>
                <a:cubicBezTo>
                  <a:pt x="2517925" y="28351"/>
                  <a:pt x="2531614" y="27644"/>
                  <a:pt x="2545080" y="25400"/>
                </a:cubicBezTo>
                <a:cubicBezTo>
                  <a:pt x="2551967" y="24252"/>
                  <a:pt x="2558573" y="21783"/>
                  <a:pt x="2565400" y="20320"/>
                </a:cubicBezTo>
                <a:cubicBezTo>
                  <a:pt x="2582285" y="16702"/>
                  <a:pt x="2599817" y="15621"/>
                  <a:pt x="2616200" y="10160"/>
                </a:cubicBezTo>
                <a:cubicBezTo>
                  <a:pt x="2638064" y="2872"/>
                  <a:pt x="2626245" y="6379"/>
                  <a:pt x="2651760" y="0"/>
                </a:cubicBezTo>
                <a:cubicBezTo>
                  <a:pt x="2707640" y="1693"/>
                  <a:pt x="2763746" y="-220"/>
                  <a:pt x="2819400" y="5080"/>
                </a:cubicBezTo>
                <a:cubicBezTo>
                  <a:pt x="2835392" y="6603"/>
                  <a:pt x="2849217" y="18048"/>
                  <a:pt x="2865120" y="20320"/>
                </a:cubicBezTo>
                <a:cubicBezTo>
                  <a:pt x="2897014" y="24876"/>
                  <a:pt x="2929467" y="23707"/>
                  <a:pt x="2961640" y="25400"/>
                </a:cubicBezTo>
                <a:cubicBezTo>
                  <a:pt x="2966720" y="28787"/>
                  <a:pt x="2971419" y="32830"/>
                  <a:pt x="2976880" y="35560"/>
                </a:cubicBezTo>
                <a:cubicBezTo>
                  <a:pt x="2984168" y="39204"/>
                  <a:pt x="3005929" y="44092"/>
                  <a:pt x="3012440" y="45720"/>
                </a:cubicBezTo>
                <a:cubicBezTo>
                  <a:pt x="3053391" y="73020"/>
                  <a:pt x="3021658" y="54876"/>
                  <a:pt x="3119120" y="71120"/>
                </a:cubicBezTo>
                <a:cubicBezTo>
                  <a:pt x="3129280" y="72813"/>
                  <a:pt x="3139394" y="74808"/>
                  <a:pt x="3149600" y="76200"/>
                </a:cubicBezTo>
                <a:lnTo>
                  <a:pt x="3261360" y="91440"/>
                </a:lnTo>
                <a:cubicBezTo>
                  <a:pt x="3266440" y="93133"/>
                  <a:pt x="3271349" y="95470"/>
                  <a:pt x="3276600" y="96520"/>
                </a:cubicBezTo>
                <a:cubicBezTo>
                  <a:pt x="3288341" y="98868"/>
                  <a:pt x="3301043" y="97153"/>
                  <a:pt x="3312160" y="101600"/>
                </a:cubicBezTo>
                <a:cubicBezTo>
                  <a:pt x="3318830" y="104268"/>
                  <a:pt x="3321422" y="112855"/>
                  <a:pt x="3327400" y="116840"/>
                </a:cubicBezTo>
                <a:cubicBezTo>
                  <a:pt x="3331855" y="119810"/>
                  <a:pt x="3337560" y="120227"/>
                  <a:pt x="3342640" y="121920"/>
                </a:cubicBezTo>
                <a:cubicBezTo>
                  <a:pt x="3354493" y="133773"/>
                  <a:pt x="3364252" y="148181"/>
                  <a:pt x="3378200" y="157480"/>
                </a:cubicBezTo>
                <a:cubicBezTo>
                  <a:pt x="3383280" y="160867"/>
                  <a:pt x="3388877" y="163584"/>
                  <a:pt x="3393440" y="167640"/>
                </a:cubicBezTo>
                <a:cubicBezTo>
                  <a:pt x="3420506" y="191699"/>
                  <a:pt x="3412972" y="197381"/>
                  <a:pt x="3439160" y="203200"/>
                </a:cubicBezTo>
                <a:cubicBezTo>
                  <a:pt x="3449215" y="205434"/>
                  <a:pt x="3459382" y="207347"/>
                  <a:pt x="3469640" y="208280"/>
                </a:cubicBezTo>
                <a:cubicBezTo>
                  <a:pt x="3496675" y="210738"/>
                  <a:pt x="3523827" y="211667"/>
                  <a:pt x="3550920" y="213360"/>
                </a:cubicBezTo>
                <a:cubicBezTo>
                  <a:pt x="3556000" y="215053"/>
                  <a:pt x="3561188" y="216451"/>
                  <a:pt x="3566160" y="218440"/>
                </a:cubicBezTo>
                <a:cubicBezTo>
                  <a:pt x="3578134" y="223229"/>
                  <a:pt x="3589600" y="229273"/>
                  <a:pt x="3601720" y="233680"/>
                </a:cubicBezTo>
                <a:cubicBezTo>
                  <a:pt x="3608281" y="236066"/>
                  <a:pt x="3615267" y="237067"/>
                  <a:pt x="3622040" y="238760"/>
                </a:cubicBezTo>
                <a:cubicBezTo>
                  <a:pt x="3627120" y="243840"/>
                  <a:pt x="3631302" y="250015"/>
                  <a:pt x="3637280" y="254000"/>
                </a:cubicBezTo>
                <a:cubicBezTo>
                  <a:pt x="3641735" y="256970"/>
                  <a:pt x="3648293" y="255792"/>
                  <a:pt x="3652520" y="259080"/>
                </a:cubicBezTo>
                <a:cubicBezTo>
                  <a:pt x="3676610" y="277817"/>
                  <a:pt x="3679579" y="284429"/>
                  <a:pt x="3693160" y="304800"/>
                </a:cubicBezTo>
                <a:cubicBezTo>
                  <a:pt x="3694853" y="314960"/>
                  <a:pt x="3695280" y="325414"/>
                  <a:pt x="3698240" y="335280"/>
                </a:cubicBezTo>
                <a:cubicBezTo>
                  <a:pt x="3700416" y="342533"/>
                  <a:pt x="3705741" y="348509"/>
                  <a:pt x="3708400" y="355600"/>
                </a:cubicBezTo>
                <a:cubicBezTo>
                  <a:pt x="3710851" y="362137"/>
                  <a:pt x="3711787" y="369147"/>
                  <a:pt x="3713480" y="375920"/>
                </a:cubicBezTo>
                <a:cubicBezTo>
                  <a:pt x="3721174" y="460551"/>
                  <a:pt x="3713284" y="405518"/>
                  <a:pt x="3723640" y="452120"/>
                </a:cubicBezTo>
                <a:cubicBezTo>
                  <a:pt x="3725513" y="460549"/>
                  <a:pt x="3724436" y="470023"/>
                  <a:pt x="3728720" y="477520"/>
                </a:cubicBezTo>
                <a:cubicBezTo>
                  <a:pt x="3731749" y="482821"/>
                  <a:pt x="3738880" y="484293"/>
                  <a:pt x="3743960" y="487680"/>
                </a:cubicBezTo>
                <a:cubicBezTo>
                  <a:pt x="3745653" y="492760"/>
                  <a:pt x="3747741" y="497725"/>
                  <a:pt x="3749040" y="502920"/>
                </a:cubicBezTo>
                <a:cubicBezTo>
                  <a:pt x="3751134" y="511297"/>
                  <a:pt x="3751088" y="520235"/>
                  <a:pt x="3754120" y="528320"/>
                </a:cubicBezTo>
                <a:cubicBezTo>
                  <a:pt x="3756264" y="534037"/>
                  <a:pt x="3760893" y="538480"/>
                  <a:pt x="3764280" y="543560"/>
                </a:cubicBezTo>
                <a:cubicBezTo>
                  <a:pt x="3773515" y="580501"/>
                  <a:pt x="3761212" y="550652"/>
                  <a:pt x="3784600" y="574040"/>
                </a:cubicBezTo>
                <a:cubicBezTo>
                  <a:pt x="3788917" y="578357"/>
                  <a:pt x="3789400" y="586356"/>
                  <a:pt x="3794760" y="589280"/>
                </a:cubicBezTo>
                <a:cubicBezTo>
                  <a:pt x="3808863" y="596972"/>
                  <a:pt x="3825126" y="599796"/>
                  <a:pt x="3840480" y="604520"/>
                </a:cubicBezTo>
                <a:cubicBezTo>
                  <a:pt x="3878990" y="616369"/>
                  <a:pt x="3903787" y="611988"/>
                  <a:pt x="3952240" y="614680"/>
                </a:cubicBezTo>
                <a:cubicBezTo>
                  <a:pt x="3957320" y="619760"/>
                  <a:pt x="3964507" y="623380"/>
                  <a:pt x="3967480" y="629920"/>
                </a:cubicBezTo>
                <a:cubicBezTo>
                  <a:pt x="3972893" y="641828"/>
                  <a:pt x="3979132" y="679814"/>
                  <a:pt x="3982720" y="695960"/>
                </a:cubicBezTo>
                <a:cubicBezTo>
                  <a:pt x="3984235" y="702776"/>
                  <a:pt x="3984336" y="710218"/>
                  <a:pt x="3987800" y="716280"/>
                </a:cubicBezTo>
                <a:cubicBezTo>
                  <a:pt x="3991364" y="722518"/>
                  <a:pt x="3998864" y="725674"/>
                  <a:pt x="4003040" y="731520"/>
                </a:cubicBezTo>
                <a:cubicBezTo>
                  <a:pt x="4007442" y="737682"/>
                  <a:pt x="4009443" y="745265"/>
                  <a:pt x="4013200" y="751840"/>
                </a:cubicBezTo>
                <a:cubicBezTo>
                  <a:pt x="4016229" y="757141"/>
                  <a:pt x="4020395" y="761743"/>
                  <a:pt x="4023360" y="767080"/>
                </a:cubicBezTo>
                <a:cubicBezTo>
                  <a:pt x="4053311" y="820991"/>
                  <a:pt x="4025860" y="778450"/>
                  <a:pt x="4048760" y="812800"/>
                </a:cubicBezTo>
                <a:cubicBezTo>
                  <a:pt x="4053601" y="832166"/>
                  <a:pt x="4051471" y="833325"/>
                  <a:pt x="4064000" y="848360"/>
                </a:cubicBezTo>
                <a:cubicBezTo>
                  <a:pt x="4075393" y="862032"/>
                  <a:pt x="4082193" y="862624"/>
                  <a:pt x="4089400" y="878840"/>
                </a:cubicBezTo>
                <a:cubicBezTo>
                  <a:pt x="4093750" y="888627"/>
                  <a:pt x="4099560" y="909320"/>
                  <a:pt x="4099560" y="909320"/>
                </a:cubicBezTo>
                <a:cubicBezTo>
                  <a:pt x="4101253" y="929640"/>
                  <a:pt x="4099038" y="950674"/>
                  <a:pt x="4104640" y="970280"/>
                </a:cubicBezTo>
                <a:cubicBezTo>
                  <a:pt x="4106317" y="976150"/>
                  <a:pt x="4114045" y="978644"/>
                  <a:pt x="4119880" y="980440"/>
                </a:cubicBezTo>
                <a:cubicBezTo>
                  <a:pt x="4136385" y="985518"/>
                  <a:pt x="4153747" y="987213"/>
                  <a:pt x="4170680" y="990600"/>
                </a:cubicBezTo>
                <a:cubicBezTo>
                  <a:pt x="4175760" y="993987"/>
                  <a:pt x="4179818" y="1000978"/>
                  <a:pt x="4185920" y="1000760"/>
                </a:cubicBezTo>
                <a:cubicBezTo>
                  <a:pt x="4280765" y="997373"/>
                  <a:pt x="4277177" y="997434"/>
                  <a:pt x="4328160" y="980440"/>
                </a:cubicBezTo>
                <a:cubicBezTo>
                  <a:pt x="4346787" y="982133"/>
                  <a:pt x="4366164" y="980020"/>
                  <a:pt x="4384040" y="985520"/>
                </a:cubicBezTo>
                <a:cubicBezTo>
                  <a:pt x="4389875" y="987316"/>
                  <a:pt x="4390291" y="996070"/>
                  <a:pt x="4394200" y="1000760"/>
                </a:cubicBezTo>
                <a:cubicBezTo>
                  <a:pt x="4406423" y="1015428"/>
                  <a:pt x="4409695" y="1016170"/>
                  <a:pt x="4424680" y="1026160"/>
                </a:cubicBezTo>
                <a:cubicBezTo>
                  <a:pt x="4428067" y="1031240"/>
                  <a:pt x="4430150" y="1037491"/>
                  <a:pt x="4434840" y="1041400"/>
                </a:cubicBezTo>
                <a:cubicBezTo>
                  <a:pt x="4454297" y="1057614"/>
                  <a:pt x="4483770" y="1054304"/>
                  <a:pt x="4505960" y="1056640"/>
                </a:cubicBezTo>
                <a:cubicBezTo>
                  <a:pt x="4587586" y="1065232"/>
                  <a:pt x="4516288" y="1058998"/>
                  <a:pt x="4617720" y="1066800"/>
                </a:cubicBezTo>
                <a:cubicBezTo>
                  <a:pt x="4624493" y="1065107"/>
                  <a:pt x="4631224" y="1063235"/>
                  <a:pt x="4638040" y="1061720"/>
                </a:cubicBezTo>
                <a:cubicBezTo>
                  <a:pt x="4646469" y="1059847"/>
                  <a:pt x="4655027" y="1058582"/>
                  <a:pt x="4663440" y="1056640"/>
                </a:cubicBezTo>
                <a:cubicBezTo>
                  <a:pt x="4677046" y="1053500"/>
                  <a:pt x="4704080" y="1046480"/>
                  <a:pt x="4704080" y="1046480"/>
                </a:cubicBezTo>
                <a:lnTo>
                  <a:pt x="4902200" y="1051560"/>
                </a:lnTo>
                <a:cubicBezTo>
                  <a:pt x="4912490" y="1052017"/>
                  <a:pt x="4923117" y="1052815"/>
                  <a:pt x="4932680" y="1056640"/>
                </a:cubicBezTo>
                <a:cubicBezTo>
                  <a:pt x="4940541" y="1059784"/>
                  <a:pt x="4945649" y="1067679"/>
                  <a:pt x="4953000" y="1071880"/>
                </a:cubicBezTo>
                <a:cubicBezTo>
                  <a:pt x="4972281" y="1082898"/>
                  <a:pt x="4965781" y="1069421"/>
                  <a:pt x="4983480" y="1087120"/>
                </a:cubicBezTo>
                <a:cubicBezTo>
                  <a:pt x="4989467" y="1093107"/>
                  <a:pt x="4991540" y="1102953"/>
                  <a:pt x="4998720" y="1107440"/>
                </a:cubicBezTo>
                <a:cubicBezTo>
                  <a:pt x="5006042" y="1112016"/>
                  <a:pt x="5015653" y="1110827"/>
                  <a:pt x="5024120" y="1112520"/>
                </a:cubicBezTo>
                <a:cubicBezTo>
                  <a:pt x="5039360" y="1110827"/>
                  <a:pt x="5054804" y="1110447"/>
                  <a:pt x="5069840" y="1107440"/>
                </a:cubicBezTo>
                <a:cubicBezTo>
                  <a:pt x="5080342" y="1105340"/>
                  <a:pt x="5089756" y="1099041"/>
                  <a:pt x="5100320" y="1097280"/>
                </a:cubicBezTo>
                <a:cubicBezTo>
                  <a:pt x="5120433" y="1093928"/>
                  <a:pt x="5140960" y="1093893"/>
                  <a:pt x="5161280" y="1092200"/>
                </a:cubicBezTo>
                <a:cubicBezTo>
                  <a:pt x="5203424" y="1078152"/>
                  <a:pt x="5137129" y="1101735"/>
                  <a:pt x="5207000" y="1066800"/>
                </a:cubicBezTo>
                <a:lnTo>
                  <a:pt x="5227320" y="1056640"/>
                </a:lnTo>
                <a:cubicBezTo>
                  <a:pt x="5240867" y="1061720"/>
                  <a:pt x="5253877" y="1068566"/>
                  <a:pt x="5267960" y="1071880"/>
                </a:cubicBezTo>
                <a:cubicBezTo>
                  <a:pt x="5282886" y="1075392"/>
                  <a:pt x="5298481" y="1074933"/>
                  <a:pt x="5313680" y="1076960"/>
                </a:cubicBezTo>
                <a:cubicBezTo>
                  <a:pt x="5323890" y="1078321"/>
                  <a:pt x="5334000" y="1080347"/>
                  <a:pt x="5344160" y="1082040"/>
                </a:cubicBezTo>
                <a:cubicBezTo>
                  <a:pt x="5349240" y="1085427"/>
                  <a:pt x="5353788" y="1089795"/>
                  <a:pt x="5359400" y="1092200"/>
                </a:cubicBezTo>
                <a:cubicBezTo>
                  <a:pt x="5365817" y="1094950"/>
                  <a:pt x="5372760" y="1096723"/>
                  <a:pt x="5379720" y="1097280"/>
                </a:cubicBezTo>
                <a:cubicBezTo>
                  <a:pt x="5415207" y="1100119"/>
                  <a:pt x="5450840" y="1100667"/>
                  <a:pt x="5486400" y="1102360"/>
                </a:cubicBezTo>
                <a:cubicBezTo>
                  <a:pt x="5489787" y="1112520"/>
                  <a:pt x="5487649" y="1126899"/>
                  <a:pt x="5496560" y="1132840"/>
                </a:cubicBezTo>
                <a:lnTo>
                  <a:pt x="5511800" y="1143000"/>
                </a:lnTo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</a:t>
            </a:r>
            <a:endParaRPr lang="en-IL" dirty="0"/>
          </a:p>
        </p:txBody>
      </p:sp>
      <p:sp>
        <p:nvSpPr>
          <p:cNvPr id="3" name="Rectangle 2"/>
          <p:cNvSpPr/>
          <p:nvPr/>
        </p:nvSpPr>
        <p:spPr>
          <a:xfrm>
            <a:off x="561545" y="4175562"/>
            <a:ext cx="1571214" cy="116050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/>
              <p:nvPr/>
            </p:nvSpPr>
            <p:spPr>
              <a:xfrm>
                <a:off x="6454244" y="5088725"/>
                <a:ext cx="3829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127EA77-8A7D-4753-8D8E-0F035A0FF3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244" y="5088725"/>
                <a:ext cx="382925" cy="46166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02071" y="3644857"/>
                <a:ext cx="45185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71" y="3644857"/>
                <a:ext cx="451854" cy="46166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Connector 55"/>
          <p:cNvCxnSpPr/>
          <p:nvPr/>
        </p:nvCxnSpPr>
        <p:spPr>
          <a:xfrm flipH="1">
            <a:off x="457200" y="4152900"/>
            <a:ext cx="1185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6096000" y="5339608"/>
            <a:ext cx="0" cy="1338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97165" y="5165670"/>
                <a:ext cx="32412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IL" sz="1400" dirty="0"/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165" y="5165670"/>
                <a:ext cx="324128" cy="30777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65934" y="3975823"/>
                <a:ext cx="324127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IL" sz="1400" dirty="0"/>
              </a:p>
            </p:txBody>
          </p:sp>
        </mc:Choice>
        <mc:Fallback xmlns="">
          <p:sp>
            <p:nvSpPr>
              <p:cNvPr id="59" name="Rectangle 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934" y="3975823"/>
                <a:ext cx="324127" cy="30777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349565" y="5318070"/>
                <a:ext cx="32412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IL" sz="1400" dirty="0"/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565" y="5318070"/>
                <a:ext cx="324128" cy="30777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Freeform 62"/>
          <p:cNvSpPr/>
          <p:nvPr/>
        </p:nvSpPr>
        <p:spPr>
          <a:xfrm flipV="1">
            <a:off x="591116" y="4161411"/>
            <a:ext cx="5511800" cy="1159200"/>
          </a:xfrm>
          <a:custGeom>
            <a:avLst/>
            <a:gdLst>
              <a:gd name="connsiteX0" fmla="*/ 0 w 5511800"/>
              <a:gd name="connsiteY0" fmla="*/ 1158240 h 1158240"/>
              <a:gd name="connsiteX1" fmla="*/ 25400 w 5511800"/>
              <a:gd name="connsiteY1" fmla="*/ 1153160 h 1158240"/>
              <a:gd name="connsiteX2" fmla="*/ 55880 w 5511800"/>
              <a:gd name="connsiteY2" fmla="*/ 1132840 h 1158240"/>
              <a:gd name="connsiteX3" fmla="*/ 96520 w 5511800"/>
              <a:gd name="connsiteY3" fmla="*/ 1122680 h 1158240"/>
              <a:gd name="connsiteX4" fmla="*/ 116840 w 5511800"/>
              <a:gd name="connsiteY4" fmla="*/ 1107440 h 1158240"/>
              <a:gd name="connsiteX5" fmla="*/ 147320 w 5511800"/>
              <a:gd name="connsiteY5" fmla="*/ 1082040 h 1158240"/>
              <a:gd name="connsiteX6" fmla="*/ 167640 w 5511800"/>
              <a:gd name="connsiteY6" fmla="*/ 1076960 h 1158240"/>
              <a:gd name="connsiteX7" fmla="*/ 182880 w 5511800"/>
              <a:gd name="connsiteY7" fmla="*/ 1071880 h 1158240"/>
              <a:gd name="connsiteX8" fmla="*/ 213360 w 5511800"/>
              <a:gd name="connsiteY8" fmla="*/ 1051560 h 1158240"/>
              <a:gd name="connsiteX9" fmla="*/ 264160 w 5511800"/>
              <a:gd name="connsiteY9" fmla="*/ 1056640 h 1158240"/>
              <a:gd name="connsiteX10" fmla="*/ 284480 w 5511800"/>
              <a:gd name="connsiteY10" fmla="*/ 1066800 h 1158240"/>
              <a:gd name="connsiteX11" fmla="*/ 320040 w 5511800"/>
              <a:gd name="connsiteY11" fmla="*/ 1071880 h 1158240"/>
              <a:gd name="connsiteX12" fmla="*/ 391160 w 5511800"/>
              <a:gd name="connsiteY12" fmla="*/ 1082040 h 1158240"/>
              <a:gd name="connsiteX13" fmla="*/ 436880 w 5511800"/>
              <a:gd name="connsiteY13" fmla="*/ 1087120 h 1158240"/>
              <a:gd name="connsiteX14" fmla="*/ 518160 w 5511800"/>
              <a:gd name="connsiteY14" fmla="*/ 1082040 h 1158240"/>
              <a:gd name="connsiteX15" fmla="*/ 553720 w 5511800"/>
              <a:gd name="connsiteY15" fmla="*/ 1066800 h 1158240"/>
              <a:gd name="connsiteX16" fmla="*/ 568960 w 5511800"/>
              <a:gd name="connsiteY16" fmla="*/ 1051560 h 1158240"/>
              <a:gd name="connsiteX17" fmla="*/ 599440 w 5511800"/>
              <a:gd name="connsiteY17" fmla="*/ 1036320 h 1158240"/>
              <a:gd name="connsiteX18" fmla="*/ 635000 w 5511800"/>
              <a:gd name="connsiteY18" fmla="*/ 1010920 h 1158240"/>
              <a:gd name="connsiteX19" fmla="*/ 665480 w 5511800"/>
              <a:gd name="connsiteY19" fmla="*/ 990600 h 1158240"/>
              <a:gd name="connsiteX20" fmla="*/ 675640 w 5511800"/>
              <a:gd name="connsiteY20" fmla="*/ 975360 h 1158240"/>
              <a:gd name="connsiteX21" fmla="*/ 690880 w 5511800"/>
              <a:gd name="connsiteY21" fmla="*/ 970280 h 1158240"/>
              <a:gd name="connsiteX22" fmla="*/ 721360 w 5511800"/>
              <a:gd name="connsiteY22" fmla="*/ 965200 h 1158240"/>
              <a:gd name="connsiteX23" fmla="*/ 736600 w 5511800"/>
              <a:gd name="connsiteY23" fmla="*/ 960120 h 1158240"/>
              <a:gd name="connsiteX24" fmla="*/ 807720 w 5511800"/>
              <a:gd name="connsiteY24" fmla="*/ 955040 h 1158240"/>
              <a:gd name="connsiteX25" fmla="*/ 828040 w 5511800"/>
              <a:gd name="connsiteY25" fmla="*/ 944880 h 1158240"/>
              <a:gd name="connsiteX26" fmla="*/ 858520 w 5511800"/>
              <a:gd name="connsiteY26" fmla="*/ 934720 h 1158240"/>
              <a:gd name="connsiteX27" fmla="*/ 889000 w 5511800"/>
              <a:gd name="connsiteY27" fmla="*/ 919480 h 1158240"/>
              <a:gd name="connsiteX28" fmla="*/ 929640 w 5511800"/>
              <a:gd name="connsiteY28" fmla="*/ 894080 h 1158240"/>
              <a:gd name="connsiteX29" fmla="*/ 960120 w 5511800"/>
              <a:gd name="connsiteY29" fmla="*/ 873760 h 1158240"/>
              <a:gd name="connsiteX30" fmla="*/ 980440 w 5511800"/>
              <a:gd name="connsiteY30" fmla="*/ 868680 h 1158240"/>
              <a:gd name="connsiteX31" fmla="*/ 1000760 w 5511800"/>
              <a:gd name="connsiteY31" fmla="*/ 858520 h 1158240"/>
              <a:gd name="connsiteX32" fmla="*/ 1016000 w 5511800"/>
              <a:gd name="connsiteY32" fmla="*/ 853440 h 1158240"/>
              <a:gd name="connsiteX33" fmla="*/ 1061720 w 5511800"/>
              <a:gd name="connsiteY33" fmla="*/ 812800 h 1158240"/>
              <a:gd name="connsiteX34" fmla="*/ 1092200 w 5511800"/>
              <a:gd name="connsiteY34" fmla="*/ 802640 h 1158240"/>
              <a:gd name="connsiteX35" fmla="*/ 1122680 w 5511800"/>
              <a:gd name="connsiteY35" fmla="*/ 787400 h 1158240"/>
              <a:gd name="connsiteX36" fmla="*/ 1229360 w 5511800"/>
              <a:gd name="connsiteY36" fmla="*/ 782320 h 1158240"/>
              <a:gd name="connsiteX37" fmla="*/ 1295400 w 5511800"/>
              <a:gd name="connsiteY37" fmla="*/ 767080 h 1158240"/>
              <a:gd name="connsiteX38" fmla="*/ 1361440 w 5511800"/>
              <a:gd name="connsiteY38" fmla="*/ 741680 h 1158240"/>
              <a:gd name="connsiteX39" fmla="*/ 1397000 w 5511800"/>
              <a:gd name="connsiteY39" fmla="*/ 721360 h 1158240"/>
              <a:gd name="connsiteX40" fmla="*/ 1427480 w 5511800"/>
              <a:gd name="connsiteY40" fmla="*/ 701040 h 1158240"/>
              <a:gd name="connsiteX41" fmla="*/ 1463040 w 5511800"/>
              <a:gd name="connsiteY41" fmla="*/ 665480 h 1158240"/>
              <a:gd name="connsiteX42" fmla="*/ 1493520 w 5511800"/>
              <a:gd name="connsiteY42" fmla="*/ 619760 h 1158240"/>
              <a:gd name="connsiteX43" fmla="*/ 1508760 w 5511800"/>
              <a:gd name="connsiteY43" fmla="*/ 609600 h 1158240"/>
              <a:gd name="connsiteX44" fmla="*/ 1513840 w 5511800"/>
              <a:gd name="connsiteY44" fmla="*/ 594360 h 1158240"/>
              <a:gd name="connsiteX45" fmla="*/ 1549400 w 5511800"/>
              <a:gd name="connsiteY45" fmla="*/ 563880 h 1158240"/>
              <a:gd name="connsiteX46" fmla="*/ 1559560 w 5511800"/>
              <a:gd name="connsiteY46" fmla="*/ 548640 h 1158240"/>
              <a:gd name="connsiteX47" fmla="*/ 1590040 w 5511800"/>
              <a:gd name="connsiteY47" fmla="*/ 523240 h 1158240"/>
              <a:gd name="connsiteX48" fmla="*/ 1605280 w 5511800"/>
              <a:gd name="connsiteY48" fmla="*/ 472440 h 1158240"/>
              <a:gd name="connsiteX49" fmla="*/ 1610360 w 5511800"/>
              <a:gd name="connsiteY49" fmla="*/ 309880 h 1158240"/>
              <a:gd name="connsiteX50" fmla="*/ 1625600 w 5511800"/>
              <a:gd name="connsiteY50" fmla="*/ 304800 h 1158240"/>
              <a:gd name="connsiteX51" fmla="*/ 1656080 w 5511800"/>
              <a:gd name="connsiteY51" fmla="*/ 284480 h 1158240"/>
              <a:gd name="connsiteX52" fmla="*/ 1671320 w 5511800"/>
              <a:gd name="connsiteY52" fmla="*/ 274320 h 1158240"/>
              <a:gd name="connsiteX53" fmla="*/ 1686560 w 5511800"/>
              <a:gd name="connsiteY53" fmla="*/ 264160 h 1158240"/>
              <a:gd name="connsiteX54" fmla="*/ 1701800 w 5511800"/>
              <a:gd name="connsiteY54" fmla="*/ 259080 h 1158240"/>
              <a:gd name="connsiteX55" fmla="*/ 1732280 w 5511800"/>
              <a:gd name="connsiteY55" fmla="*/ 243840 h 1158240"/>
              <a:gd name="connsiteX56" fmla="*/ 1742440 w 5511800"/>
              <a:gd name="connsiteY56" fmla="*/ 228600 h 1158240"/>
              <a:gd name="connsiteX57" fmla="*/ 1757680 w 5511800"/>
              <a:gd name="connsiteY57" fmla="*/ 223520 h 1158240"/>
              <a:gd name="connsiteX58" fmla="*/ 1793240 w 5511800"/>
              <a:gd name="connsiteY58" fmla="*/ 218440 h 1158240"/>
              <a:gd name="connsiteX59" fmla="*/ 1823720 w 5511800"/>
              <a:gd name="connsiteY59" fmla="*/ 203200 h 1158240"/>
              <a:gd name="connsiteX60" fmla="*/ 1844040 w 5511800"/>
              <a:gd name="connsiteY60" fmla="*/ 193040 h 1158240"/>
              <a:gd name="connsiteX61" fmla="*/ 1859280 w 5511800"/>
              <a:gd name="connsiteY61" fmla="*/ 182880 h 1158240"/>
              <a:gd name="connsiteX62" fmla="*/ 1879600 w 5511800"/>
              <a:gd name="connsiteY62" fmla="*/ 177800 h 1158240"/>
              <a:gd name="connsiteX63" fmla="*/ 1894840 w 5511800"/>
              <a:gd name="connsiteY63" fmla="*/ 162560 h 1158240"/>
              <a:gd name="connsiteX64" fmla="*/ 1915160 w 5511800"/>
              <a:gd name="connsiteY64" fmla="*/ 127000 h 1158240"/>
              <a:gd name="connsiteX65" fmla="*/ 1935480 w 5511800"/>
              <a:gd name="connsiteY65" fmla="*/ 96520 h 1158240"/>
              <a:gd name="connsiteX66" fmla="*/ 1940560 w 5511800"/>
              <a:gd name="connsiteY66" fmla="*/ 76200 h 1158240"/>
              <a:gd name="connsiteX67" fmla="*/ 1955800 w 5511800"/>
              <a:gd name="connsiteY67" fmla="*/ 66040 h 1158240"/>
              <a:gd name="connsiteX68" fmla="*/ 1986280 w 5511800"/>
              <a:gd name="connsiteY68" fmla="*/ 45720 h 1158240"/>
              <a:gd name="connsiteX69" fmla="*/ 2001520 w 5511800"/>
              <a:gd name="connsiteY69" fmla="*/ 30480 h 1158240"/>
              <a:gd name="connsiteX70" fmla="*/ 2042160 w 5511800"/>
              <a:gd name="connsiteY70" fmla="*/ 20320 h 1158240"/>
              <a:gd name="connsiteX71" fmla="*/ 2057400 w 5511800"/>
              <a:gd name="connsiteY71" fmla="*/ 15240 h 1158240"/>
              <a:gd name="connsiteX72" fmla="*/ 2301240 w 5511800"/>
              <a:gd name="connsiteY72" fmla="*/ 20320 h 1158240"/>
              <a:gd name="connsiteX73" fmla="*/ 2316480 w 5511800"/>
              <a:gd name="connsiteY73" fmla="*/ 30480 h 1158240"/>
              <a:gd name="connsiteX74" fmla="*/ 2448560 w 5511800"/>
              <a:gd name="connsiteY74" fmla="*/ 40640 h 1158240"/>
              <a:gd name="connsiteX75" fmla="*/ 2504440 w 5511800"/>
              <a:gd name="connsiteY75" fmla="*/ 30480 h 1158240"/>
              <a:gd name="connsiteX76" fmla="*/ 2545080 w 5511800"/>
              <a:gd name="connsiteY76" fmla="*/ 25400 h 1158240"/>
              <a:gd name="connsiteX77" fmla="*/ 2565400 w 5511800"/>
              <a:gd name="connsiteY77" fmla="*/ 20320 h 1158240"/>
              <a:gd name="connsiteX78" fmla="*/ 2616200 w 5511800"/>
              <a:gd name="connsiteY78" fmla="*/ 10160 h 1158240"/>
              <a:gd name="connsiteX79" fmla="*/ 2651760 w 5511800"/>
              <a:gd name="connsiteY79" fmla="*/ 0 h 1158240"/>
              <a:gd name="connsiteX80" fmla="*/ 2819400 w 5511800"/>
              <a:gd name="connsiteY80" fmla="*/ 5080 h 1158240"/>
              <a:gd name="connsiteX81" fmla="*/ 2865120 w 5511800"/>
              <a:gd name="connsiteY81" fmla="*/ 20320 h 1158240"/>
              <a:gd name="connsiteX82" fmla="*/ 2961640 w 5511800"/>
              <a:gd name="connsiteY82" fmla="*/ 25400 h 1158240"/>
              <a:gd name="connsiteX83" fmla="*/ 2976880 w 5511800"/>
              <a:gd name="connsiteY83" fmla="*/ 35560 h 1158240"/>
              <a:gd name="connsiteX84" fmla="*/ 3012440 w 5511800"/>
              <a:gd name="connsiteY84" fmla="*/ 45720 h 1158240"/>
              <a:gd name="connsiteX85" fmla="*/ 3119120 w 5511800"/>
              <a:gd name="connsiteY85" fmla="*/ 71120 h 1158240"/>
              <a:gd name="connsiteX86" fmla="*/ 3149600 w 5511800"/>
              <a:gd name="connsiteY86" fmla="*/ 76200 h 1158240"/>
              <a:gd name="connsiteX87" fmla="*/ 3261360 w 5511800"/>
              <a:gd name="connsiteY87" fmla="*/ 91440 h 1158240"/>
              <a:gd name="connsiteX88" fmla="*/ 3276600 w 5511800"/>
              <a:gd name="connsiteY88" fmla="*/ 96520 h 1158240"/>
              <a:gd name="connsiteX89" fmla="*/ 3312160 w 5511800"/>
              <a:gd name="connsiteY89" fmla="*/ 101600 h 1158240"/>
              <a:gd name="connsiteX90" fmla="*/ 3327400 w 5511800"/>
              <a:gd name="connsiteY90" fmla="*/ 116840 h 1158240"/>
              <a:gd name="connsiteX91" fmla="*/ 3342640 w 5511800"/>
              <a:gd name="connsiteY91" fmla="*/ 121920 h 1158240"/>
              <a:gd name="connsiteX92" fmla="*/ 3378200 w 5511800"/>
              <a:gd name="connsiteY92" fmla="*/ 157480 h 1158240"/>
              <a:gd name="connsiteX93" fmla="*/ 3393440 w 5511800"/>
              <a:gd name="connsiteY93" fmla="*/ 167640 h 1158240"/>
              <a:gd name="connsiteX94" fmla="*/ 3439160 w 5511800"/>
              <a:gd name="connsiteY94" fmla="*/ 203200 h 1158240"/>
              <a:gd name="connsiteX95" fmla="*/ 3469640 w 5511800"/>
              <a:gd name="connsiteY95" fmla="*/ 208280 h 1158240"/>
              <a:gd name="connsiteX96" fmla="*/ 3550920 w 5511800"/>
              <a:gd name="connsiteY96" fmla="*/ 213360 h 1158240"/>
              <a:gd name="connsiteX97" fmla="*/ 3566160 w 5511800"/>
              <a:gd name="connsiteY97" fmla="*/ 218440 h 1158240"/>
              <a:gd name="connsiteX98" fmla="*/ 3601720 w 5511800"/>
              <a:gd name="connsiteY98" fmla="*/ 233680 h 1158240"/>
              <a:gd name="connsiteX99" fmla="*/ 3622040 w 5511800"/>
              <a:gd name="connsiteY99" fmla="*/ 238760 h 1158240"/>
              <a:gd name="connsiteX100" fmla="*/ 3637280 w 5511800"/>
              <a:gd name="connsiteY100" fmla="*/ 254000 h 1158240"/>
              <a:gd name="connsiteX101" fmla="*/ 3652520 w 5511800"/>
              <a:gd name="connsiteY101" fmla="*/ 259080 h 1158240"/>
              <a:gd name="connsiteX102" fmla="*/ 3693160 w 5511800"/>
              <a:gd name="connsiteY102" fmla="*/ 304800 h 1158240"/>
              <a:gd name="connsiteX103" fmla="*/ 3698240 w 5511800"/>
              <a:gd name="connsiteY103" fmla="*/ 335280 h 1158240"/>
              <a:gd name="connsiteX104" fmla="*/ 3708400 w 5511800"/>
              <a:gd name="connsiteY104" fmla="*/ 355600 h 1158240"/>
              <a:gd name="connsiteX105" fmla="*/ 3713480 w 5511800"/>
              <a:gd name="connsiteY105" fmla="*/ 375920 h 1158240"/>
              <a:gd name="connsiteX106" fmla="*/ 3723640 w 5511800"/>
              <a:gd name="connsiteY106" fmla="*/ 452120 h 1158240"/>
              <a:gd name="connsiteX107" fmla="*/ 3728720 w 5511800"/>
              <a:gd name="connsiteY107" fmla="*/ 477520 h 1158240"/>
              <a:gd name="connsiteX108" fmla="*/ 3743960 w 5511800"/>
              <a:gd name="connsiteY108" fmla="*/ 487680 h 1158240"/>
              <a:gd name="connsiteX109" fmla="*/ 3749040 w 5511800"/>
              <a:gd name="connsiteY109" fmla="*/ 502920 h 1158240"/>
              <a:gd name="connsiteX110" fmla="*/ 3754120 w 5511800"/>
              <a:gd name="connsiteY110" fmla="*/ 528320 h 1158240"/>
              <a:gd name="connsiteX111" fmla="*/ 3764280 w 5511800"/>
              <a:gd name="connsiteY111" fmla="*/ 543560 h 1158240"/>
              <a:gd name="connsiteX112" fmla="*/ 3784600 w 5511800"/>
              <a:gd name="connsiteY112" fmla="*/ 574040 h 1158240"/>
              <a:gd name="connsiteX113" fmla="*/ 3794760 w 5511800"/>
              <a:gd name="connsiteY113" fmla="*/ 589280 h 1158240"/>
              <a:gd name="connsiteX114" fmla="*/ 3840480 w 5511800"/>
              <a:gd name="connsiteY114" fmla="*/ 604520 h 1158240"/>
              <a:gd name="connsiteX115" fmla="*/ 3952240 w 5511800"/>
              <a:gd name="connsiteY115" fmla="*/ 614680 h 1158240"/>
              <a:gd name="connsiteX116" fmla="*/ 3967480 w 5511800"/>
              <a:gd name="connsiteY116" fmla="*/ 629920 h 1158240"/>
              <a:gd name="connsiteX117" fmla="*/ 3982720 w 5511800"/>
              <a:gd name="connsiteY117" fmla="*/ 695960 h 1158240"/>
              <a:gd name="connsiteX118" fmla="*/ 3987800 w 5511800"/>
              <a:gd name="connsiteY118" fmla="*/ 716280 h 1158240"/>
              <a:gd name="connsiteX119" fmla="*/ 4003040 w 5511800"/>
              <a:gd name="connsiteY119" fmla="*/ 731520 h 1158240"/>
              <a:gd name="connsiteX120" fmla="*/ 4013200 w 5511800"/>
              <a:gd name="connsiteY120" fmla="*/ 751840 h 1158240"/>
              <a:gd name="connsiteX121" fmla="*/ 4023360 w 5511800"/>
              <a:gd name="connsiteY121" fmla="*/ 767080 h 1158240"/>
              <a:gd name="connsiteX122" fmla="*/ 4048760 w 5511800"/>
              <a:gd name="connsiteY122" fmla="*/ 812800 h 1158240"/>
              <a:gd name="connsiteX123" fmla="*/ 4064000 w 5511800"/>
              <a:gd name="connsiteY123" fmla="*/ 848360 h 1158240"/>
              <a:gd name="connsiteX124" fmla="*/ 4089400 w 5511800"/>
              <a:gd name="connsiteY124" fmla="*/ 878840 h 1158240"/>
              <a:gd name="connsiteX125" fmla="*/ 4099560 w 5511800"/>
              <a:gd name="connsiteY125" fmla="*/ 909320 h 1158240"/>
              <a:gd name="connsiteX126" fmla="*/ 4104640 w 5511800"/>
              <a:gd name="connsiteY126" fmla="*/ 970280 h 1158240"/>
              <a:gd name="connsiteX127" fmla="*/ 4119880 w 5511800"/>
              <a:gd name="connsiteY127" fmla="*/ 980440 h 1158240"/>
              <a:gd name="connsiteX128" fmla="*/ 4170680 w 5511800"/>
              <a:gd name="connsiteY128" fmla="*/ 990600 h 1158240"/>
              <a:gd name="connsiteX129" fmla="*/ 4185920 w 5511800"/>
              <a:gd name="connsiteY129" fmla="*/ 1000760 h 1158240"/>
              <a:gd name="connsiteX130" fmla="*/ 4328160 w 5511800"/>
              <a:gd name="connsiteY130" fmla="*/ 980440 h 1158240"/>
              <a:gd name="connsiteX131" fmla="*/ 4384040 w 5511800"/>
              <a:gd name="connsiteY131" fmla="*/ 985520 h 1158240"/>
              <a:gd name="connsiteX132" fmla="*/ 4394200 w 5511800"/>
              <a:gd name="connsiteY132" fmla="*/ 1000760 h 1158240"/>
              <a:gd name="connsiteX133" fmla="*/ 4424680 w 5511800"/>
              <a:gd name="connsiteY133" fmla="*/ 1026160 h 1158240"/>
              <a:gd name="connsiteX134" fmla="*/ 4434840 w 5511800"/>
              <a:gd name="connsiteY134" fmla="*/ 1041400 h 1158240"/>
              <a:gd name="connsiteX135" fmla="*/ 4505960 w 5511800"/>
              <a:gd name="connsiteY135" fmla="*/ 1056640 h 1158240"/>
              <a:gd name="connsiteX136" fmla="*/ 4617720 w 5511800"/>
              <a:gd name="connsiteY136" fmla="*/ 1066800 h 1158240"/>
              <a:gd name="connsiteX137" fmla="*/ 4638040 w 5511800"/>
              <a:gd name="connsiteY137" fmla="*/ 1061720 h 1158240"/>
              <a:gd name="connsiteX138" fmla="*/ 4663440 w 5511800"/>
              <a:gd name="connsiteY138" fmla="*/ 1056640 h 1158240"/>
              <a:gd name="connsiteX139" fmla="*/ 4704080 w 5511800"/>
              <a:gd name="connsiteY139" fmla="*/ 1046480 h 1158240"/>
              <a:gd name="connsiteX140" fmla="*/ 4902200 w 5511800"/>
              <a:gd name="connsiteY140" fmla="*/ 1051560 h 1158240"/>
              <a:gd name="connsiteX141" fmla="*/ 4932680 w 5511800"/>
              <a:gd name="connsiteY141" fmla="*/ 1056640 h 1158240"/>
              <a:gd name="connsiteX142" fmla="*/ 4953000 w 5511800"/>
              <a:gd name="connsiteY142" fmla="*/ 1071880 h 1158240"/>
              <a:gd name="connsiteX143" fmla="*/ 4983480 w 5511800"/>
              <a:gd name="connsiteY143" fmla="*/ 1087120 h 1158240"/>
              <a:gd name="connsiteX144" fmla="*/ 4998720 w 5511800"/>
              <a:gd name="connsiteY144" fmla="*/ 1107440 h 1158240"/>
              <a:gd name="connsiteX145" fmla="*/ 5024120 w 5511800"/>
              <a:gd name="connsiteY145" fmla="*/ 1112520 h 1158240"/>
              <a:gd name="connsiteX146" fmla="*/ 5069840 w 5511800"/>
              <a:gd name="connsiteY146" fmla="*/ 1107440 h 1158240"/>
              <a:gd name="connsiteX147" fmla="*/ 5100320 w 5511800"/>
              <a:gd name="connsiteY147" fmla="*/ 1097280 h 1158240"/>
              <a:gd name="connsiteX148" fmla="*/ 5161280 w 5511800"/>
              <a:gd name="connsiteY148" fmla="*/ 1092200 h 1158240"/>
              <a:gd name="connsiteX149" fmla="*/ 5207000 w 5511800"/>
              <a:gd name="connsiteY149" fmla="*/ 1066800 h 1158240"/>
              <a:gd name="connsiteX150" fmla="*/ 5227320 w 5511800"/>
              <a:gd name="connsiteY150" fmla="*/ 1056640 h 1158240"/>
              <a:gd name="connsiteX151" fmla="*/ 5267960 w 5511800"/>
              <a:gd name="connsiteY151" fmla="*/ 1071880 h 1158240"/>
              <a:gd name="connsiteX152" fmla="*/ 5313680 w 5511800"/>
              <a:gd name="connsiteY152" fmla="*/ 1076960 h 1158240"/>
              <a:gd name="connsiteX153" fmla="*/ 5344160 w 5511800"/>
              <a:gd name="connsiteY153" fmla="*/ 1082040 h 1158240"/>
              <a:gd name="connsiteX154" fmla="*/ 5359400 w 5511800"/>
              <a:gd name="connsiteY154" fmla="*/ 1092200 h 1158240"/>
              <a:gd name="connsiteX155" fmla="*/ 5379720 w 5511800"/>
              <a:gd name="connsiteY155" fmla="*/ 1097280 h 1158240"/>
              <a:gd name="connsiteX156" fmla="*/ 5486400 w 5511800"/>
              <a:gd name="connsiteY156" fmla="*/ 1102360 h 1158240"/>
              <a:gd name="connsiteX157" fmla="*/ 5496560 w 5511800"/>
              <a:gd name="connsiteY157" fmla="*/ 1132840 h 1158240"/>
              <a:gd name="connsiteX158" fmla="*/ 5511800 w 5511800"/>
              <a:gd name="connsiteY158" fmla="*/ 114300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5511800" h="1158240">
                <a:moveTo>
                  <a:pt x="0" y="1158240"/>
                </a:moveTo>
                <a:cubicBezTo>
                  <a:pt x="8467" y="1156547"/>
                  <a:pt x="17540" y="1156733"/>
                  <a:pt x="25400" y="1153160"/>
                </a:cubicBezTo>
                <a:cubicBezTo>
                  <a:pt x="36516" y="1148107"/>
                  <a:pt x="44034" y="1135802"/>
                  <a:pt x="55880" y="1132840"/>
                </a:cubicBezTo>
                <a:lnTo>
                  <a:pt x="96520" y="1122680"/>
                </a:lnTo>
                <a:cubicBezTo>
                  <a:pt x="103293" y="1117600"/>
                  <a:pt x="110412" y="1112950"/>
                  <a:pt x="116840" y="1107440"/>
                </a:cubicBezTo>
                <a:cubicBezTo>
                  <a:pt x="129046" y="1096978"/>
                  <a:pt x="132350" y="1088456"/>
                  <a:pt x="147320" y="1082040"/>
                </a:cubicBezTo>
                <a:cubicBezTo>
                  <a:pt x="153737" y="1079290"/>
                  <a:pt x="160927" y="1078878"/>
                  <a:pt x="167640" y="1076960"/>
                </a:cubicBezTo>
                <a:cubicBezTo>
                  <a:pt x="172789" y="1075489"/>
                  <a:pt x="178199" y="1074481"/>
                  <a:pt x="182880" y="1071880"/>
                </a:cubicBezTo>
                <a:cubicBezTo>
                  <a:pt x="193554" y="1065950"/>
                  <a:pt x="213360" y="1051560"/>
                  <a:pt x="213360" y="1051560"/>
                </a:cubicBezTo>
                <a:cubicBezTo>
                  <a:pt x="230293" y="1053253"/>
                  <a:pt x="247520" y="1053074"/>
                  <a:pt x="264160" y="1056640"/>
                </a:cubicBezTo>
                <a:cubicBezTo>
                  <a:pt x="271565" y="1058227"/>
                  <a:pt x="277174" y="1064807"/>
                  <a:pt x="284480" y="1066800"/>
                </a:cubicBezTo>
                <a:cubicBezTo>
                  <a:pt x="296032" y="1069950"/>
                  <a:pt x="308187" y="1070187"/>
                  <a:pt x="320040" y="1071880"/>
                </a:cubicBezTo>
                <a:cubicBezTo>
                  <a:pt x="353706" y="1083102"/>
                  <a:pt x="327562" y="1075680"/>
                  <a:pt x="391160" y="1082040"/>
                </a:cubicBezTo>
                <a:cubicBezTo>
                  <a:pt x="406418" y="1083566"/>
                  <a:pt x="421640" y="1085427"/>
                  <a:pt x="436880" y="1087120"/>
                </a:cubicBezTo>
                <a:cubicBezTo>
                  <a:pt x="463973" y="1085427"/>
                  <a:pt x="491163" y="1084882"/>
                  <a:pt x="518160" y="1082040"/>
                </a:cubicBezTo>
                <a:cubicBezTo>
                  <a:pt x="525940" y="1081221"/>
                  <a:pt x="549321" y="1069942"/>
                  <a:pt x="553720" y="1066800"/>
                </a:cubicBezTo>
                <a:cubicBezTo>
                  <a:pt x="559566" y="1062624"/>
                  <a:pt x="563441" y="1056159"/>
                  <a:pt x="568960" y="1051560"/>
                </a:cubicBezTo>
                <a:cubicBezTo>
                  <a:pt x="590798" y="1033362"/>
                  <a:pt x="576529" y="1047776"/>
                  <a:pt x="599440" y="1036320"/>
                </a:cubicBezTo>
                <a:cubicBezTo>
                  <a:pt x="607698" y="1032191"/>
                  <a:pt x="629247" y="1014947"/>
                  <a:pt x="635000" y="1010920"/>
                </a:cubicBezTo>
                <a:cubicBezTo>
                  <a:pt x="645003" y="1003918"/>
                  <a:pt x="665480" y="990600"/>
                  <a:pt x="665480" y="990600"/>
                </a:cubicBezTo>
                <a:cubicBezTo>
                  <a:pt x="668867" y="985520"/>
                  <a:pt x="670872" y="979174"/>
                  <a:pt x="675640" y="975360"/>
                </a:cubicBezTo>
                <a:cubicBezTo>
                  <a:pt x="679821" y="972015"/>
                  <a:pt x="685653" y="971442"/>
                  <a:pt x="690880" y="970280"/>
                </a:cubicBezTo>
                <a:cubicBezTo>
                  <a:pt x="700935" y="968046"/>
                  <a:pt x="711305" y="967434"/>
                  <a:pt x="721360" y="965200"/>
                </a:cubicBezTo>
                <a:cubicBezTo>
                  <a:pt x="726587" y="964038"/>
                  <a:pt x="731282" y="960746"/>
                  <a:pt x="736600" y="960120"/>
                </a:cubicBezTo>
                <a:cubicBezTo>
                  <a:pt x="760204" y="957343"/>
                  <a:pt x="784013" y="956733"/>
                  <a:pt x="807720" y="955040"/>
                </a:cubicBezTo>
                <a:cubicBezTo>
                  <a:pt x="814493" y="951653"/>
                  <a:pt x="821009" y="947692"/>
                  <a:pt x="828040" y="944880"/>
                </a:cubicBezTo>
                <a:cubicBezTo>
                  <a:pt x="837984" y="940903"/>
                  <a:pt x="849609" y="940661"/>
                  <a:pt x="858520" y="934720"/>
                </a:cubicBezTo>
                <a:cubicBezTo>
                  <a:pt x="878215" y="921590"/>
                  <a:pt x="867968" y="926491"/>
                  <a:pt x="889000" y="919480"/>
                </a:cubicBezTo>
                <a:cubicBezTo>
                  <a:pt x="908547" y="890160"/>
                  <a:pt x="887323" y="915239"/>
                  <a:pt x="929640" y="894080"/>
                </a:cubicBezTo>
                <a:cubicBezTo>
                  <a:pt x="940562" y="888619"/>
                  <a:pt x="949198" y="879221"/>
                  <a:pt x="960120" y="873760"/>
                </a:cubicBezTo>
                <a:cubicBezTo>
                  <a:pt x="966365" y="870638"/>
                  <a:pt x="973903" y="871131"/>
                  <a:pt x="980440" y="868680"/>
                </a:cubicBezTo>
                <a:cubicBezTo>
                  <a:pt x="987531" y="866021"/>
                  <a:pt x="993799" y="861503"/>
                  <a:pt x="1000760" y="858520"/>
                </a:cubicBezTo>
                <a:cubicBezTo>
                  <a:pt x="1005682" y="856411"/>
                  <a:pt x="1010920" y="855133"/>
                  <a:pt x="1016000" y="853440"/>
                </a:cubicBezTo>
                <a:cubicBezTo>
                  <a:pt x="1025197" y="844243"/>
                  <a:pt x="1045403" y="820052"/>
                  <a:pt x="1061720" y="812800"/>
                </a:cubicBezTo>
                <a:cubicBezTo>
                  <a:pt x="1071507" y="808450"/>
                  <a:pt x="1083289" y="808581"/>
                  <a:pt x="1092200" y="802640"/>
                </a:cubicBezTo>
                <a:cubicBezTo>
                  <a:pt x="1101618" y="796361"/>
                  <a:pt x="1110662" y="788402"/>
                  <a:pt x="1122680" y="787400"/>
                </a:cubicBezTo>
                <a:cubicBezTo>
                  <a:pt x="1158157" y="784444"/>
                  <a:pt x="1193800" y="784013"/>
                  <a:pt x="1229360" y="782320"/>
                </a:cubicBezTo>
                <a:cubicBezTo>
                  <a:pt x="1259929" y="777953"/>
                  <a:pt x="1267507" y="779034"/>
                  <a:pt x="1295400" y="767080"/>
                </a:cubicBezTo>
                <a:cubicBezTo>
                  <a:pt x="1358876" y="739876"/>
                  <a:pt x="1312573" y="751453"/>
                  <a:pt x="1361440" y="741680"/>
                </a:cubicBezTo>
                <a:cubicBezTo>
                  <a:pt x="1414159" y="706534"/>
                  <a:pt x="1332548" y="760031"/>
                  <a:pt x="1397000" y="721360"/>
                </a:cubicBezTo>
                <a:cubicBezTo>
                  <a:pt x="1407471" y="715078"/>
                  <a:pt x="1420154" y="710809"/>
                  <a:pt x="1427480" y="701040"/>
                </a:cubicBezTo>
                <a:cubicBezTo>
                  <a:pt x="1453896" y="665819"/>
                  <a:pt x="1429851" y="693928"/>
                  <a:pt x="1463040" y="665480"/>
                </a:cubicBezTo>
                <a:cubicBezTo>
                  <a:pt x="1495669" y="637512"/>
                  <a:pt x="1460272" y="664091"/>
                  <a:pt x="1493520" y="619760"/>
                </a:cubicBezTo>
                <a:cubicBezTo>
                  <a:pt x="1497183" y="614876"/>
                  <a:pt x="1503680" y="612987"/>
                  <a:pt x="1508760" y="609600"/>
                </a:cubicBezTo>
                <a:cubicBezTo>
                  <a:pt x="1510453" y="604520"/>
                  <a:pt x="1510870" y="598815"/>
                  <a:pt x="1513840" y="594360"/>
                </a:cubicBezTo>
                <a:cubicBezTo>
                  <a:pt x="1524899" y="577771"/>
                  <a:pt x="1535315" y="577965"/>
                  <a:pt x="1549400" y="563880"/>
                </a:cubicBezTo>
                <a:cubicBezTo>
                  <a:pt x="1553717" y="559563"/>
                  <a:pt x="1555651" y="553330"/>
                  <a:pt x="1559560" y="548640"/>
                </a:cubicBezTo>
                <a:cubicBezTo>
                  <a:pt x="1571783" y="533972"/>
                  <a:pt x="1575055" y="533230"/>
                  <a:pt x="1590040" y="523240"/>
                </a:cubicBezTo>
                <a:cubicBezTo>
                  <a:pt x="1602408" y="486136"/>
                  <a:pt x="1597603" y="503150"/>
                  <a:pt x="1605280" y="472440"/>
                </a:cubicBezTo>
                <a:cubicBezTo>
                  <a:pt x="1606973" y="418253"/>
                  <a:pt x="1603836" y="363699"/>
                  <a:pt x="1610360" y="309880"/>
                </a:cubicBezTo>
                <a:cubicBezTo>
                  <a:pt x="1611004" y="304564"/>
                  <a:pt x="1620919" y="307401"/>
                  <a:pt x="1625600" y="304800"/>
                </a:cubicBezTo>
                <a:cubicBezTo>
                  <a:pt x="1636274" y="298870"/>
                  <a:pt x="1645920" y="291253"/>
                  <a:pt x="1656080" y="284480"/>
                </a:cubicBezTo>
                <a:lnTo>
                  <a:pt x="1671320" y="274320"/>
                </a:lnTo>
                <a:cubicBezTo>
                  <a:pt x="1676400" y="270933"/>
                  <a:pt x="1680768" y="266091"/>
                  <a:pt x="1686560" y="264160"/>
                </a:cubicBezTo>
                <a:cubicBezTo>
                  <a:pt x="1691640" y="262467"/>
                  <a:pt x="1697011" y="261475"/>
                  <a:pt x="1701800" y="259080"/>
                </a:cubicBezTo>
                <a:cubicBezTo>
                  <a:pt x="1741191" y="239385"/>
                  <a:pt x="1693974" y="256609"/>
                  <a:pt x="1732280" y="243840"/>
                </a:cubicBezTo>
                <a:cubicBezTo>
                  <a:pt x="1735667" y="238760"/>
                  <a:pt x="1737672" y="232414"/>
                  <a:pt x="1742440" y="228600"/>
                </a:cubicBezTo>
                <a:cubicBezTo>
                  <a:pt x="1746621" y="225255"/>
                  <a:pt x="1752429" y="224570"/>
                  <a:pt x="1757680" y="223520"/>
                </a:cubicBezTo>
                <a:cubicBezTo>
                  <a:pt x="1769421" y="221172"/>
                  <a:pt x="1781387" y="220133"/>
                  <a:pt x="1793240" y="218440"/>
                </a:cubicBezTo>
                <a:cubicBezTo>
                  <a:pt x="1822528" y="198915"/>
                  <a:pt x="1794275" y="215819"/>
                  <a:pt x="1823720" y="203200"/>
                </a:cubicBezTo>
                <a:cubicBezTo>
                  <a:pt x="1830681" y="200217"/>
                  <a:pt x="1837465" y="196797"/>
                  <a:pt x="1844040" y="193040"/>
                </a:cubicBezTo>
                <a:cubicBezTo>
                  <a:pt x="1849341" y="190011"/>
                  <a:pt x="1853668" y="185285"/>
                  <a:pt x="1859280" y="182880"/>
                </a:cubicBezTo>
                <a:cubicBezTo>
                  <a:pt x="1865697" y="180130"/>
                  <a:pt x="1872827" y="179493"/>
                  <a:pt x="1879600" y="177800"/>
                </a:cubicBezTo>
                <a:cubicBezTo>
                  <a:pt x="1884680" y="172720"/>
                  <a:pt x="1891627" y="168986"/>
                  <a:pt x="1894840" y="162560"/>
                </a:cubicBezTo>
                <a:cubicBezTo>
                  <a:pt x="1915241" y="121757"/>
                  <a:pt x="1882749" y="148608"/>
                  <a:pt x="1915160" y="127000"/>
                </a:cubicBezTo>
                <a:cubicBezTo>
                  <a:pt x="1921933" y="116840"/>
                  <a:pt x="1932518" y="108366"/>
                  <a:pt x="1935480" y="96520"/>
                </a:cubicBezTo>
                <a:cubicBezTo>
                  <a:pt x="1937173" y="89747"/>
                  <a:pt x="1936687" y="82009"/>
                  <a:pt x="1940560" y="76200"/>
                </a:cubicBezTo>
                <a:cubicBezTo>
                  <a:pt x="1943947" y="71120"/>
                  <a:pt x="1951110" y="69949"/>
                  <a:pt x="1955800" y="66040"/>
                </a:cubicBezTo>
                <a:cubicBezTo>
                  <a:pt x="1981169" y="44900"/>
                  <a:pt x="1959497" y="54648"/>
                  <a:pt x="1986280" y="45720"/>
                </a:cubicBezTo>
                <a:cubicBezTo>
                  <a:pt x="1991360" y="40640"/>
                  <a:pt x="1994980" y="33453"/>
                  <a:pt x="2001520" y="30480"/>
                </a:cubicBezTo>
                <a:cubicBezTo>
                  <a:pt x="2014232" y="24702"/>
                  <a:pt x="2028913" y="24736"/>
                  <a:pt x="2042160" y="20320"/>
                </a:cubicBezTo>
                <a:lnTo>
                  <a:pt x="2057400" y="15240"/>
                </a:lnTo>
                <a:cubicBezTo>
                  <a:pt x="2138680" y="16933"/>
                  <a:pt x="2220083" y="15546"/>
                  <a:pt x="2301240" y="20320"/>
                </a:cubicBezTo>
                <a:cubicBezTo>
                  <a:pt x="2307335" y="20679"/>
                  <a:pt x="2310432" y="29646"/>
                  <a:pt x="2316480" y="30480"/>
                </a:cubicBezTo>
                <a:cubicBezTo>
                  <a:pt x="2360223" y="36513"/>
                  <a:pt x="2404533" y="37253"/>
                  <a:pt x="2448560" y="40640"/>
                </a:cubicBezTo>
                <a:cubicBezTo>
                  <a:pt x="2467187" y="37253"/>
                  <a:pt x="2485740" y="33433"/>
                  <a:pt x="2504440" y="30480"/>
                </a:cubicBezTo>
                <a:cubicBezTo>
                  <a:pt x="2517925" y="28351"/>
                  <a:pt x="2531614" y="27644"/>
                  <a:pt x="2545080" y="25400"/>
                </a:cubicBezTo>
                <a:cubicBezTo>
                  <a:pt x="2551967" y="24252"/>
                  <a:pt x="2558573" y="21783"/>
                  <a:pt x="2565400" y="20320"/>
                </a:cubicBezTo>
                <a:cubicBezTo>
                  <a:pt x="2582285" y="16702"/>
                  <a:pt x="2599817" y="15621"/>
                  <a:pt x="2616200" y="10160"/>
                </a:cubicBezTo>
                <a:cubicBezTo>
                  <a:pt x="2638064" y="2872"/>
                  <a:pt x="2626245" y="6379"/>
                  <a:pt x="2651760" y="0"/>
                </a:cubicBezTo>
                <a:cubicBezTo>
                  <a:pt x="2707640" y="1693"/>
                  <a:pt x="2763746" y="-220"/>
                  <a:pt x="2819400" y="5080"/>
                </a:cubicBezTo>
                <a:cubicBezTo>
                  <a:pt x="2835392" y="6603"/>
                  <a:pt x="2849217" y="18048"/>
                  <a:pt x="2865120" y="20320"/>
                </a:cubicBezTo>
                <a:cubicBezTo>
                  <a:pt x="2897014" y="24876"/>
                  <a:pt x="2929467" y="23707"/>
                  <a:pt x="2961640" y="25400"/>
                </a:cubicBezTo>
                <a:cubicBezTo>
                  <a:pt x="2966720" y="28787"/>
                  <a:pt x="2971419" y="32830"/>
                  <a:pt x="2976880" y="35560"/>
                </a:cubicBezTo>
                <a:cubicBezTo>
                  <a:pt x="2984168" y="39204"/>
                  <a:pt x="3005929" y="44092"/>
                  <a:pt x="3012440" y="45720"/>
                </a:cubicBezTo>
                <a:cubicBezTo>
                  <a:pt x="3053391" y="73020"/>
                  <a:pt x="3021658" y="54876"/>
                  <a:pt x="3119120" y="71120"/>
                </a:cubicBezTo>
                <a:cubicBezTo>
                  <a:pt x="3129280" y="72813"/>
                  <a:pt x="3139394" y="74808"/>
                  <a:pt x="3149600" y="76200"/>
                </a:cubicBezTo>
                <a:lnTo>
                  <a:pt x="3261360" y="91440"/>
                </a:lnTo>
                <a:cubicBezTo>
                  <a:pt x="3266440" y="93133"/>
                  <a:pt x="3271349" y="95470"/>
                  <a:pt x="3276600" y="96520"/>
                </a:cubicBezTo>
                <a:cubicBezTo>
                  <a:pt x="3288341" y="98868"/>
                  <a:pt x="3301043" y="97153"/>
                  <a:pt x="3312160" y="101600"/>
                </a:cubicBezTo>
                <a:cubicBezTo>
                  <a:pt x="3318830" y="104268"/>
                  <a:pt x="3321422" y="112855"/>
                  <a:pt x="3327400" y="116840"/>
                </a:cubicBezTo>
                <a:cubicBezTo>
                  <a:pt x="3331855" y="119810"/>
                  <a:pt x="3337560" y="120227"/>
                  <a:pt x="3342640" y="121920"/>
                </a:cubicBezTo>
                <a:cubicBezTo>
                  <a:pt x="3354493" y="133773"/>
                  <a:pt x="3364252" y="148181"/>
                  <a:pt x="3378200" y="157480"/>
                </a:cubicBezTo>
                <a:cubicBezTo>
                  <a:pt x="3383280" y="160867"/>
                  <a:pt x="3388877" y="163584"/>
                  <a:pt x="3393440" y="167640"/>
                </a:cubicBezTo>
                <a:cubicBezTo>
                  <a:pt x="3420506" y="191699"/>
                  <a:pt x="3412972" y="197381"/>
                  <a:pt x="3439160" y="203200"/>
                </a:cubicBezTo>
                <a:cubicBezTo>
                  <a:pt x="3449215" y="205434"/>
                  <a:pt x="3459382" y="207347"/>
                  <a:pt x="3469640" y="208280"/>
                </a:cubicBezTo>
                <a:cubicBezTo>
                  <a:pt x="3496675" y="210738"/>
                  <a:pt x="3523827" y="211667"/>
                  <a:pt x="3550920" y="213360"/>
                </a:cubicBezTo>
                <a:cubicBezTo>
                  <a:pt x="3556000" y="215053"/>
                  <a:pt x="3561188" y="216451"/>
                  <a:pt x="3566160" y="218440"/>
                </a:cubicBezTo>
                <a:cubicBezTo>
                  <a:pt x="3578134" y="223229"/>
                  <a:pt x="3589600" y="229273"/>
                  <a:pt x="3601720" y="233680"/>
                </a:cubicBezTo>
                <a:cubicBezTo>
                  <a:pt x="3608281" y="236066"/>
                  <a:pt x="3615267" y="237067"/>
                  <a:pt x="3622040" y="238760"/>
                </a:cubicBezTo>
                <a:cubicBezTo>
                  <a:pt x="3627120" y="243840"/>
                  <a:pt x="3631302" y="250015"/>
                  <a:pt x="3637280" y="254000"/>
                </a:cubicBezTo>
                <a:cubicBezTo>
                  <a:pt x="3641735" y="256970"/>
                  <a:pt x="3648293" y="255792"/>
                  <a:pt x="3652520" y="259080"/>
                </a:cubicBezTo>
                <a:cubicBezTo>
                  <a:pt x="3676610" y="277817"/>
                  <a:pt x="3679579" y="284429"/>
                  <a:pt x="3693160" y="304800"/>
                </a:cubicBezTo>
                <a:cubicBezTo>
                  <a:pt x="3694853" y="314960"/>
                  <a:pt x="3695280" y="325414"/>
                  <a:pt x="3698240" y="335280"/>
                </a:cubicBezTo>
                <a:cubicBezTo>
                  <a:pt x="3700416" y="342533"/>
                  <a:pt x="3705741" y="348509"/>
                  <a:pt x="3708400" y="355600"/>
                </a:cubicBezTo>
                <a:cubicBezTo>
                  <a:pt x="3710851" y="362137"/>
                  <a:pt x="3711787" y="369147"/>
                  <a:pt x="3713480" y="375920"/>
                </a:cubicBezTo>
                <a:cubicBezTo>
                  <a:pt x="3721174" y="460551"/>
                  <a:pt x="3713284" y="405518"/>
                  <a:pt x="3723640" y="452120"/>
                </a:cubicBezTo>
                <a:cubicBezTo>
                  <a:pt x="3725513" y="460549"/>
                  <a:pt x="3724436" y="470023"/>
                  <a:pt x="3728720" y="477520"/>
                </a:cubicBezTo>
                <a:cubicBezTo>
                  <a:pt x="3731749" y="482821"/>
                  <a:pt x="3738880" y="484293"/>
                  <a:pt x="3743960" y="487680"/>
                </a:cubicBezTo>
                <a:cubicBezTo>
                  <a:pt x="3745653" y="492760"/>
                  <a:pt x="3747741" y="497725"/>
                  <a:pt x="3749040" y="502920"/>
                </a:cubicBezTo>
                <a:cubicBezTo>
                  <a:pt x="3751134" y="511297"/>
                  <a:pt x="3751088" y="520235"/>
                  <a:pt x="3754120" y="528320"/>
                </a:cubicBezTo>
                <a:cubicBezTo>
                  <a:pt x="3756264" y="534037"/>
                  <a:pt x="3760893" y="538480"/>
                  <a:pt x="3764280" y="543560"/>
                </a:cubicBezTo>
                <a:cubicBezTo>
                  <a:pt x="3773515" y="580501"/>
                  <a:pt x="3761212" y="550652"/>
                  <a:pt x="3784600" y="574040"/>
                </a:cubicBezTo>
                <a:cubicBezTo>
                  <a:pt x="3788917" y="578357"/>
                  <a:pt x="3789400" y="586356"/>
                  <a:pt x="3794760" y="589280"/>
                </a:cubicBezTo>
                <a:cubicBezTo>
                  <a:pt x="3808863" y="596972"/>
                  <a:pt x="3825126" y="599796"/>
                  <a:pt x="3840480" y="604520"/>
                </a:cubicBezTo>
                <a:cubicBezTo>
                  <a:pt x="3878990" y="616369"/>
                  <a:pt x="3903787" y="611988"/>
                  <a:pt x="3952240" y="614680"/>
                </a:cubicBezTo>
                <a:cubicBezTo>
                  <a:pt x="3957320" y="619760"/>
                  <a:pt x="3964507" y="623380"/>
                  <a:pt x="3967480" y="629920"/>
                </a:cubicBezTo>
                <a:cubicBezTo>
                  <a:pt x="3972893" y="641828"/>
                  <a:pt x="3979132" y="679814"/>
                  <a:pt x="3982720" y="695960"/>
                </a:cubicBezTo>
                <a:cubicBezTo>
                  <a:pt x="3984235" y="702776"/>
                  <a:pt x="3984336" y="710218"/>
                  <a:pt x="3987800" y="716280"/>
                </a:cubicBezTo>
                <a:cubicBezTo>
                  <a:pt x="3991364" y="722518"/>
                  <a:pt x="3998864" y="725674"/>
                  <a:pt x="4003040" y="731520"/>
                </a:cubicBezTo>
                <a:cubicBezTo>
                  <a:pt x="4007442" y="737682"/>
                  <a:pt x="4009443" y="745265"/>
                  <a:pt x="4013200" y="751840"/>
                </a:cubicBezTo>
                <a:cubicBezTo>
                  <a:pt x="4016229" y="757141"/>
                  <a:pt x="4020395" y="761743"/>
                  <a:pt x="4023360" y="767080"/>
                </a:cubicBezTo>
                <a:cubicBezTo>
                  <a:pt x="4053311" y="820991"/>
                  <a:pt x="4025860" y="778450"/>
                  <a:pt x="4048760" y="812800"/>
                </a:cubicBezTo>
                <a:cubicBezTo>
                  <a:pt x="4053601" y="832166"/>
                  <a:pt x="4051471" y="833325"/>
                  <a:pt x="4064000" y="848360"/>
                </a:cubicBezTo>
                <a:cubicBezTo>
                  <a:pt x="4075393" y="862032"/>
                  <a:pt x="4082193" y="862624"/>
                  <a:pt x="4089400" y="878840"/>
                </a:cubicBezTo>
                <a:cubicBezTo>
                  <a:pt x="4093750" y="888627"/>
                  <a:pt x="4099560" y="909320"/>
                  <a:pt x="4099560" y="909320"/>
                </a:cubicBezTo>
                <a:cubicBezTo>
                  <a:pt x="4101253" y="929640"/>
                  <a:pt x="4099038" y="950674"/>
                  <a:pt x="4104640" y="970280"/>
                </a:cubicBezTo>
                <a:cubicBezTo>
                  <a:pt x="4106317" y="976150"/>
                  <a:pt x="4114045" y="978644"/>
                  <a:pt x="4119880" y="980440"/>
                </a:cubicBezTo>
                <a:cubicBezTo>
                  <a:pt x="4136385" y="985518"/>
                  <a:pt x="4153747" y="987213"/>
                  <a:pt x="4170680" y="990600"/>
                </a:cubicBezTo>
                <a:cubicBezTo>
                  <a:pt x="4175760" y="993987"/>
                  <a:pt x="4179818" y="1000978"/>
                  <a:pt x="4185920" y="1000760"/>
                </a:cubicBezTo>
                <a:cubicBezTo>
                  <a:pt x="4280765" y="997373"/>
                  <a:pt x="4277177" y="997434"/>
                  <a:pt x="4328160" y="980440"/>
                </a:cubicBezTo>
                <a:cubicBezTo>
                  <a:pt x="4346787" y="982133"/>
                  <a:pt x="4366164" y="980020"/>
                  <a:pt x="4384040" y="985520"/>
                </a:cubicBezTo>
                <a:cubicBezTo>
                  <a:pt x="4389875" y="987316"/>
                  <a:pt x="4390291" y="996070"/>
                  <a:pt x="4394200" y="1000760"/>
                </a:cubicBezTo>
                <a:cubicBezTo>
                  <a:pt x="4406423" y="1015428"/>
                  <a:pt x="4409695" y="1016170"/>
                  <a:pt x="4424680" y="1026160"/>
                </a:cubicBezTo>
                <a:cubicBezTo>
                  <a:pt x="4428067" y="1031240"/>
                  <a:pt x="4430150" y="1037491"/>
                  <a:pt x="4434840" y="1041400"/>
                </a:cubicBezTo>
                <a:cubicBezTo>
                  <a:pt x="4454297" y="1057614"/>
                  <a:pt x="4483770" y="1054304"/>
                  <a:pt x="4505960" y="1056640"/>
                </a:cubicBezTo>
                <a:cubicBezTo>
                  <a:pt x="4587586" y="1065232"/>
                  <a:pt x="4516288" y="1058998"/>
                  <a:pt x="4617720" y="1066800"/>
                </a:cubicBezTo>
                <a:cubicBezTo>
                  <a:pt x="4624493" y="1065107"/>
                  <a:pt x="4631224" y="1063235"/>
                  <a:pt x="4638040" y="1061720"/>
                </a:cubicBezTo>
                <a:cubicBezTo>
                  <a:pt x="4646469" y="1059847"/>
                  <a:pt x="4655027" y="1058582"/>
                  <a:pt x="4663440" y="1056640"/>
                </a:cubicBezTo>
                <a:cubicBezTo>
                  <a:pt x="4677046" y="1053500"/>
                  <a:pt x="4704080" y="1046480"/>
                  <a:pt x="4704080" y="1046480"/>
                </a:cubicBezTo>
                <a:lnTo>
                  <a:pt x="4902200" y="1051560"/>
                </a:lnTo>
                <a:cubicBezTo>
                  <a:pt x="4912490" y="1052017"/>
                  <a:pt x="4923117" y="1052815"/>
                  <a:pt x="4932680" y="1056640"/>
                </a:cubicBezTo>
                <a:cubicBezTo>
                  <a:pt x="4940541" y="1059784"/>
                  <a:pt x="4945649" y="1067679"/>
                  <a:pt x="4953000" y="1071880"/>
                </a:cubicBezTo>
                <a:cubicBezTo>
                  <a:pt x="4972281" y="1082898"/>
                  <a:pt x="4965781" y="1069421"/>
                  <a:pt x="4983480" y="1087120"/>
                </a:cubicBezTo>
                <a:cubicBezTo>
                  <a:pt x="4989467" y="1093107"/>
                  <a:pt x="4991540" y="1102953"/>
                  <a:pt x="4998720" y="1107440"/>
                </a:cubicBezTo>
                <a:cubicBezTo>
                  <a:pt x="5006042" y="1112016"/>
                  <a:pt x="5015653" y="1110827"/>
                  <a:pt x="5024120" y="1112520"/>
                </a:cubicBezTo>
                <a:cubicBezTo>
                  <a:pt x="5039360" y="1110827"/>
                  <a:pt x="5054804" y="1110447"/>
                  <a:pt x="5069840" y="1107440"/>
                </a:cubicBezTo>
                <a:cubicBezTo>
                  <a:pt x="5080342" y="1105340"/>
                  <a:pt x="5089756" y="1099041"/>
                  <a:pt x="5100320" y="1097280"/>
                </a:cubicBezTo>
                <a:cubicBezTo>
                  <a:pt x="5120433" y="1093928"/>
                  <a:pt x="5140960" y="1093893"/>
                  <a:pt x="5161280" y="1092200"/>
                </a:cubicBezTo>
                <a:cubicBezTo>
                  <a:pt x="5203424" y="1078152"/>
                  <a:pt x="5137129" y="1101735"/>
                  <a:pt x="5207000" y="1066800"/>
                </a:cubicBezTo>
                <a:lnTo>
                  <a:pt x="5227320" y="1056640"/>
                </a:lnTo>
                <a:cubicBezTo>
                  <a:pt x="5240867" y="1061720"/>
                  <a:pt x="5253877" y="1068566"/>
                  <a:pt x="5267960" y="1071880"/>
                </a:cubicBezTo>
                <a:cubicBezTo>
                  <a:pt x="5282886" y="1075392"/>
                  <a:pt x="5298481" y="1074933"/>
                  <a:pt x="5313680" y="1076960"/>
                </a:cubicBezTo>
                <a:cubicBezTo>
                  <a:pt x="5323890" y="1078321"/>
                  <a:pt x="5334000" y="1080347"/>
                  <a:pt x="5344160" y="1082040"/>
                </a:cubicBezTo>
                <a:cubicBezTo>
                  <a:pt x="5349240" y="1085427"/>
                  <a:pt x="5353788" y="1089795"/>
                  <a:pt x="5359400" y="1092200"/>
                </a:cubicBezTo>
                <a:cubicBezTo>
                  <a:pt x="5365817" y="1094950"/>
                  <a:pt x="5372760" y="1096723"/>
                  <a:pt x="5379720" y="1097280"/>
                </a:cubicBezTo>
                <a:cubicBezTo>
                  <a:pt x="5415207" y="1100119"/>
                  <a:pt x="5450840" y="1100667"/>
                  <a:pt x="5486400" y="1102360"/>
                </a:cubicBezTo>
                <a:cubicBezTo>
                  <a:pt x="5489787" y="1112520"/>
                  <a:pt x="5487649" y="1126899"/>
                  <a:pt x="5496560" y="1132840"/>
                </a:cubicBezTo>
                <a:lnTo>
                  <a:pt x="5511800" y="1143000"/>
                </a:lnTo>
              </a:path>
            </a:pathLst>
          </a:cu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2130068"/>
                <a:ext cx="301752" cy="301752"/>
              </a:xfrm>
              <a:prstGeom prst="rect">
                <a:avLst/>
              </a:prstGeom>
              <a:blipFill rotWithShape="0">
                <a:blip r:embed="rId6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2130068"/>
                <a:ext cx="301752" cy="301752"/>
              </a:xfrm>
              <a:prstGeom prst="rect">
                <a:avLst/>
              </a:prstGeom>
              <a:blipFill rotWithShape="0">
                <a:blip r:embed="rId7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2130068"/>
                <a:ext cx="301752" cy="301752"/>
              </a:xfrm>
              <a:prstGeom prst="rect">
                <a:avLst/>
              </a:prstGeom>
              <a:blipFill rotWithShape="0">
                <a:blip r:embed="rId9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2130068"/>
                <a:ext cx="301752" cy="301752"/>
              </a:xfrm>
              <a:prstGeom prst="rect">
                <a:avLst/>
              </a:prstGeom>
              <a:blipFill rotWithShape="0">
                <a:blip r:embed="rId10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" name="Rectangle 6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2130068"/>
                <a:ext cx="301752" cy="301752"/>
              </a:xfrm>
              <a:prstGeom prst="rect">
                <a:avLst/>
              </a:prstGeom>
              <a:blipFill rotWithShape="0">
                <a:blip r:embed="rId11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1" name="Rectangle 7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2130068"/>
                <a:ext cx="301752" cy="301752"/>
              </a:xfrm>
              <a:prstGeom prst="rect">
                <a:avLst/>
              </a:prstGeom>
              <a:blipFill rotWithShape="0">
                <a:blip r:embed="rId12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2" name="Rectangle 7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2130068"/>
                <a:ext cx="301752" cy="301752"/>
              </a:xfrm>
              <a:prstGeom prst="rect">
                <a:avLst/>
              </a:prstGeom>
              <a:blipFill rotWithShape="0">
                <a:blip r:embed="rId13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" name="Rectangle 7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2130068"/>
                <a:ext cx="301752" cy="301752"/>
              </a:xfrm>
              <a:prstGeom prst="rect">
                <a:avLst/>
              </a:prstGeom>
              <a:blipFill rotWithShape="0">
                <a:blip r:embed="rId14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4" name="Rectangle 7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2130068"/>
                <a:ext cx="301752" cy="301752"/>
              </a:xfrm>
              <a:prstGeom prst="rect">
                <a:avLst/>
              </a:prstGeom>
              <a:blipFill rotWithShape="0">
                <a:blip r:embed="rId15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5" name="Rectangle 7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2130068"/>
                <a:ext cx="301752" cy="301752"/>
              </a:xfrm>
              <a:prstGeom prst="rect">
                <a:avLst/>
              </a:prstGeom>
              <a:blipFill rotWithShape="0">
                <a:blip r:embed="rId16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6" name="Rectangle 7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2130068"/>
                <a:ext cx="301752" cy="301752"/>
              </a:xfrm>
              <a:prstGeom prst="rect">
                <a:avLst/>
              </a:prstGeom>
              <a:blipFill rotWithShape="0">
                <a:blip r:embed="rId17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2130068"/>
                <a:ext cx="301752" cy="301752"/>
              </a:xfrm>
              <a:prstGeom prst="rect">
                <a:avLst/>
              </a:prstGeom>
              <a:blipFill rotWithShape="0">
                <a:blip r:embed="rId18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8" name="Rectangle 7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2130068"/>
                <a:ext cx="301752" cy="301752"/>
              </a:xfrm>
              <a:prstGeom prst="rect">
                <a:avLst/>
              </a:prstGeom>
              <a:blipFill rotWithShape="0">
                <a:blip r:embed="rId19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9" name="Rectangle 7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2130068"/>
                <a:ext cx="301752" cy="301752"/>
              </a:xfrm>
              <a:prstGeom prst="rect">
                <a:avLst/>
              </a:prstGeom>
              <a:blipFill rotWithShape="0">
                <a:blip r:embed="rId20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2130068"/>
                <a:ext cx="301752" cy="301752"/>
              </a:xfrm>
              <a:prstGeom prst="rect">
                <a:avLst/>
              </a:prstGeom>
              <a:blipFill rotWithShape="0">
                <a:blip r:embed="rId21"/>
                <a:stretch>
                  <a:fillRect l="-17308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2130068"/>
                <a:ext cx="301752" cy="301752"/>
              </a:xfrm>
              <a:prstGeom prst="rect">
                <a:avLst/>
              </a:prstGeom>
              <a:blipFill rotWithShape="0">
                <a:blip r:embed="rId22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2130068"/>
                <a:ext cx="301752" cy="301752"/>
              </a:xfrm>
              <a:prstGeom prst="rect">
                <a:avLst/>
              </a:prstGeom>
              <a:blipFill rotWithShape="0">
                <a:blip r:embed="rId8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2130068"/>
                <a:ext cx="301752" cy="301752"/>
              </a:xfrm>
              <a:prstGeom prst="rect">
                <a:avLst/>
              </a:prstGeom>
              <a:blipFill rotWithShape="0">
                <a:blip r:embed="rId23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2130068"/>
                <a:ext cx="301752" cy="301752"/>
              </a:xfrm>
              <a:prstGeom prst="rect">
                <a:avLst/>
              </a:prstGeom>
              <a:blipFill rotWithShape="0">
                <a:blip r:embed="rId24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5" name="Rectangle 8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2130068"/>
                <a:ext cx="301752" cy="301752"/>
              </a:xfrm>
              <a:prstGeom prst="rect">
                <a:avLst/>
              </a:prstGeom>
              <a:blipFill rotWithShape="0">
                <a:blip r:embed="rId25"/>
                <a:stretch>
                  <a:fillRect l="-13725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6" name="Rectangle 8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2130068"/>
                <a:ext cx="301752" cy="301752"/>
              </a:xfrm>
              <a:prstGeom prst="rect">
                <a:avLst/>
              </a:prstGeom>
              <a:blipFill rotWithShape="0">
                <a:blip r:embed="rId26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7" name="Rectangle 8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2130068"/>
                <a:ext cx="301752" cy="301752"/>
              </a:xfrm>
              <a:prstGeom prst="rect">
                <a:avLst/>
              </a:prstGeom>
              <a:blipFill rotWithShape="0">
                <a:blip r:embed="rId27"/>
                <a:stretch>
                  <a:fillRect l="-15686" r="-15686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8" name="Rectangle 8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2130068"/>
                <a:ext cx="301752" cy="301752"/>
              </a:xfrm>
              <a:prstGeom prst="rect">
                <a:avLst/>
              </a:prstGeom>
              <a:blipFill rotWithShape="0">
                <a:blip r:embed="rId28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9" name="Rectangle 8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2130068"/>
                <a:ext cx="301752" cy="301752"/>
              </a:xfrm>
              <a:prstGeom prst="rect">
                <a:avLst/>
              </a:prstGeom>
              <a:blipFill rotWithShape="0">
                <a:blip r:embed="rId29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0" name="Rectangle 8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2130068"/>
                <a:ext cx="301752" cy="301752"/>
              </a:xfrm>
              <a:prstGeom prst="rect">
                <a:avLst/>
              </a:prstGeom>
              <a:blipFill rotWithShape="0">
                <a:blip r:embed="rId30"/>
                <a:stretch>
                  <a:fillRect l="-15686" r="-1176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1" name="Rectangle 9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2130068"/>
                <a:ext cx="301752" cy="301752"/>
              </a:xfrm>
              <a:prstGeom prst="rect">
                <a:avLst/>
              </a:prstGeom>
              <a:blipFill rotWithShape="0">
                <a:blip r:embed="rId31"/>
                <a:stretch>
                  <a:fillRect l="-15385" r="-13462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2" name="Rectangle 9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2130068"/>
                <a:ext cx="301752" cy="301752"/>
              </a:xfrm>
              <a:prstGeom prst="rect">
                <a:avLst/>
              </a:prstGeom>
              <a:blipFill rotWithShape="0">
                <a:blip r:embed="rId32"/>
                <a:stretch>
                  <a:fillRect l="-15385" r="-961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3" name="Rectangle 9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2130068"/>
                <a:ext cx="301752" cy="301752"/>
              </a:xfrm>
              <a:prstGeom prst="rect">
                <a:avLst/>
              </a:prstGeom>
              <a:blipFill rotWithShape="0">
                <a:blip r:embed="rId33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4" name="Rectangle 9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2130068"/>
                <a:ext cx="301752" cy="301752"/>
              </a:xfrm>
              <a:prstGeom prst="rect">
                <a:avLst/>
              </a:prstGeom>
              <a:blipFill rotWithShape="0">
                <a:blip r:embed="rId34"/>
                <a:stretch>
                  <a:fillRect l="-13462" r="-11538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Rectangle 9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2130068"/>
                <a:ext cx="301752" cy="301752"/>
              </a:xfrm>
              <a:prstGeom prst="rect">
                <a:avLst/>
              </a:prstGeom>
              <a:blipFill rotWithShape="0">
                <a:blip r:embed="rId35"/>
                <a:stretch>
                  <a:fillRect l="-17647" r="-13725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96" name="Rectangle 9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2019334"/>
                <a:ext cx="831190" cy="523220"/>
              </a:xfrm>
              <a:prstGeom prst="rect">
                <a:avLst/>
              </a:prstGeom>
              <a:blipFill rotWithShape="0">
                <a:blip r:embed="rId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129" name="Rectangle 12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5749" y="1593401"/>
                <a:ext cx="833433" cy="523220"/>
              </a:xfrm>
              <a:prstGeom prst="rect">
                <a:avLst/>
              </a:prstGeom>
              <a:blipFill rotWithShape="0">
                <a:blip r:embed="rId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endParaRPr lang="en-US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𝑎𝑟𝑔𝑚𝑎</m:t>
                      </m:r>
                      <m:sSub>
                        <m:sSubPr>
                          <m:ctrlPr>
                            <a:rPr lang="en-GB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sSub>
                            <m:sSubPr>
                              <m:ctrlP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sub>
                      </m:sSub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GB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5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3AE67FC-E97D-4536-AD8E-1AA480496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1322" y="5310060"/>
                <a:ext cx="3388283" cy="1483043"/>
              </a:xfrm>
              <a:prstGeom prst="rect">
                <a:avLst/>
              </a:prstGeom>
              <a:blipFill rotWithShape="0">
                <a:blip r:embed="rId3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0"/>
          <a:srcRect r="71947"/>
          <a:stretch/>
        </p:blipFill>
        <p:spPr>
          <a:xfrm>
            <a:off x="597232" y="4149978"/>
            <a:ext cx="1551203" cy="1201016"/>
          </a:xfrm>
          <a:prstGeom prst="rect">
            <a:avLst/>
          </a:prstGeom>
        </p:spPr>
      </p:pic>
      <p:sp>
        <p:nvSpPr>
          <p:cNvPr id="142" name="Rectangle 141"/>
          <p:cNvSpPr/>
          <p:nvPr/>
        </p:nvSpPr>
        <p:spPr>
          <a:xfrm>
            <a:off x="4338320" y="4172514"/>
            <a:ext cx="1766522" cy="116050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3" name="Picture 142"/>
          <p:cNvPicPr>
            <a:picLocks noChangeAspect="1"/>
          </p:cNvPicPr>
          <p:nvPr/>
        </p:nvPicPr>
        <p:blipFill rotWithShape="1">
          <a:blip r:embed="rId40"/>
          <a:srcRect l="67671" t="2202" r="289" b="1015"/>
          <a:stretch/>
        </p:blipFill>
        <p:spPr>
          <a:xfrm>
            <a:off x="4331970" y="4126360"/>
            <a:ext cx="1771621" cy="1162378"/>
          </a:xfrm>
          <a:prstGeom prst="rect">
            <a:avLst/>
          </a:prstGeom>
        </p:spPr>
      </p:pic>
      <p:sp>
        <p:nvSpPr>
          <p:cNvPr id="140" name="Freeform 139"/>
          <p:cNvSpPr/>
          <p:nvPr/>
        </p:nvSpPr>
        <p:spPr>
          <a:xfrm>
            <a:off x="577938" y="4196957"/>
            <a:ext cx="5511800" cy="1158240"/>
          </a:xfrm>
          <a:custGeom>
            <a:avLst/>
            <a:gdLst>
              <a:gd name="connsiteX0" fmla="*/ 0 w 5511800"/>
              <a:gd name="connsiteY0" fmla="*/ 1158240 h 1158240"/>
              <a:gd name="connsiteX1" fmla="*/ 25400 w 5511800"/>
              <a:gd name="connsiteY1" fmla="*/ 1153160 h 1158240"/>
              <a:gd name="connsiteX2" fmla="*/ 55880 w 5511800"/>
              <a:gd name="connsiteY2" fmla="*/ 1132840 h 1158240"/>
              <a:gd name="connsiteX3" fmla="*/ 96520 w 5511800"/>
              <a:gd name="connsiteY3" fmla="*/ 1122680 h 1158240"/>
              <a:gd name="connsiteX4" fmla="*/ 116840 w 5511800"/>
              <a:gd name="connsiteY4" fmla="*/ 1107440 h 1158240"/>
              <a:gd name="connsiteX5" fmla="*/ 147320 w 5511800"/>
              <a:gd name="connsiteY5" fmla="*/ 1082040 h 1158240"/>
              <a:gd name="connsiteX6" fmla="*/ 167640 w 5511800"/>
              <a:gd name="connsiteY6" fmla="*/ 1076960 h 1158240"/>
              <a:gd name="connsiteX7" fmla="*/ 182880 w 5511800"/>
              <a:gd name="connsiteY7" fmla="*/ 1071880 h 1158240"/>
              <a:gd name="connsiteX8" fmla="*/ 213360 w 5511800"/>
              <a:gd name="connsiteY8" fmla="*/ 1051560 h 1158240"/>
              <a:gd name="connsiteX9" fmla="*/ 264160 w 5511800"/>
              <a:gd name="connsiteY9" fmla="*/ 1056640 h 1158240"/>
              <a:gd name="connsiteX10" fmla="*/ 284480 w 5511800"/>
              <a:gd name="connsiteY10" fmla="*/ 1066800 h 1158240"/>
              <a:gd name="connsiteX11" fmla="*/ 320040 w 5511800"/>
              <a:gd name="connsiteY11" fmla="*/ 1071880 h 1158240"/>
              <a:gd name="connsiteX12" fmla="*/ 391160 w 5511800"/>
              <a:gd name="connsiteY12" fmla="*/ 1082040 h 1158240"/>
              <a:gd name="connsiteX13" fmla="*/ 436880 w 5511800"/>
              <a:gd name="connsiteY13" fmla="*/ 1087120 h 1158240"/>
              <a:gd name="connsiteX14" fmla="*/ 518160 w 5511800"/>
              <a:gd name="connsiteY14" fmla="*/ 1082040 h 1158240"/>
              <a:gd name="connsiteX15" fmla="*/ 553720 w 5511800"/>
              <a:gd name="connsiteY15" fmla="*/ 1066800 h 1158240"/>
              <a:gd name="connsiteX16" fmla="*/ 568960 w 5511800"/>
              <a:gd name="connsiteY16" fmla="*/ 1051560 h 1158240"/>
              <a:gd name="connsiteX17" fmla="*/ 599440 w 5511800"/>
              <a:gd name="connsiteY17" fmla="*/ 1036320 h 1158240"/>
              <a:gd name="connsiteX18" fmla="*/ 635000 w 5511800"/>
              <a:gd name="connsiteY18" fmla="*/ 1010920 h 1158240"/>
              <a:gd name="connsiteX19" fmla="*/ 665480 w 5511800"/>
              <a:gd name="connsiteY19" fmla="*/ 990600 h 1158240"/>
              <a:gd name="connsiteX20" fmla="*/ 675640 w 5511800"/>
              <a:gd name="connsiteY20" fmla="*/ 975360 h 1158240"/>
              <a:gd name="connsiteX21" fmla="*/ 690880 w 5511800"/>
              <a:gd name="connsiteY21" fmla="*/ 970280 h 1158240"/>
              <a:gd name="connsiteX22" fmla="*/ 721360 w 5511800"/>
              <a:gd name="connsiteY22" fmla="*/ 965200 h 1158240"/>
              <a:gd name="connsiteX23" fmla="*/ 736600 w 5511800"/>
              <a:gd name="connsiteY23" fmla="*/ 960120 h 1158240"/>
              <a:gd name="connsiteX24" fmla="*/ 807720 w 5511800"/>
              <a:gd name="connsiteY24" fmla="*/ 955040 h 1158240"/>
              <a:gd name="connsiteX25" fmla="*/ 828040 w 5511800"/>
              <a:gd name="connsiteY25" fmla="*/ 944880 h 1158240"/>
              <a:gd name="connsiteX26" fmla="*/ 858520 w 5511800"/>
              <a:gd name="connsiteY26" fmla="*/ 934720 h 1158240"/>
              <a:gd name="connsiteX27" fmla="*/ 889000 w 5511800"/>
              <a:gd name="connsiteY27" fmla="*/ 919480 h 1158240"/>
              <a:gd name="connsiteX28" fmla="*/ 929640 w 5511800"/>
              <a:gd name="connsiteY28" fmla="*/ 894080 h 1158240"/>
              <a:gd name="connsiteX29" fmla="*/ 960120 w 5511800"/>
              <a:gd name="connsiteY29" fmla="*/ 873760 h 1158240"/>
              <a:gd name="connsiteX30" fmla="*/ 980440 w 5511800"/>
              <a:gd name="connsiteY30" fmla="*/ 868680 h 1158240"/>
              <a:gd name="connsiteX31" fmla="*/ 1000760 w 5511800"/>
              <a:gd name="connsiteY31" fmla="*/ 858520 h 1158240"/>
              <a:gd name="connsiteX32" fmla="*/ 1016000 w 5511800"/>
              <a:gd name="connsiteY32" fmla="*/ 853440 h 1158240"/>
              <a:gd name="connsiteX33" fmla="*/ 1061720 w 5511800"/>
              <a:gd name="connsiteY33" fmla="*/ 812800 h 1158240"/>
              <a:gd name="connsiteX34" fmla="*/ 1092200 w 5511800"/>
              <a:gd name="connsiteY34" fmla="*/ 802640 h 1158240"/>
              <a:gd name="connsiteX35" fmla="*/ 1122680 w 5511800"/>
              <a:gd name="connsiteY35" fmla="*/ 787400 h 1158240"/>
              <a:gd name="connsiteX36" fmla="*/ 1229360 w 5511800"/>
              <a:gd name="connsiteY36" fmla="*/ 782320 h 1158240"/>
              <a:gd name="connsiteX37" fmla="*/ 1295400 w 5511800"/>
              <a:gd name="connsiteY37" fmla="*/ 767080 h 1158240"/>
              <a:gd name="connsiteX38" fmla="*/ 1361440 w 5511800"/>
              <a:gd name="connsiteY38" fmla="*/ 741680 h 1158240"/>
              <a:gd name="connsiteX39" fmla="*/ 1397000 w 5511800"/>
              <a:gd name="connsiteY39" fmla="*/ 721360 h 1158240"/>
              <a:gd name="connsiteX40" fmla="*/ 1427480 w 5511800"/>
              <a:gd name="connsiteY40" fmla="*/ 701040 h 1158240"/>
              <a:gd name="connsiteX41" fmla="*/ 1463040 w 5511800"/>
              <a:gd name="connsiteY41" fmla="*/ 665480 h 1158240"/>
              <a:gd name="connsiteX42" fmla="*/ 1493520 w 5511800"/>
              <a:gd name="connsiteY42" fmla="*/ 619760 h 1158240"/>
              <a:gd name="connsiteX43" fmla="*/ 1508760 w 5511800"/>
              <a:gd name="connsiteY43" fmla="*/ 609600 h 1158240"/>
              <a:gd name="connsiteX44" fmla="*/ 1513840 w 5511800"/>
              <a:gd name="connsiteY44" fmla="*/ 594360 h 1158240"/>
              <a:gd name="connsiteX45" fmla="*/ 1549400 w 5511800"/>
              <a:gd name="connsiteY45" fmla="*/ 563880 h 1158240"/>
              <a:gd name="connsiteX46" fmla="*/ 1559560 w 5511800"/>
              <a:gd name="connsiteY46" fmla="*/ 548640 h 1158240"/>
              <a:gd name="connsiteX47" fmla="*/ 1590040 w 5511800"/>
              <a:gd name="connsiteY47" fmla="*/ 523240 h 1158240"/>
              <a:gd name="connsiteX48" fmla="*/ 1605280 w 5511800"/>
              <a:gd name="connsiteY48" fmla="*/ 472440 h 1158240"/>
              <a:gd name="connsiteX49" fmla="*/ 1610360 w 5511800"/>
              <a:gd name="connsiteY49" fmla="*/ 309880 h 1158240"/>
              <a:gd name="connsiteX50" fmla="*/ 1625600 w 5511800"/>
              <a:gd name="connsiteY50" fmla="*/ 304800 h 1158240"/>
              <a:gd name="connsiteX51" fmla="*/ 1656080 w 5511800"/>
              <a:gd name="connsiteY51" fmla="*/ 284480 h 1158240"/>
              <a:gd name="connsiteX52" fmla="*/ 1671320 w 5511800"/>
              <a:gd name="connsiteY52" fmla="*/ 274320 h 1158240"/>
              <a:gd name="connsiteX53" fmla="*/ 1686560 w 5511800"/>
              <a:gd name="connsiteY53" fmla="*/ 264160 h 1158240"/>
              <a:gd name="connsiteX54" fmla="*/ 1701800 w 5511800"/>
              <a:gd name="connsiteY54" fmla="*/ 259080 h 1158240"/>
              <a:gd name="connsiteX55" fmla="*/ 1732280 w 5511800"/>
              <a:gd name="connsiteY55" fmla="*/ 243840 h 1158240"/>
              <a:gd name="connsiteX56" fmla="*/ 1742440 w 5511800"/>
              <a:gd name="connsiteY56" fmla="*/ 228600 h 1158240"/>
              <a:gd name="connsiteX57" fmla="*/ 1757680 w 5511800"/>
              <a:gd name="connsiteY57" fmla="*/ 223520 h 1158240"/>
              <a:gd name="connsiteX58" fmla="*/ 1793240 w 5511800"/>
              <a:gd name="connsiteY58" fmla="*/ 218440 h 1158240"/>
              <a:gd name="connsiteX59" fmla="*/ 1823720 w 5511800"/>
              <a:gd name="connsiteY59" fmla="*/ 203200 h 1158240"/>
              <a:gd name="connsiteX60" fmla="*/ 1844040 w 5511800"/>
              <a:gd name="connsiteY60" fmla="*/ 193040 h 1158240"/>
              <a:gd name="connsiteX61" fmla="*/ 1859280 w 5511800"/>
              <a:gd name="connsiteY61" fmla="*/ 182880 h 1158240"/>
              <a:gd name="connsiteX62" fmla="*/ 1879600 w 5511800"/>
              <a:gd name="connsiteY62" fmla="*/ 177800 h 1158240"/>
              <a:gd name="connsiteX63" fmla="*/ 1894840 w 5511800"/>
              <a:gd name="connsiteY63" fmla="*/ 162560 h 1158240"/>
              <a:gd name="connsiteX64" fmla="*/ 1915160 w 5511800"/>
              <a:gd name="connsiteY64" fmla="*/ 127000 h 1158240"/>
              <a:gd name="connsiteX65" fmla="*/ 1935480 w 5511800"/>
              <a:gd name="connsiteY65" fmla="*/ 96520 h 1158240"/>
              <a:gd name="connsiteX66" fmla="*/ 1940560 w 5511800"/>
              <a:gd name="connsiteY66" fmla="*/ 76200 h 1158240"/>
              <a:gd name="connsiteX67" fmla="*/ 1955800 w 5511800"/>
              <a:gd name="connsiteY67" fmla="*/ 66040 h 1158240"/>
              <a:gd name="connsiteX68" fmla="*/ 1986280 w 5511800"/>
              <a:gd name="connsiteY68" fmla="*/ 45720 h 1158240"/>
              <a:gd name="connsiteX69" fmla="*/ 2001520 w 5511800"/>
              <a:gd name="connsiteY69" fmla="*/ 30480 h 1158240"/>
              <a:gd name="connsiteX70" fmla="*/ 2042160 w 5511800"/>
              <a:gd name="connsiteY70" fmla="*/ 20320 h 1158240"/>
              <a:gd name="connsiteX71" fmla="*/ 2057400 w 5511800"/>
              <a:gd name="connsiteY71" fmla="*/ 15240 h 1158240"/>
              <a:gd name="connsiteX72" fmla="*/ 2301240 w 5511800"/>
              <a:gd name="connsiteY72" fmla="*/ 20320 h 1158240"/>
              <a:gd name="connsiteX73" fmla="*/ 2316480 w 5511800"/>
              <a:gd name="connsiteY73" fmla="*/ 30480 h 1158240"/>
              <a:gd name="connsiteX74" fmla="*/ 2448560 w 5511800"/>
              <a:gd name="connsiteY74" fmla="*/ 40640 h 1158240"/>
              <a:gd name="connsiteX75" fmla="*/ 2504440 w 5511800"/>
              <a:gd name="connsiteY75" fmla="*/ 30480 h 1158240"/>
              <a:gd name="connsiteX76" fmla="*/ 2545080 w 5511800"/>
              <a:gd name="connsiteY76" fmla="*/ 25400 h 1158240"/>
              <a:gd name="connsiteX77" fmla="*/ 2565400 w 5511800"/>
              <a:gd name="connsiteY77" fmla="*/ 20320 h 1158240"/>
              <a:gd name="connsiteX78" fmla="*/ 2616200 w 5511800"/>
              <a:gd name="connsiteY78" fmla="*/ 10160 h 1158240"/>
              <a:gd name="connsiteX79" fmla="*/ 2651760 w 5511800"/>
              <a:gd name="connsiteY79" fmla="*/ 0 h 1158240"/>
              <a:gd name="connsiteX80" fmla="*/ 2819400 w 5511800"/>
              <a:gd name="connsiteY80" fmla="*/ 5080 h 1158240"/>
              <a:gd name="connsiteX81" fmla="*/ 2865120 w 5511800"/>
              <a:gd name="connsiteY81" fmla="*/ 20320 h 1158240"/>
              <a:gd name="connsiteX82" fmla="*/ 2961640 w 5511800"/>
              <a:gd name="connsiteY82" fmla="*/ 25400 h 1158240"/>
              <a:gd name="connsiteX83" fmla="*/ 2976880 w 5511800"/>
              <a:gd name="connsiteY83" fmla="*/ 35560 h 1158240"/>
              <a:gd name="connsiteX84" fmla="*/ 3012440 w 5511800"/>
              <a:gd name="connsiteY84" fmla="*/ 45720 h 1158240"/>
              <a:gd name="connsiteX85" fmla="*/ 3119120 w 5511800"/>
              <a:gd name="connsiteY85" fmla="*/ 71120 h 1158240"/>
              <a:gd name="connsiteX86" fmla="*/ 3149600 w 5511800"/>
              <a:gd name="connsiteY86" fmla="*/ 76200 h 1158240"/>
              <a:gd name="connsiteX87" fmla="*/ 3261360 w 5511800"/>
              <a:gd name="connsiteY87" fmla="*/ 91440 h 1158240"/>
              <a:gd name="connsiteX88" fmla="*/ 3276600 w 5511800"/>
              <a:gd name="connsiteY88" fmla="*/ 96520 h 1158240"/>
              <a:gd name="connsiteX89" fmla="*/ 3312160 w 5511800"/>
              <a:gd name="connsiteY89" fmla="*/ 101600 h 1158240"/>
              <a:gd name="connsiteX90" fmla="*/ 3327400 w 5511800"/>
              <a:gd name="connsiteY90" fmla="*/ 116840 h 1158240"/>
              <a:gd name="connsiteX91" fmla="*/ 3342640 w 5511800"/>
              <a:gd name="connsiteY91" fmla="*/ 121920 h 1158240"/>
              <a:gd name="connsiteX92" fmla="*/ 3378200 w 5511800"/>
              <a:gd name="connsiteY92" fmla="*/ 157480 h 1158240"/>
              <a:gd name="connsiteX93" fmla="*/ 3393440 w 5511800"/>
              <a:gd name="connsiteY93" fmla="*/ 167640 h 1158240"/>
              <a:gd name="connsiteX94" fmla="*/ 3439160 w 5511800"/>
              <a:gd name="connsiteY94" fmla="*/ 203200 h 1158240"/>
              <a:gd name="connsiteX95" fmla="*/ 3469640 w 5511800"/>
              <a:gd name="connsiteY95" fmla="*/ 208280 h 1158240"/>
              <a:gd name="connsiteX96" fmla="*/ 3550920 w 5511800"/>
              <a:gd name="connsiteY96" fmla="*/ 213360 h 1158240"/>
              <a:gd name="connsiteX97" fmla="*/ 3566160 w 5511800"/>
              <a:gd name="connsiteY97" fmla="*/ 218440 h 1158240"/>
              <a:gd name="connsiteX98" fmla="*/ 3601720 w 5511800"/>
              <a:gd name="connsiteY98" fmla="*/ 233680 h 1158240"/>
              <a:gd name="connsiteX99" fmla="*/ 3622040 w 5511800"/>
              <a:gd name="connsiteY99" fmla="*/ 238760 h 1158240"/>
              <a:gd name="connsiteX100" fmla="*/ 3637280 w 5511800"/>
              <a:gd name="connsiteY100" fmla="*/ 254000 h 1158240"/>
              <a:gd name="connsiteX101" fmla="*/ 3652520 w 5511800"/>
              <a:gd name="connsiteY101" fmla="*/ 259080 h 1158240"/>
              <a:gd name="connsiteX102" fmla="*/ 3693160 w 5511800"/>
              <a:gd name="connsiteY102" fmla="*/ 304800 h 1158240"/>
              <a:gd name="connsiteX103" fmla="*/ 3698240 w 5511800"/>
              <a:gd name="connsiteY103" fmla="*/ 335280 h 1158240"/>
              <a:gd name="connsiteX104" fmla="*/ 3708400 w 5511800"/>
              <a:gd name="connsiteY104" fmla="*/ 355600 h 1158240"/>
              <a:gd name="connsiteX105" fmla="*/ 3713480 w 5511800"/>
              <a:gd name="connsiteY105" fmla="*/ 375920 h 1158240"/>
              <a:gd name="connsiteX106" fmla="*/ 3723640 w 5511800"/>
              <a:gd name="connsiteY106" fmla="*/ 452120 h 1158240"/>
              <a:gd name="connsiteX107" fmla="*/ 3728720 w 5511800"/>
              <a:gd name="connsiteY107" fmla="*/ 477520 h 1158240"/>
              <a:gd name="connsiteX108" fmla="*/ 3743960 w 5511800"/>
              <a:gd name="connsiteY108" fmla="*/ 487680 h 1158240"/>
              <a:gd name="connsiteX109" fmla="*/ 3749040 w 5511800"/>
              <a:gd name="connsiteY109" fmla="*/ 502920 h 1158240"/>
              <a:gd name="connsiteX110" fmla="*/ 3754120 w 5511800"/>
              <a:gd name="connsiteY110" fmla="*/ 528320 h 1158240"/>
              <a:gd name="connsiteX111" fmla="*/ 3764280 w 5511800"/>
              <a:gd name="connsiteY111" fmla="*/ 543560 h 1158240"/>
              <a:gd name="connsiteX112" fmla="*/ 3784600 w 5511800"/>
              <a:gd name="connsiteY112" fmla="*/ 574040 h 1158240"/>
              <a:gd name="connsiteX113" fmla="*/ 3794760 w 5511800"/>
              <a:gd name="connsiteY113" fmla="*/ 589280 h 1158240"/>
              <a:gd name="connsiteX114" fmla="*/ 3840480 w 5511800"/>
              <a:gd name="connsiteY114" fmla="*/ 604520 h 1158240"/>
              <a:gd name="connsiteX115" fmla="*/ 3952240 w 5511800"/>
              <a:gd name="connsiteY115" fmla="*/ 614680 h 1158240"/>
              <a:gd name="connsiteX116" fmla="*/ 3967480 w 5511800"/>
              <a:gd name="connsiteY116" fmla="*/ 629920 h 1158240"/>
              <a:gd name="connsiteX117" fmla="*/ 3982720 w 5511800"/>
              <a:gd name="connsiteY117" fmla="*/ 695960 h 1158240"/>
              <a:gd name="connsiteX118" fmla="*/ 3987800 w 5511800"/>
              <a:gd name="connsiteY118" fmla="*/ 716280 h 1158240"/>
              <a:gd name="connsiteX119" fmla="*/ 4003040 w 5511800"/>
              <a:gd name="connsiteY119" fmla="*/ 731520 h 1158240"/>
              <a:gd name="connsiteX120" fmla="*/ 4013200 w 5511800"/>
              <a:gd name="connsiteY120" fmla="*/ 751840 h 1158240"/>
              <a:gd name="connsiteX121" fmla="*/ 4023360 w 5511800"/>
              <a:gd name="connsiteY121" fmla="*/ 767080 h 1158240"/>
              <a:gd name="connsiteX122" fmla="*/ 4048760 w 5511800"/>
              <a:gd name="connsiteY122" fmla="*/ 812800 h 1158240"/>
              <a:gd name="connsiteX123" fmla="*/ 4064000 w 5511800"/>
              <a:gd name="connsiteY123" fmla="*/ 848360 h 1158240"/>
              <a:gd name="connsiteX124" fmla="*/ 4089400 w 5511800"/>
              <a:gd name="connsiteY124" fmla="*/ 878840 h 1158240"/>
              <a:gd name="connsiteX125" fmla="*/ 4099560 w 5511800"/>
              <a:gd name="connsiteY125" fmla="*/ 909320 h 1158240"/>
              <a:gd name="connsiteX126" fmla="*/ 4104640 w 5511800"/>
              <a:gd name="connsiteY126" fmla="*/ 970280 h 1158240"/>
              <a:gd name="connsiteX127" fmla="*/ 4119880 w 5511800"/>
              <a:gd name="connsiteY127" fmla="*/ 980440 h 1158240"/>
              <a:gd name="connsiteX128" fmla="*/ 4170680 w 5511800"/>
              <a:gd name="connsiteY128" fmla="*/ 990600 h 1158240"/>
              <a:gd name="connsiteX129" fmla="*/ 4185920 w 5511800"/>
              <a:gd name="connsiteY129" fmla="*/ 1000760 h 1158240"/>
              <a:gd name="connsiteX130" fmla="*/ 4328160 w 5511800"/>
              <a:gd name="connsiteY130" fmla="*/ 980440 h 1158240"/>
              <a:gd name="connsiteX131" fmla="*/ 4384040 w 5511800"/>
              <a:gd name="connsiteY131" fmla="*/ 985520 h 1158240"/>
              <a:gd name="connsiteX132" fmla="*/ 4394200 w 5511800"/>
              <a:gd name="connsiteY132" fmla="*/ 1000760 h 1158240"/>
              <a:gd name="connsiteX133" fmla="*/ 4424680 w 5511800"/>
              <a:gd name="connsiteY133" fmla="*/ 1026160 h 1158240"/>
              <a:gd name="connsiteX134" fmla="*/ 4434840 w 5511800"/>
              <a:gd name="connsiteY134" fmla="*/ 1041400 h 1158240"/>
              <a:gd name="connsiteX135" fmla="*/ 4505960 w 5511800"/>
              <a:gd name="connsiteY135" fmla="*/ 1056640 h 1158240"/>
              <a:gd name="connsiteX136" fmla="*/ 4617720 w 5511800"/>
              <a:gd name="connsiteY136" fmla="*/ 1066800 h 1158240"/>
              <a:gd name="connsiteX137" fmla="*/ 4638040 w 5511800"/>
              <a:gd name="connsiteY137" fmla="*/ 1061720 h 1158240"/>
              <a:gd name="connsiteX138" fmla="*/ 4663440 w 5511800"/>
              <a:gd name="connsiteY138" fmla="*/ 1056640 h 1158240"/>
              <a:gd name="connsiteX139" fmla="*/ 4704080 w 5511800"/>
              <a:gd name="connsiteY139" fmla="*/ 1046480 h 1158240"/>
              <a:gd name="connsiteX140" fmla="*/ 4902200 w 5511800"/>
              <a:gd name="connsiteY140" fmla="*/ 1051560 h 1158240"/>
              <a:gd name="connsiteX141" fmla="*/ 4932680 w 5511800"/>
              <a:gd name="connsiteY141" fmla="*/ 1056640 h 1158240"/>
              <a:gd name="connsiteX142" fmla="*/ 4953000 w 5511800"/>
              <a:gd name="connsiteY142" fmla="*/ 1071880 h 1158240"/>
              <a:gd name="connsiteX143" fmla="*/ 4983480 w 5511800"/>
              <a:gd name="connsiteY143" fmla="*/ 1087120 h 1158240"/>
              <a:gd name="connsiteX144" fmla="*/ 4998720 w 5511800"/>
              <a:gd name="connsiteY144" fmla="*/ 1107440 h 1158240"/>
              <a:gd name="connsiteX145" fmla="*/ 5024120 w 5511800"/>
              <a:gd name="connsiteY145" fmla="*/ 1112520 h 1158240"/>
              <a:gd name="connsiteX146" fmla="*/ 5069840 w 5511800"/>
              <a:gd name="connsiteY146" fmla="*/ 1107440 h 1158240"/>
              <a:gd name="connsiteX147" fmla="*/ 5100320 w 5511800"/>
              <a:gd name="connsiteY147" fmla="*/ 1097280 h 1158240"/>
              <a:gd name="connsiteX148" fmla="*/ 5161280 w 5511800"/>
              <a:gd name="connsiteY148" fmla="*/ 1092200 h 1158240"/>
              <a:gd name="connsiteX149" fmla="*/ 5207000 w 5511800"/>
              <a:gd name="connsiteY149" fmla="*/ 1066800 h 1158240"/>
              <a:gd name="connsiteX150" fmla="*/ 5227320 w 5511800"/>
              <a:gd name="connsiteY150" fmla="*/ 1056640 h 1158240"/>
              <a:gd name="connsiteX151" fmla="*/ 5267960 w 5511800"/>
              <a:gd name="connsiteY151" fmla="*/ 1071880 h 1158240"/>
              <a:gd name="connsiteX152" fmla="*/ 5313680 w 5511800"/>
              <a:gd name="connsiteY152" fmla="*/ 1076960 h 1158240"/>
              <a:gd name="connsiteX153" fmla="*/ 5344160 w 5511800"/>
              <a:gd name="connsiteY153" fmla="*/ 1082040 h 1158240"/>
              <a:gd name="connsiteX154" fmla="*/ 5359400 w 5511800"/>
              <a:gd name="connsiteY154" fmla="*/ 1092200 h 1158240"/>
              <a:gd name="connsiteX155" fmla="*/ 5379720 w 5511800"/>
              <a:gd name="connsiteY155" fmla="*/ 1097280 h 1158240"/>
              <a:gd name="connsiteX156" fmla="*/ 5486400 w 5511800"/>
              <a:gd name="connsiteY156" fmla="*/ 1102360 h 1158240"/>
              <a:gd name="connsiteX157" fmla="*/ 5496560 w 5511800"/>
              <a:gd name="connsiteY157" fmla="*/ 1132840 h 1158240"/>
              <a:gd name="connsiteX158" fmla="*/ 5511800 w 5511800"/>
              <a:gd name="connsiteY158" fmla="*/ 114300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5511800" h="1158240">
                <a:moveTo>
                  <a:pt x="0" y="1158240"/>
                </a:moveTo>
                <a:cubicBezTo>
                  <a:pt x="8467" y="1156547"/>
                  <a:pt x="17540" y="1156733"/>
                  <a:pt x="25400" y="1153160"/>
                </a:cubicBezTo>
                <a:cubicBezTo>
                  <a:pt x="36516" y="1148107"/>
                  <a:pt x="44034" y="1135802"/>
                  <a:pt x="55880" y="1132840"/>
                </a:cubicBezTo>
                <a:lnTo>
                  <a:pt x="96520" y="1122680"/>
                </a:lnTo>
                <a:cubicBezTo>
                  <a:pt x="103293" y="1117600"/>
                  <a:pt x="110412" y="1112950"/>
                  <a:pt x="116840" y="1107440"/>
                </a:cubicBezTo>
                <a:cubicBezTo>
                  <a:pt x="129046" y="1096978"/>
                  <a:pt x="132350" y="1088456"/>
                  <a:pt x="147320" y="1082040"/>
                </a:cubicBezTo>
                <a:cubicBezTo>
                  <a:pt x="153737" y="1079290"/>
                  <a:pt x="160927" y="1078878"/>
                  <a:pt x="167640" y="1076960"/>
                </a:cubicBezTo>
                <a:cubicBezTo>
                  <a:pt x="172789" y="1075489"/>
                  <a:pt x="178199" y="1074481"/>
                  <a:pt x="182880" y="1071880"/>
                </a:cubicBezTo>
                <a:cubicBezTo>
                  <a:pt x="193554" y="1065950"/>
                  <a:pt x="213360" y="1051560"/>
                  <a:pt x="213360" y="1051560"/>
                </a:cubicBezTo>
                <a:cubicBezTo>
                  <a:pt x="230293" y="1053253"/>
                  <a:pt x="247520" y="1053074"/>
                  <a:pt x="264160" y="1056640"/>
                </a:cubicBezTo>
                <a:cubicBezTo>
                  <a:pt x="271565" y="1058227"/>
                  <a:pt x="277174" y="1064807"/>
                  <a:pt x="284480" y="1066800"/>
                </a:cubicBezTo>
                <a:cubicBezTo>
                  <a:pt x="296032" y="1069950"/>
                  <a:pt x="308187" y="1070187"/>
                  <a:pt x="320040" y="1071880"/>
                </a:cubicBezTo>
                <a:cubicBezTo>
                  <a:pt x="353706" y="1083102"/>
                  <a:pt x="327562" y="1075680"/>
                  <a:pt x="391160" y="1082040"/>
                </a:cubicBezTo>
                <a:cubicBezTo>
                  <a:pt x="406418" y="1083566"/>
                  <a:pt x="421640" y="1085427"/>
                  <a:pt x="436880" y="1087120"/>
                </a:cubicBezTo>
                <a:cubicBezTo>
                  <a:pt x="463973" y="1085427"/>
                  <a:pt x="491163" y="1084882"/>
                  <a:pt x="518160" y="1082040"/>
                </a:cubicBezTo>
                <a:cubicBezTo>
                  <a:pt x="525940" y="1081221"/>
                  <a:pt x="549321" y="1069942"/>
                  <a:pt x="553720" y="1066800"/>
                </a:cubicBezTo>
                <a:cubicBezTo>
                  <a:pt x="559566" y="1062624"/>
                  <a:pt x="563441" y="1056159"/>
                  <a:pt x="568960" y="1051560"/>
                </a:cubicBezTo>
                <a:cubicBezTo>
                  <a:pt x="590798" y="1033362"/>
                  <a:pt x="576529" y="1047776"/>
                  <a:pt x="599440" y="1036320"/>
                </a:cubicBezTo>
                <a:cubicBezTo>
                  <a:pt x="607698" y="1032191"/>
                  <a:pt x="629247" y="1014947"/>
                  <a:pt x="635000" y="1010920"/>
                </a:cubicBezTo>
                <a:cubicBezTo>
                  <a:pt x="645003" y="1003918"/>
                  <a:pt x="665480" y="990600"/>
                  <a:pt x="665480" y="990600"/>
                </a:cubicBezTo>
                <a:cubicBezTo>
                  <a:pt x="668867" y="985520"/>
                  <a:pt x="670872" y="979174"/>
                  <a:pt x="675640" y="975360"/>
                </a:cubicBezTo>
                <a:cubicBezTo>
                  <a:pt x="679821" y="972015"/>
                  <a:pt x="685653" y="971442"/>
                  <a:pt x="690880" y="970280"/>
                </a:cubicBezTo>
                <a:cubicBezTo>
                  <a:pt x="700935" y="968046"/>
                  <a:pt x="711305" y="967434"/>
                  <a:pt x="721360" y="965200"/>
                </a:cubicBezTo>
                <a:cubicBezTo>
                  <a:pt x="726587" y="964038"/>
                  <a:pt x="731282" y="960746"/>
                  <a:pt x="736600" y="960120"/>
                </a:cubicBezTo>
                <a:cubicBezTo>
                  <a:pt x="760204" y="957343"/>
                  <a:pt x="784013" y="956733"/>
                  <a:pt x="807720" y="955040"/>
                </a:cubicBezTo>
                <a:cubicBezTo>
                  <a:pt x="814493" y="951653"/>
                  <a:pt x="821009" y="947692"/>
                  <a:pt x="828040" y="944880"/>
                </a:cubicBezTo>
                <a:cubicBezTo>
                  <a:pt x="837984" y="940903"/>
                  <a:pt x="849609" y="940661"/>
                  <a:pt x="858520" y="934720"/>
                </a:cubicBezTo>
                <a:cubicBezTo>
                  <a:pt x="878215" y="921590"/>
                  <a:pt x="867968" y="926491"/>
                  <a:pt x="889000" y="919480"/>
                </a:cubicBezTo>
                <a:cubicBezTo>
                  <a:pt x="908547" y="890160"/>
                  <a:pt x="887323" y="915239"/>
                  <a:pt x="929640" y="894080"/>
                </a:cubicBezTo>
                <a:cubicBezTo>
                  <a:pt x="940562" y="888619"/>
                  <a:pt x="949198" y="879221"/>
                  <a:pt x="960120" y="873760"/>
                </a:cubicBezTo>
                <a:cubicBezTo>
                  <a:pt x="966365" y="870638"/>
                  <a:pt x="973903" y="871131"/>
                  <a:pt x="980440" y="868680"/>
                </a:cubicBezTo>
                <a:cubicBezTo>
                  <a:pt x="987531" y="866021"/>
                  <a:pt x="993799" y="861503"/>
                  <a:pt x="1000760" y="858520"/>
                </a:cubicBezTo>
                <a:cubicBezTo>
                  <a:pt x="1005682" y="856411"/>
                  <a:pt x="1010920" y="855133"/>
                  <a:pt x="1016000" y="853440"/>
                </a:cubicBezTo>
                <a:cubicBezTo>
                  <a:pt x="1025197" y="844243"/>
                  <a:pt x="1045403" y="820052"/>
                  <a:pt x="1061720" y="812800"/>
                </a:cubicBezTo>
                <a:cubicBezTo>
                  <a:pt x="1071507" y="808450"/>
                  <a:pt x="1083289" y="808581"/>
                  <a:pt x="1092200" y="802640"/>
                </a:cubicBezTo>
                <a:cubicBezTo>
                  <a:pt x="1101618" y="796361"/>
                  <a:pt x="1110662" y="788402"/>
                  <a:pt x="1122680" y="787400"/>
                </a:cubicBezTo>
                <a:cubicBezTo>
                  <a:pt x="1158157" y="784444"/>
                  <a:pt x="1193800" y="784013"/>
                  <a:pt x="1229360" y="782320"/>
                </a:cubicBezTo>
                <a:cubicBezTo>
                  <a:pt x="1259929" y="777953"/>
                  <a:pt x="1267507" y="779034"/>
                  <a:pt x="1295400" y="767080"/>
                </a:cubicBezTo>
                <a:cubicBezTo>
                  <a:pt x="1358876" y="739876"/>
                  <a:pt x="1312573" y="751453"/>
                  <a:pt x="1361440" y="741680"/>
                </a:cubicBezTo>
                <a:cubicBezTo>
                  <a:pt x="1414159" y="706534"/>
                  <a:pt x="1332548" y="760031"/>
                  <a:pt x="1397000" y="721360"/>
                </a:cubicBezTo>
                <a:cubicBezTo>
                  <a:pt x="1407471" y="715078"/>
                  <a:pt x="1420154" y="710809"/>
                  <a:pt x="1427480" y="701040"/>
                </a:cubicBezTo>
                <a:cubicBezTo>
                  <a:pt x="1453896" y="665819"/>
                  <a:pt x="1429851" y="693928"/>
                  <a:pt x="1463040" y="665480"/>
                </a:cubicBezTo>
                <a:cubicBezTo>
                  <a:pt x="1495669" y="637512"/>
                  <a:pt x="1460272" y="664091"/>
                  <a:pt x="1493520" y="619760"/>
                </a:cubicBezTo>
                <a:cubicBezTo>
                  <a:pt x="1497183" y="614876"/>
                  <a:pt x="1503680" y="612987"/>
                  <a:pt x="1508760" y="609600"/>
                </a:cubicBezTo>
                <a:cubicBezTo>
                  <a:pt x="1510453" y="604520"/>
                  <a:pt x="1510870" y="598815"/>
                  <a:pt x="1513840" y="594360"/>
                </a:cubicBezTo>
                <a:cubicBezTo>
                  <a:pt x="1524899" y="577771"/>
                  <a:pt x="1535315" y="577965"/>
                  <a:pt x="1549400" y="563880"/>
                </a:cubicBezTo>
                <a:cubicBezTo>
                  <a:pt x="1553717" y="559563"/>
                  <a:pt x="1555651" y="553330"/>
                  <a:pt x="1559560" y="548640"/>
                </a:cubicBezTo>
                <a:cubicBezTo>
                  <a:pt x="1571783" y="533972"/>
                  <a:pt x="1575055" y="533230"/>
                  <a:pt x="1590040" y="523240"/>
                </a:cubicBezTo>
                <a:cubicBezTo>
                  <a:pt x="1602408" y="486136"/>
                  <a:pt x="1597603" y="503150"/>
                  <a:pt x="1605280" y="472440"/>
                </a:cubicBezTo>
                <a:cubicBezTo>
                  <a:pt x="1606973" y="418253"/>
                  <a:pt x="1603836" y="363699"/>
                  <a:pt x="1610360" y="309880"/>
                </a:cubicBezTo>
                <a:cubicBezTo>
                  <a:pt x="1611004" y="304564"/>
                  <a:pt x="1620919" y="307401"/>
                  <a:pt x="1625600" y="304800"/>
                </a:cubicBezTo>
                <a:cubicBezTo>
                  <a:pt x="1636274" y="298870"/>
                  <a:pt x="1645920" y="291253"/>
                  <a:pt x="1656080" y="284480"/>
                </a:cubicBezTo>
                <a:lnTo>
                  <a:pt x="1671320" y="274320"/>
                </a:lnTo>
                <a:cubicBezTo>
                  <a:pt x="1676400" y="270933"/>
                  <a:pt x="1680768" y="266091"/>
                  <a:pt x="1686560" y="264160"/>
                </a:cubicBezTo>
                <a:cubicBezTo>
                  <a:pt x="1691640" y="262467"/>
                  <a:pt x="1697011" y="261475"/>
                  <a:pt x="1701800" y="259080"/>
                </a:cubicBezTo>
                <a:cubicBezTo>
                  <a:pt x="1741191" y="239385"/>
                  <a:pt x="1693974" y="256609"/>
                  <a:pt x="1732280" y="243840"/>
                </a:cubicBezTo>
                <a:cubicBezTo>
                  <a:pt x="1735667" y="238760"/>
                  <a:pt x="1737672" y="232414"/>
                  <a:pt x="1742440" y="228600"/>
                </a:cubicBezTo>
                <a:cubicBezTo>
                  <a:pt x="1746621" y="225255"/>
                  <a:pt x="1752429" y="224570"/>
                  <a:pt x="1757680" y="223520"/>
                </a:cubicBezTo>
                <a:cubicBezTo>
                  <a:pt x="1769421" y="221172"/>
                  <a:pt x="1781387" y="220133"/>
                  <a:pt x="1793240" y="218440"/>
                </a:cubicBezTo>
                <a:cubicBezTo>
                  <a:pt x="1822528" y="198915"/>
                  <a:pt x="1794275" y="215819"/>
                  <a:pt x="1823720" y="203200"/>
                </a:cubicBezTo>
                <a:cubicBezTo>
                  <a:pt x="1830681" y="200217"/>
                  <a:pt x="1837465" y="196797"/>
                  <a:pt x="1844040" y="193040"/>
                </a:cubicBezTo>
                <a:cubicBezTo>
                  <a:pt x="1849341" y="190011"/>
                  <a:pt x="1853668" y="185285"/>
                  <a:pt x="1859280" y="182880"/>
                </a:cubicBezTo>
                <a:cubicBezTo>
                  <a:pt x="1865697" y="180130"/>
                  <a:pt x="1872827" y="179493"/>
                  <a:pt x="1879600" y="177800"/>
                </a:cubicBezTo>
                <a:cubicBezTo>
                  <a:pt x="1884680" y="172720"/>
                  <a:pt x="1891627" y="168986"/>
                  <a:pt x="1894840" y="162560"/>
                </a:cubicBezTo>
                <a:cubicBezTo>
                  <a:pt x="1915241" y="121757"/>
                  <a:pt x="1882749" y="148608"/>
                  <a:pt x="1915160" y="127000"/>
                </a:cubicBezTo>
                <a:cubicBezTo>
                  <a:pt x="1921933" y="116840"/>
                  <a:pt x="1932518" y="108366"/>
                  <a:pt x="1935480" y="96520"/>
                </a:cubicBezTo>
                <a:cubicBezTo>
                  <a:pt x="1937173" y="89747"/>
                  <a:pt x="1936687" y="82009"/>
                  <a:pt x="1940560" y="76200"/>
                </a:cubicBezTo>
                <a:cubicBezTo>
                  <a:pt x="1943947" y="71120"/>
                  <a:pt x="1951110" y="69949"/>
                  <a:pt x="1955800" y="66040"/>
                </a:cubicBezTo>
                <a:cubicBezTo>
                  <a:pt x="1981169" y="44900"/>
                  <a:pt x="1959497" y="54648"/>
                  <a:pt x="1986280" y="45720"/>
                </a:cubicBezTo>
                <a:cubicBezTo>
                  <a:pt x="1991360" y="40640"/>
                  <a:pt x="1994980" y="33453"/>
                  <a:pt x="2001520" y="30480"/>
                </a:cubicBezTo>
                <a:cubicBezTo>
                  <a:pt x="2014232" y="24702"/>
                  <a:pt x="2028913" y="24736"/>
                  <a:pt x="2042160" y="20320"/>
                </a:cubicBezTo>
                <a:lnTo>
                  <a:pt x="2057400" y="15240"/>
                </a:lnTo>
                <a:cubicBezTo>
                  <a:pt x="2138680" y="16933"/>
                  <a:pt x="2220083" y="15546"/>
                  <a:pt x="2301240" y="20320"/>
                </a:cubicBezTo>
                <a:cubicBezTo>
                  <a:pt x="2307335" y="20679"/>
                  <a:pt x="2310432" y="29646"/>
                  <a:pt x="2316480" y="30480"/>
                </a:cubicBezTo>
                <a:cubicBezTo>
                  <a:pt x="2360223" y="36513"/>
                  <a:pt x="2404533" y="37253"/>
                  <a:pt x="2448560" y="40640"/>
                </a:cubicBezTo>
                <a:cubicBezTo>
                  <a:pt x="2467187" y="37253"/>
                  <a:pt x="2485740" y="33433"/>
                  <a:pt x="2504440" y="30480"/>
                </a:cubicBezTo>
                <a:cubicBezTo>
                  <a:pt x="2517925" y="28351"/>
                  <a:pt x="2531614" y="27644"/>
                  <a:pt x="2545080" y="25400"/>
                </a:cubicBezTo>
                <a:cubicBezTo>
                  <a:pt x="2551967" y="24252"/>
                  <a:pt x="2558573" y="21783"/>
                  <a:pt x="2565400" y="20320"/>
                </a:cubicBezTo>
                <a:cubicBezTo>
                  <a:pt x="2582285" y="16702"/>
                  <a:pt x="2599817" y="15621"/>
                  <a:pt x="2616200" y="10160"/>
                </a:cubicBezTo>
                <a:cubicBezTo>
                  <a:pt x="2638064" y="2872"/>
                  <a:pt x="2626245" y="6379"/>
                  <a:pt x="2651760" y="0"/>
                </a:cubicBezTo>
                <a:cubicBezTo>
                  <a:pt x="2707640" y="1693"/>
                  <a:pt x="2763746" y="-220"/>
                  <a:pt x="2819400" y="5080"/>
                </a:cubicBezTo>
                <a:cubicBezTo>
                  <a:pt x="2835392" y="6603"/>
                  <a:pt x="2849217" y="18048"/>
                  <a:pt x="2865120" y="20320"/>
                </a:cubicBezTo>
                <a:cubicBezTo>
                  <a:pt x="2897014" y="24876"/>
                  <a:pt x="2929467" y="23707"/>
                  <a:pt x="2961640" y="25400"/>
                </a:cubicBezTo>
                <a:cubicBezTo>
                  <a:pt x="2966720" y="28787"/>
                  <a:pt x="2971419" y="32830"/>
                  <a:pt x="2976880" y="35560"/>
                </a:cubicBezTo>
                <a:cubicBezTo>
                  <a:pt x="2984168" y="39204"/>
                  <a:pt x="3005929" y="44092"/>
                  <a:pt x="3012440" y="45720"/>
                </a:cubicBezTo>
                <a:cubicBezTo>
                  <a:pt x="3053391" y="73020"/>
                  <a:pt x="3021658" y="54876"/>
                  <a:pt x="3119120" y="71120"/>
                </a:cubicBezTo>
                <a:cubicBezTo>
                  <a:pt x="3129280" y="72813"/>
                  <a:pt x="3139394" y="74808"/>
                  <a:pt x="3149600" y="76200"/>
                </a:cubicBezTo>
                <a:lnTo>
                  <a:pt x="3261360" y="91440"/>
                </a:lnTo>
                <a:cubicBezTo>
                  <a:pt x="3266440" y="93133"/>
                  <a:pt x="3271349" y="95470"/>
                  <a:pt x="3276600" y="96520"/>
                </a:cubicBezTo>
                <a:cubicBezTo>
                  <a:pt x="3288341" y="98868"/>
                  <a:pt x="3301043" y="97153"/>
                  <a:pt x="3312160" y="101600"/>
                </a:cubicBezTo>
                <a:cubicBezTo>
                  <a:pt x="3318830" y="104268"/>
                  <a:pt x="3321422" y="112855"/>
                  <a:pt x="3327400" y="116840"/>
                </a:cubicBezTo>
                <a:cubicBezTo>
                  <a:pt x="3331855" y="119810"/>
                  <a:pt x="3337560" y="120227"/>
                  <a:pt x="3342640" y="121920"/>
                </a:cubicBezTo>
                <a:cubicBezTo>
                  <a:pt x="3354493" y="133773"/>
                  <a:pt x="3364252" y="148181"/>
                  <a:pt x="3378200" y="157480"/>
                </a:cubicBezTo>
                <a:cubicBezTo>
                  <a:pt x="3383280" y="160867"/>
                  <a:pt x="3388877" y="163584"/>
                  <a:pt x="3393440" y="167640"/>
                </a:cubicBezTo>
                <a:cubicBezTo>
                  <a:pt x="3420506" y="191699"/>
                  <a:pt x="3412972" y="197381"/>
                  <a:pt x="3439160" y="203200"/>
                </a:cubicBezTo>
                <a:cubicBezTo>
                  <a:pt x="3449215" y="205434"/>
                  <a:pt x="3459382" y="207347"/>
                  <a:pt x="3469640" y="208280"/>
                </a:cubicBezTo>
                <a:cubicBezTo>
                  <a:pt x="3496675" y="210738"/>
                  <a:pt x="3523827" y="211667"/>
                  <a:pt x="3550920" y="213360"/>
                </a:cubicBezTo>
                <a:cubicBezTo>
                  <a:pt x="3556000" y="215053"/>
                  <a:pt x="3561188" y="216451"/>
                  <a:pt x="3566160" y="218440"/>
                </a:cubicBezTo>
                <a:cubicBezTo>
                  <a:pt x="3578134" y="223229"/>
                  <a:pt x="3589600" y="229273"/>
                  <a:pt x="3601720" y="233680"/>
                </a:cubicBezTo>
                <a:cubicBezTo>
                  <a:pt x="3608281" y="236066"/>
                  <a:pt x="3615267" y="237067"/>
                  <a:pt x="3622040" y="238760"/>
                </a:cubicBezTo>
                <a:cubicBezTo>
                  <a:pt x="3627120" y="243840"/>
                  <a:pt x="3631302" y="250015"/>
                  <a:pt x="3637280" y="254000"/>
                </a:cubicBezTo>
                <a:cubicBezTo>
                  <a:pt x="3641735" y="256970"/>
                  <a:pt x="3648293" y="255792"/>
                  <a:pt x="3652520" y="259080"/>
                </a:cubicBezTo>
                <a:cubicBezTo>
                  <a:pt x="3676610" y="277817"/>
                  <a:pt x="3679579" y="284429"/>
                  <a:pt x="3693160" y="304800"/>
                </a:cubicBezTo>
                <a:cubicBezTo>
                  <a:pt x="3694853" y="314960"/>
                  <a:pt x="3695280" y="325414"/>
                  <a:pt x="3698240" y="335280"/>
                </a:cubicBezTo>
                <a:cubicBezTo>
                  <a:pt x="3700416" y="342533"/>
                  <a:pt x="3705741" y="348509"/>
                  <a:pt x="3708400" y="355600"/>
                </a:cubicBezTo>
                <a:cubicBezTo>
                  <a:pt x="3710851" y="362137"/>
                  <a:pt x="3711787" y="369147"/>
                  <a:pt x="3713480" y="375920"/>
                </a:cubicBezTo>
                <a:cubicBezTo>
                  <a:pt x="3721174" y="460551"/>
                  <a:pt x="3713284" y="405518"/>
                  <a:pt x="3723640" y="452120"/>
                </a:cubicBezTo>
                <a:cubicBezTo>
                  <a:pt x="3725513" y="460549"/>
                  <a:pt x="3724436" y="470023"/>
                  <a:pt x="3728720" y="477520"/>
                </a:cubicBezTo>
                <a:cubicBezTo>
                  <a:pt x="3731749" y="482821"/>
                  <a:pt x="3738880" y="484293"/>
                  <a:pt x="3743960" y="487680"/>
                </a:cubicBezTo>
                <a:cubicBezTo>
                  <a:pt x="3745653" y="492760"/>
                  <a:pt x="3747741" y="497725"/>
                  <a:pt x="3749040" y="502920"/>
                </a:cubicBezTo>
                <a:cubicBezTo>
                  <a:pt x="3751134" y="511297"/>
                  <a:pt x="3751088" y="520235"/>
                  <a:pt x="3754120" y="528320"/>
                </a:cubicBezTo>
                <a:cubicBezTo>
                  <a:pt x="3756264" y="534037"/>
                  <a:pt x="3760893" y="538480"/>
                  <a:pt x="3764280" y="543560"/>
                </a:cubicBezTo>
                <a:cubicBezTo>
                  <a:pt x="3773515" y="580501"/>
                  <a:pt x="3761212" y="550652"/>
                  <a:pt x="3784600" y="574040"/>
                </a:cubicBezTo>
                <a:cubicBezTo>
                  <a:pt x="3788917" y="578357"/>
                  <a:pt x="3789400" y="586356"/>
                  <a:pt x="3794760" y="589280"/>
                </a:cubicBezTo>
                <a:cubicBezTo>
                  <a:pt x="3808863" y="596972"/>
                  <a:pt x="3825126" y="599796"/>
                  <a:pt x="3840480" y="604520"/>
                </a:cubicBezTo>
                <a:cubicBezTo>
                  <a:pt x="3878990" y="616369"/>
                  <a:pt x="3903787" y="611988"/>
                  <a:pt x="3952240" y="614680"/>
                </a:cubicBezTo>
                <a:cubicBezTo>
                  <a:pt x="3957320" y="619760"/>
                  <a:pt x="3964507" y="623380"/>
                  <a:pt x="3967480" y="629920"/>
                </a:cubicBezTo>
                <a:cubicBezTo>
                  <a:pt x="3972893" y="641828"/>
                  <a:pt x="3979132" y="679814"/>
                  <a:pt x="3982720" y="695960"/>
                </a:cubicBezTo>
                <a:cubicBezTo>
                  <a:pt x="3984235" y="702776"/>
                  <a:pt x="3984336" y="710218"/>
                  <a:pt x="3987800" y="716280"/>
                </a:cubicBezTo>
                <a:cubicBezTo>
                  <a:pt x="3991364" y="722518"/>
                  <a:pt x="3998864" y="725674"/>
                  <a:pt x="4003040" y="731520"/>
                </a:cubicBezTo>
                <a:cubicBezTo>
                  <a:pt x="4007442" y="737682"/>
                  <a:pt x="4009443" y="745265"/>
                  <a:pt x="4013200" y="751840"/>
                </a:cubicBezTo>
                <a:cubicBezTo>
                  <a:pt x="4016229" y="757141"/>
                  <a:pt x="4020395" y="761743"/>
                  <a:pt x="4023360" y="767080"/>
                </a:cubicBezTo>
                <a:cubicBezTo>
                  <a:pt x="4053311" y="820991"/>
                  <a:pt x="4025860" y="778450"/>
                  <a:pt x="4048760" y="812800"/>
                </a:cubicBezTo>
                <a:cubicBezTo>
                  <a:pt x="4053601" y="832166"/>
                  <a:pt x="4051471" y="833325"/>
                  <a:pt x="4064000" y="848360"/>
                </a:cubicBezTo>
                <a:cubicBezTo>
                  <a:pt x="4075393" y="862032"/>
                  <a:pt x="4082193" y="862624"/>
                  <a:pt x="4089400" y="878840"/>
                </a:cubicBezTo>
                <a:cubicBezTo>
                  <a:pt x="4093750" y="888627"/>
                  <a:pt x="4099560" y="909320"/>
                  <a:pt x="4099560" y="909320"/>
                </a:cubicBezTo>
                <a:cubicBezTo>
                  <a:pt x="4101253" y="929640"/>
                  <a:pt x="4099038" y="950674"/>
                  <a:pt x="4104640" y="970280"/>
                </a:cubicBezTo>
                <a:cubicBezTo>
                  <a:pt x="4106317" y="976150"/>
                  <a:pt x="4114045" y="978644"/>
                  <a:pt x="4119880" y="980440"/>
                </a:cubicBezTo>
                <a:cubicBezTo>
                  <a:pt x="4136385" y="985518"/>
                  <a:pt x="4153747" y="987213"/>
                  <a:pt x="4170680" y="990600"/>
                </a:cubicBezTo>
                <a:cubicBezTo>
                  <a:pt x="4175760" y="993987"/>
                  <a:pt x="4179818" y="1000978"/>
                  <a:pt x="4185920" y="1000760"/>
                </a:cubicBezTo>
                <a:cubicBezTo>
                  <a:pt x="4280765" y="997373"/>
                  <a:pt x="4277177" y="997434"/>
                  <a:pt x="4328160" y="980440"/>
                </a:cubicBezTo>
                <a:cubicBezTo>
                  <a:pt x="4346787" y="982133"/>
                  <a:pt x="4366164" y="980020"/>
                  <a:pt x="4384040" y="985520"/>
                </a:cubicBezTo>
                <a:cubicBezTo>
                  <a:pt x="4389875" y="987316"/>
                  <a:pt x="4390291" y="996070"/>
                  <a:pt x="4394200" y="1000760"/>
                </a:cubicBezTo>
                <a:cubicBezTo>
                  <a:pt x="4406423" y="1015428"/>
                  <a:pt x="4409695" y="1016170"/>
                  <a:pt x="4424680" y="1026160"/>
                </a:cubicBezTo>
                <a:cubicBezTo>
                  <a:pt x="4428067" y="1031240"/>
                  <a:pt x="4430150" y="1037491"/>
                  <a:pt x="4434840" y="1041400"/>
                </a:cubicBezTo>
                <a:cubicBezTo>
                  <a:pt x="4454297" y="1057614"/>
                  <a:pt x="4483770" y="1054304"/>
                  <a:pt x="4505960" y="1056640"/>
                </a:cubicBezTo>
                <a:cubicBezTo>
                  <a:pt x="4587586" y="1065232"/>
                  <a:pt x="4516288" y="1058998"/>
                  <a:pt x="4617720" y="1066800"/>
                </a:cubicBezTo>
                <a:cubicBezTo>
                  <a:pt x="4624493" y="1065107"/>
                  <a:pt x="4631224" y="1063235"/>
                  <a:pt x="4638040" y="1061720"/>
                </a:cubicBezTo>
                <a:cubicBezTo>
                  <a:pt x="4646469" y="1059847"/>
                  <a:pt x="4655027" y="1058582"/>
                  <a:pt x="4663440" y="1056640"/>
                </a:cubicBezTo>
                <a:cubicBezTo>
                  <a:pt x="4677046" y="1053500"/>
                  <a:pt x="4704080" y="1046480"/>
                  <a:pt x="4704080" y="1046480"/>
                </a:cubicBezTo>
                <a:lnTo>
                  <a:pt x="4902200" y="1051560"/>
                </a:lnTo>
                <a:cubicBezTo>
                  <a:pt x="4912490" y="1052017"/>
                  <a:pt x="4923117" y="1052815"/>
                  <a:pt x="4932680" y="1056640"/>
                </a:cubicBezTo>
                <a:cubicBezTo>
                  <a:pt x="4940541" y="1059784"/>
                  <a:pt x="4945649" y="1067679"/>
                  <a:pt x="4953000" y="1071880"/>
                </a:cubicBezTo>
                <a:cubicBezTo>
                  <a:pt x="4972281" y="1082898"/>
                  <a:pt x="4965781" y="1069421"/>
                  <a:pt x="4983480" y="1087120"/>
                </a:cubicBezTo>
                <a:cubicBezTo>
                  <a:pt x="4989467" y="1093107"/>
                  <a:pt x="4991540" y="1102953"/>
                  <a:pt x="4998720" y="1107440"/>
                </a:cubicBezTo>
                <a:cubicBezTo>
                  <a:pt x="5006042" y="1112016"/>
                  <a:pt x="5015653" y="1110827"/>
                  <a:pt x="5024120" y="1112520"/>
                </a:cubicBezTo>
                <a:cubicBezTo>
                  <a:pt x="5039360" y="1110827"/>
                  <a:pt x="5054804" y="1110447"/>
                  <a:pt x="5069840" y="1107440"/>
                </a:cubicBezTo>
                <a:cubicBezTo>
                  <a:pt x="5080342" y="1105340"/>
                  <a:pt x="5089756" y="1099041"/>
                  <a:pt x="5100320" y="1097280"/>
                </a:cubicBezTo>
                <a:cubicBezTo>
                  <a:pt x="5120433" y="1093928"/>
                  <a:pt x="5140960" y="1093893"/>
                  <a:pt x="5161280" y="1092200"/>
                </a:cubicBezTo>
                <a:cubicBezTo>
                  <a:pt x="5203424" y="1078152"/>
                  <a:pt x="5137129" y="1101735"/>
                  <a:pt x="5207000" y="1066800"/>
                </a:cubicBezTo>
                <a:lnTo>
                  <a:pt x="5227320" y="1056640"/>
                </a:lnTo>
                <a:cubicBezTo>
                  <a:pt x="5240867" y="1061720"/>
                  <a:pt x="5253877" y="1068566"/>
                  <a:pt x="5267960" y="1071880"/>
                </a:cubicBezTo>
                <a:cubicBezTo>
                  <a:pt x="5282886" y="1075392"/>
                  <a:pt x="5298481" y="1074933"/>
                  <a:pt x="5313680" y="1076960"/>
                </a:cubicBezTo>
                <a:cubicBezTo>
                  <a:pt x="5323890" y="1078321"/>
                  <a:pt x="5334000" y="1080347"/>
                  <a:pt x="5344160" y="1082040"/>
                </a:cubicBezTo>
                <a:cubicBezTo>
                  <a:pt x="5349240" y="1085427"/>
                  <a:pt x="5353788" y="1089795"/>
                  <a:pt x="5359400" y="1092200"/>
                </a:cubicBezTo>
                <a:cubicBezTo>
                  <a:pt x="5365817" y="1094950"/>
                  <a:pt x="5372760" y="1096723"/>
                  <a:pt x="5379720" y="1097280"/>
                </a:cubicBezTo>
                <a:cubicBezTo>
                  <a:pt x="5415207" y="1100119"/>
                  <a:pt x="5450840" y="1100667"/>
                  <a:pt x="5486400" y="1102360"/>
                </a:cubicBezTo>
                <a:cubicBezTo>
                  <a:pt x="5489787" y="1112520"/>
                  <a:pt x="5487649" y="1126899"/>
                  <a:pt x="5496560" y="1132840"/>
                </a:cubicBezTo>
                <a:lnTo>
                  <a:pt x="5511800" y="1143000"/>
                </a:lnTo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CB7C64F-7300-402E-95F0-E2C343E18AF4}"/>
              </a:ext>
            </a:extLst>
          </p:cNvPr>
          <p:cNvCxnSpPr>
            <a:cxnSpLocks/>
          </p:cNvCxnSpPr>
          <p:nvPr/>
        </p:nvCxnSpPr>
        <p:spPr>
          <a:xfrm>
            <a:off x="556465" y="5348572"/>
            <a:ext cx="5810557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0DEF067-4915-4FB0-A8C8-B37AFBF0CA29}"/>
              </a:ext>
            </a:extLst>
          </p:cNvPr>
          <p:cNvCxnSpPr>
            <a:cxnSpLocks/>
          </p:cNvCxnSpPr>
          <p:nvPr/>
        </p:nvCxnSpPr>
        <p:spPr>
          <a:xfrm flipV="1">
            <a:off x="577283" y="3875690"/>
            <a:ext cx="0" cy="1463918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91116" y="5384800"/>
            <a:ext cx="1534023" cy="1191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/>
          <p:cNvSpPr/>
          <p:nvPr/>
        </p:nvSpPr>
        <p:spPr>
          <a:xfrm>
            <a:off x="2123606" y="5384800"/>
            <a:ext cx="2208364" cy="1191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/>
        </p:nvSpPr>
        <p:spPr>
          <a:xfrm>
            <a:off x="4331970" y="5384800"/>
            <a:ext cx="1757768" cy="1191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6423012" y="4707549"/>
            <a:ext cx="3017707" cy="2033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Viterbi Path</a:t>
            </a:r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6233160" y="5550390"/>
            <a:ext cx="781386" cy="1798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9CCDF13B-3CAE-4B07-B7E7-41B0B7548F4E}"/>
                  </a:ext>
                </a:extLst>
              </p:cNvPr>
              <p:cNvSpPr/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0" name="Rectangle 12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CCDF13B-3CAE-4B07-B7E7-41B0B7548F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60" y="1717582"/>
                <a:ext cx="301752" cy="301752"/>
              </a:xfrm>
              <a:prstGeom prst="rect">
                <a:avLst/>
              </a:prstGeom>
              <a:blipFill rotWithShape="0">
                <a:blip r:embed="rId41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5EAF60E5-DE19-4DDD-B070-7A038D9CD195}"/>
                  </a:ext>
                </a:extLst>
              </p:cNvPr>
              <p:cNvSpPr/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1" name="Rectangle 13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EAF60E5-DE19-4DDD-B070-7A038D9CD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072" y="1717582"/>
                <a:ext cx="301752" cy="301752"/>
              </a:xfrm>
              <a:prstGeom prst="rect">
                <a:avLst/>
              </a:prstGeom>
              <a:blipFill rotWithShape="0">
                <a:blip r:embed="rId42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ED7F666F-4828-4ECB-9C5D-5EE354177DEF}"/>
                  </a:ext>
                </a:extLst>
              </p:cNvPr>
              <p:cNvSpPr/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2" name="Rectangle 13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D7F666F-4828-4ECB-9C5D-5EE354177D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054" y="1717582"/>
                <a:ext cx="301752" cy="301752"/>
              </a:xfrm>
              <a:prstGeom prst="rect">
                <a:avLst/>
              </a:prstGeom>
              <a:blipFill rotWithShape="0">
                <a:blip r:embed="rId43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097765CA-ECCB-48C6-B8BF-C08037922523}"/>
                  </a:ext>
                </a:extLst>
              </p:cNvPr>
              <p:cNvSpPr/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3" name="Rectangle 13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97765CA-ECCB-48C6-B8BF-C08037922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250" y="1717582"/>
                <a:ext cx="301752" cy="301752"/>
              </a:xfrm>
              <a:prstGeom prst="rect">
                <a:avLst/>
              </a:prstGeom>
              <a:blipFill rotWithShape="0">
                <a:blip r:embed="rId44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F183E07-12F5-4E83-B609-91D745DDC9BE}"/>
                  </a:ext>
                </a:extLst>
              </p:cNvPr>
              <p:cNvSpPr/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4" name="Rectangle 13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F183E07-12F5-4E83-B609-91D745DDC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4731" y="1717582"/>
                <a:ext cx="301752" cy="301752"/>
              </a:xfrm>
              <a:prstGeom prst="rect">
                <a:avLst/>
              </a:prstGeom>
              <a:blipFill rotWithShape="0">
                <a:blip r:embed="rId45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32781B0A-F2FB-4E69-B309-4A0B233E474E}"/>
                  </a:ext>
                </a:extLst>
              </p:cNvPr>
              <p:cNvSpPr/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6" name="Rectangle 13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2781B0A-F2FB-4E69-B309-4A0B233E4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68" y="1717582"/>
                <a:ext cx="301752" cy="301752"/>
              </a:xfrm>
              <a:prstGeom prst="rect">
                <a:avLst/>
              </a:prstGeom>
              <a:blipFill rotWithShape="0">
                <a:blip r:embed="rId46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10A12967-3F1E-46B3-B491-90B81FA347EB}"/>
                  </a:ext>
                </a:extLst>
              </p:cNvPr>
              <p:cNvSpPr/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7" name="Rectangle 13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10A12967-3F1E-46B3-B491-90B81FA34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482" y="1717582"/>
                <a:ext cx="301752" cy="301752"/>
              </a:xfrm>
              <a:prstGeom prst="rect">
                <a:avLst/>
              </a:prstGeom>
              <a:blipFill rotWithShape="0">
                <a:blip r:embed="rId47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4663C34E-FE9F-4DCB-82DE-B2FFBE6AC06A}"/>
                  </a:ext>
                </a:extLst>
              </p:cNvPr>
              <p:cNvSpPr/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8" name="Rectangle 13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663C34E-FE9F-4DCB-82DE-B2FFBE6A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94" y="1717582"/>
                <a:ext cx="301752" cy="301752"/>
              </a:xfrm>
              <a:prstGeom prst="rect">
                <a:avLst/>
              </a:prstGeom>
              <a:blipFill rotWithShape="0">
                <a:blip r:embed="rId48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99090B87-5946-43B1-8714-960CD84E0E72}"/>
                  </a:ext>
                </a:extLst>
              </p:cNvPr>
              <p:cNvSpPr/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9" name="Rectangle 13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9090B87-5946-43B1-8714-960CD84E0E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2776" y="1717582"/>
                <a:ext cx="301752" cy="301752"/>
              </a:xfrm>
              <a:prstGeom prst="rect">
                <a:avLst/>
              </a:prstGeom>
              <a:blipFill rotWithShape="0">
                <a:blip r:embed="rId49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3FD3824B-6444-4474-A396-21A928BE5E2A}"/>
                  </a:ext>
                </a:extLst>
              </p:cNvPr>
              <p:cNvSpPr/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1" name="Rectangle 14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3FD3824B-6444-4474-A396-21A928BE5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972" y="1717582"/>
                <a:ext cx="301752" cy="301752"/>
              </a:xfrm>
              <a:prstGeom prst="rect">
                <a:avLst/>
              </a:prstGeom>
              <a:blipFill rotWithShape="0">
                <a:blip r:embed="rId50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E4F1DE9A-178F-404F-8F27-5AB5635CF630}"/>
                  </a:ext>
                </a:extLst>
              </p:cNvPr>
              <p:cNvSpPr/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7" name="Rectangle 14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E4F1DE9A-178F-404F-8F27-5AB5635CF6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4453" y="1717582"/>
                <a:ext cx="301752" cy="301752"/>
              </a:xfrm>
              <a:prstGeom prst="rect">
                <a:avLst/>
              </a:prstGeom>
              <a:blipFill rotWithShape="0">
                <a:blip r:embed="rId51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94AEB190-5D62-40BB-A8D6-4AD7800CB3CA}"/>
                  </a:ext>
                </a:extLst>
              </p:cNvPr>
              <p:cNvSpPr/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8" name="Rectangle 14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94AEB190-5D62-40BB-A8D6-4AD7800CB3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14" y="1717582"/>
                <a:ext cx="301752" cy="301752"/>
              </a:xfrm>
              <a:prstGeom prst="rect">
                <a:avLst/>
              </a:prstGeom>
              <a:blipFill rotWithShape="0">
                <a:blip r:embed="rId52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D0D91614-F863-4C53-9E54-73C7E3E68C6D}"/>
                  </a:ext>
                </a:extLst>
              </p:cNvPr>
              <p:cNvSpPr/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9" name="Rectangle 14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0D91614-F863-4C53-9E54-73C7E3E68C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926" y="1717582"/>
                <a:ext cx="301752" cy="301752"/>
              </a:xfrm>
              <a:prstGeom prst="rect">
                <a:avLst/>
              </a:prstGeom>
              <a:blipFill rotWithShape="0">
                <a:blip r:embed="rId53"/>
                <a:stretch>
                  <a:fillRect l="-29412" r="-2549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63EFDF8A-F103-4603-9DEB-993F937076D6}"/>
                  </a:ext>
                </a:extLst>
              </p:cNvPr>
              <p:cNvSpPr/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0" name="Rectangle 14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EFDF8A-F103-4603-9DEB-993F93707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7908" y="1717582"/>
                <a:ext cx="301752" cy="301752"/>
              </a:xfrm>
              <a:prstGeom prst="rect">
                <a:avLst/>
              </a:prstGeom>
              <a:blipFill rotWithShape="0">
                <a:blip r:embed="rId54"/>
                <a:stretch>
                  <a:fillRect l="-27451" r="-27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A0956672-D325-4E58-8119-4EA51642E598}"/>
                  </a:ext>
                </a:extLst>
              </p:cNvPr>
              <p:cNvSpPr/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1" name="Rectangle 15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0956672-D325-4E58-8119-4EA51642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8104" y="1717582"/>
                <a:ext cx="301752" cy="301752"/>
              </a:xfrm>
              <a:prstGeom prst="rect">
                <a:avLst/>
              </a:prstGeom>
              <a:blipFill rotWithShape="0">
                <a:blip r:embed="rId55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582C7521-9444-49C7-A293-A06B7F93698B}"/>
                  </a:ext>
                </a:extLst>
              </p:cNvPr>
              <p:cNvSpPr/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2" name="Rectangle 15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82C7521-9444-49C7-A293-A06B7F9369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585" y="1717582"/>
                <a:ext cx="301752" cy="301752"/>
              </a:xfrm>
              <a:prstGeom prst="rect">
                <a:avLst/>
              </a:prstGeom>
              <a:blipFill rotWithShape="0">
                <a:blip r:embed="rId56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CAC3A6FD-33F9-4D3C-BD70-34EDAECDC46A}"/>
                  </a:ext>
                </a:extLst>
              </p:cNvPr>
              <p:cNvSpPr/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3" name="Rectangle 15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AC3A6FD-33F9-4D3C-BD70-34EDAECDC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493" y="1717582"/>
                <a:ext cx="301752" cy="301752"/>
              </a:xfrm>
              <a:prstGeom prst="rect">
                <a:avLst/>
              </a:prstGeom>
              <a:blipFill rotWithShape="0">
                <a:blip r:embed="rId57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6306CDB6-554D-46E6-9CEF-145B7C6761F2}"/>
                  </a:ext>
                </a:extLst>
              </p:cNvPr>
              <p:cNvSpPr/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54" name="Rectangle 15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306CDB6-554D-46E6-9CEF-145B7C6761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5507" y="1717582"/>
                <a:ext cx="301752" cy="301752"/>
              </a:xfrm>
              <a:prstGeom prst="rect">
                <a:avLst/>
              </a:prstGeom>
              <a:blipFill rotWithShape="0">
                <a:blip r:embed="rId58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500CC3FA-D16D-439F-9667-0EA4E17DE42B}"/>
                  </a:ext>
                </a:extLst>
              </p:cNvPr>
              <p:cNvSpPr/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5" name="Rectangle 1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0CC3FA-D16D-439F-9667-0EA4E17DE4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3819" y="1717582"/>
                <a:ext cx="301752" cy="301752"/>
              </a:xfrm>
              <a:prstGeom prst="rect">
                <a:avLst/>
              </a:prstGeom>
              <a:blipFill rotWithShape="0">
                <a:blip r:embed="rId59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A1F4A565-CDB7-4DCD-B0C3-0B862A692B53}"/>
                  </a:ext>
                </a:extLst>
              </p:cNvPr>
              <p:cNvSpPr/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56" name="Rectangle 1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A1F4A565-CDB7-4DCD-B0C3-0B862A692B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801" y="1717582"/>
                <a:ext cx="301752" cy="301752"/>
              </a:xfrm>
              <a:prstGeom prst="rect">
                <a:avLst/>
              </a:prstGeom>
              <a:blipFill rotWithShape="0">
                <a:blip r:embed="rId60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8D8ADB79-8A30-4756-A6F4-C97070BAF91B}"/>
                  </a:ext>
                </a:extLst>
              </p:cNvPr>
              <p:cNvSpPr/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i="1" dirty="0">
                        <a:latin typeface="Cambria Math" panose="02040503050406030204" pitchFamily="18" charset="0"/>
                      </a:rPr>
                      <m:t>𝐵𝐺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57" name="Rectangle 15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D8ADB79-8A30-4756-A6F4-C97070BAF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97" y="1717582"/>
                <a:ext cx="301752" cy="301752"/>
              </a:xfrm>
              <a:prstGeom prst="rect">
                <a:avLst/>
              </a:prstGeom>
              <a:blipFill rotWithShape="0">
                <a:blip r:embed="rId61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0D26EF78-7409-45F7-B4B7-386D76DE0FD1}"/>
                  </a:ext>
                </a:extLst>
              </p:cNvPr>
              <p:cNvSpPr/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𝐸𝑁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8" name="Rectangle 15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D26EF78-7409-45F7-B4B7-386D76DE0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1" y="1717582"/>
                <a:ext cx="301752" cy="301752"/>
              </a:xfrm>
              <a:prstGeom prst="rect">
                <a:avLst/>
              </a:prstGeom>
              <a:blipFill rotWithShape="0">
                <a:blip r:embed="rId62"/>
                <a:stretch>
                  <a:fillRect l="-26923" r="-25000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D4A108A6-62D0-4ABB-BA07-9C4ED2DD5E1E}"/>
                  </a:ext>
                </a:extLst>
              </p:cNvPr>
              <p:cNvSpPr/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9" name="Rectangle 15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4A108A6-62D0-4ABB-BA07-9C4ED2DD5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8933" y="1717582"/>
                <a:ext cx="301752" cy="301752"/>
              </a:xfrm>
              <a:prstGeom prst="rect">
                <a:avLst/>
              </a:prstGeom>
              <a:blipFill rotWithShape="0">
                <a:blip r:embed="rId63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62552B51-AFC4-4DCE-A135-5CB4E0F85EAF}"/>
                  </a:ext>
                </a:extLst>
              </p:cNvPr>
              <p:cNvSpPr/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0" name="Rectangle 159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2552B51-AFC4-4DCE-A135-5CB4E0F85E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129" y="1717582"/>
                <a:ext cx="301752" cy="301752"/>
              </a:xfrm>
              <a:prstGeom prst="rect">
                <a:avLst/>
              </a:prstGeom>
              <a:blipFill rotWithShape="0">
                <a:blip r:embed="rId64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22D0F935-146C-4462-890E-A728D2DF0F3B}"/>
                  </a:ext>
                </a:extLst>
              </p:cNvPr>
              <p:cNvSpPr/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1" name="Rectangle 160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2D0F935-146C-4462-890E-A728D2DF0F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0610" y="1717582"/>
                <a:ext cx="301752" cy="301752"/>
              </a:xfrm>
              <a:prstGeom prst="rect">
                <a:avLst/>
              </a:prstGeom>
              <a:blipFill rotWithShape="0">
                <a:blip r:embed="rId65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887F81B6-2A1C-45FE-923F-BC58A54ABAD9}"/>
                  </a:ext>
                </a:extLst>
              </p:cNvPr>
              <p:cNvSpPr/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2" name="Rectangle 161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87F81B6-2A1C-45FE-923F-BC58A54ABA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83" y="1717582"/>
                <a:ext cx="301752" cy="301752"/>
              </a:xfrm>
              <a:prstGeom prst="rect">
                <a:avLst/>
              </a:prstGeom>
              <a:blipFill rotWithShape="0">
                <a:blip r:embed="rId66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DCFD209C-0C0E-4E1A-8972-78F298279F60}"/>
                  </a:ext>
                </a:extLst>
              </p:cNvPr>
              <p:cNvSpPr/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3" name="Rectangle 16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DCFD209C-0C0E-4E1A-8972-78F298279F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897" y="1717582"/>
                <a:ext cx="301752" cy="301752"/>
              </a:xfrm>
              <a:prstGeom prst="rect">
                <a:avLst/>
              </a:prstGeom>
              <a:blipFill rotWithShape="0">
                <a:blip r:embed="rId67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83753594-1507-49A2-B3AD-95D09D67C04E}"/>
                  </a:ext>
                </a:extLst>
              </p:cNvPr>
              <p:cNvSpPr/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4" name="Rectangle 16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83753594-1507-49A2-B3AD-95D09D67C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209" y="1717582"/>
                <a:ext cx="301752" cy="301752"/>
              </a:xfrm>
              <a:prstGeom prst="rect">
                <a:avLst/>
              </a:prstGeom>
              <a:blipFill rotWithShape="0">
                <a:blip r:embed="rId68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48DB9C37-F81B-4E3E-8F2A-F295D53CA410}"/>
                  </a:ext>
                </a:extLst>
              </p:cNvPr>
              <p:cNvSpPr/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5" name="Rectangle 16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8DB9C37-F81B-4E3E-8F2A-F295D53CA4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191" y="1717582"/>
                <a:ext cx="301752" cy="301752"/>
              </a:xfrm>
              <a:prstGeom prst="rect">
                <a:avLst/>
              </a:prstGeom>
              <a:blipFill rotWithShape="0">
                <a:blip r:embed="rId69"/>
                <a:stretch>
                  <a:fillRect l="-27451" r="-2156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5096458F-00E8-4C38-8CC4-3637D706DD51}"/>
                  </a:ext>
                </a:extLst>
              </p:cNvPr>
              <p:cNvSpPr/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6" name="Rectangle 16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096458F-00E8-4C38-8CC4-3637D706D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387" y="1717582"/>
                <a:ext cx="301752" cy="301752"/>
              </a:xfrm>
              <a:prstGeom prst="rect">
                <a:avLst/>
              </a:prstGeom>
              <a:blipFill rotWithShape="0">
                <a:blip r:embed="rId70"/>
                <a:stretch>
                  <a:fillRect l="-25000" r="-21154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44463C8E-D7F8-49D9-98D9-CDAB560BD789}"/>
                  </a:ext>
                </a:extLst>
              </p:cNvPr>
              <p:cNvSpPr/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𝐵𝐺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7" name="Rectangle 166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44463C8E-D7F8-49D9-98D9-CDAB560BD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68" y="1717582"/>
                <a:ext cx="301752" cy="301752"/>
              </a:xfrm>
              <a:prstGeom prst="rect">
                <a:avLst/>
              </a:prstGeom>
              <a:blipFill rotWithShape="0">
                <a:blip r:embed="rId71"/>
                <a:stretch>
                  <a:fillRect l="-25490" r="-23529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01976-102C-4AEA-A941-6F4966603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87</a:t>
            </a:fld>
            <a:endParaRPr lang="en-US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963BC7A0-E1F0-49A8-80B6-156F76F4E826}"/>
              </a:ext>
            </a:extLst>
          </p:cNvPr>
          <p:cNvGrpSpPr/>
          <p:nvPr/>
        </p:nvGrpSpPr>
        <p:grpSpPr>
          <a:xfrm>
            <a:off x="7338065" y="2725528"/>
            <a:ext cx="5638387" cy="2481777"/>
            <a:chOff x="546622" y="3507467"/>
            <a:chExt cx="5638387" cy="2481777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C62B62ED-760C-4767-819C-1BBC0D3B7D1E}"/>
                </a:ext>
              </a:extLst>
            </p:cNvPr>
            <p:cNvSpPr/>
            <p:nvPr/>
          </p:nvSpPr>
          <p:spPr>
            <a:xfrm>
              <a:off x="546622" y="3507467"/>
              <a:ext cx="5638387" cy="4538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Viterbi Algorithm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A67DF21-AF7E-4D34-A2C9-81CB407496C7}"/>
                </a:ext>
              </a:extLst>
            </p:cNvPr>
            <p:cNvSpPr/>
            <p:nvPr/>
          </p:nvSpPr>
          <p:spPr>
            <a:xfrm>
              <a:off x="1584324" y="4173888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FFA7CDCC-1194-4C72-9020-9BDDBB2BC9A6}"/>
                </a:ext>
              </a:extLst>
            </p:cNvPr>
            <p:cNvSpPr/>
            <p:nvPr/>
          </p:nvSpPr>
          <p:spPr>
            <a:xfrm>
              <a:off x="2041923" y="4173888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4470E730-8A64-4679-B9D1-877514FFCA0A}"/>
                </a:ext>
              </a:extLst>
            </p:cNvPr>
            <p:cNvSpPr/>
            <p:nvPr/>
          </p:nvSpPr>
          <p:spPr>
            <a:xfrm>
              <a:off x="1584324" y="4627727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276CC14A-6D49-42F2-8F1C-478973DD48E1}"/>
                </a:ext>
              </a:extLst>
            </p:cNvPr>
            <p:cNvSpPr/>
            <p:nvPr/>
          </p:nvSpPr>
          <p:spPr>
            <a:xfrm>
              <a:off x="2041923" y="4627727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353C4EB-AADC-48D0-ACB8-436DD70D053D}"/>
                </a:ext>
              </a:extLst>
            </p:cNvPr>
            <p:cNvSpPr/>
            <p:nvPr/>
          </p:nvSpPr>
          <p:spPr>
            <a:xfrm>
              <a:off x="2499522" y="4173888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25063C4C-355E-4EE0-A292-54E973EFF10D}"/>
                </a:ext>
              </a:extLst>
            </p:cNvPr>
            <p:cNvSpPr/>
            <p:nvPr/>
          </p:nvSpPr>
          <p:spPr>
            <a:xfrm>
              <a:off x="2957121" y="4173888"/>
              <a:ext cx="457599" cy="453839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FA0F00C8-2934-4791-A360-E3CED693E6E5}"/>
                </a:ext>
              </a:extLst>
            </p:cNvPr>
            <p:cNvSpPr/>
            <p:nvPr/>
          </p:nvSpPr>
          <p:spPr>
            <a:xfrm>
              <a:off x="2499522" y="4627727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3EDECEFE-8CB6-4C87-8A2F-ED8D06120AA7}"/>
                </a:ext>
              </a:extLst>
            </p:cNvPr>
            <p:cNvSpPr/>
            <p:nvPr/>
          </p:nvSpPr>
          <p:spPr>
            <a:xfrm>
              <a:off x="2957121" y="4627727"/>
              <a:ext cx="457599" cy="453839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C5D18A91-A7C6-46EC-A907-7B6390A8CCB5}"/>
                </a:ext>
              </a:extLst>
            </p:cNvPr>
            <p:cNvSpPr/>
            <p:nvPr/>
          </p:nvSpPr>
          <p:spPr>
            <a:xfrm>
              <a:off x="1584324" y="5081566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FCCA23D-F906-4F8D-8DB4-89E62BD35839}"/>
                </a:ext>
              </a:extLst>
            </p:cNvPr>
            <p:cNvSpPr/>
            <p:nvPr/>
          </p:nvSpPr>
          <p:spPr>
            <a:xfrm>
              <a:off x="2041923" y="5081566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14AD6A3D-16C4-433B-AF5D-E287EC69483A}"/>
                </a:ext>
              </a:extLst>
            </p:cNvPr>
            <p:cNvSpPr/>
            <p:nvPr/>
          </p:nvSpPr>
          <p:spPr>
            <a:xfrm>
              <a:off x="1584324" y="5535405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CFCE8852-8C3E-473E-AFA3-2375209654EC}"/>
                </a:ext>
              </a:extLst>
            </p:cNvPr>
            <p:cNvSpPr/>
            <p:nvPr/>
          </p:nvSpPr>
          <p:spPr>
            <a:xfrm>
              <a:off x="2041923" y="5535405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B4B7B9C-A319-44F2-BABA-5EC9F5E23E52}"/>
                </a:ext>
              </a:extLst>
            </p:cNvPr>
            <p:cNvSpPr/>
            <p:nvPr/>
          </p:nvSpPr>
          <p:spPr>
            <a:xfrm>
              <a:off x="2499522" y="5081566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3883D49B-0F15-465A-86EA-BD37A6464FCE}"/>
                </a:ext>
              </a:extLst>
            </p:cNvPr>
            <p:cNvSpPr/>
            <p:nvPr/>
          </p:nvSpPr>
          <p:spPr>
            <a:xfrm>
              <a:off x="2957121" y="5081566"/>
              <a:ext cx="457599" cy="453839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1024CF80-93B8-4C19-B7C2-9C98333465B7}"/>
                </a:ext>
              </a:extLst>
            </p:cNvPr>
            <p:cNvSpPr/>
            <p:nvPr/>
          </p:nvSpPr>
          <p:spPr>
            <a:xfrm>
              <a:off x="2499522" y="5535405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F0D63DF0-AC08-48A3-85B2-6834ADE7B7AD}"/>
                </a:ext>
              </a:extLst>
            </p:cNvPr>
            <p:cNvSpPr/>
            <p:nvPr/>
          </p:nvSpPr>
          <p:spPr>
            <a:xfrm>
              <a:off x="2957121" y="5535405"/>
              <a:ext cx="457599" cy="453839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DDD243A0-FF11-494D-9862-D3CE38B04BBF}"/>
                </a:ext>
              </a:extLst>
            </p:cNvPr>
            <p:cNvSpPr/>
            <p:nvPr/>
          </p:nvSpPr>
          <p:spPr>
            <a:xfrm>
              <a:off x="3414720" y="4173888"/>
              <a:ext cx="457599" cy="4538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C83C014C-DCF0-41E9-8951-B5434EE31A04}"/>
                </a:ext>
              </a:extLst>
            </p:cNvPr>
            <p:cNvSpPr/>
            <p:nvPr/>
          </p:nvSpPr>
          <p:spPr>
            <a:xfrm>
              <a:off x="3872319" y="4173888"/>
              <a:ext cx="457599" cy="4538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D1AE90AC-18E4-4AED-A608-59D9F6EA2ECE}"/>
                    </a:ext>
                  </a:extLst>
                </p:cNvPr>
                <p:cNvSpPr/>
                <p:nvPr/>
              </p:nvSpPr>
              <p:spPr>
                <a:xfrm>
                  <a:off x="3414720" y="4627727"/>
                  <a:ext cx="457599" cy="453839"/>
                </a:xfrm>
                <a:prstGeom prst="rect">
                  <a:avLst/>
                </a:prstGeom>
                <a:solidFill>
                  <a:schemeClr val="accent6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 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670" name="Rectangle 66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14720" y="4627727"/>
                  <a:ext cx="457599" cy="453839"/>
                </a:xfrm>
                <a:prstGeom prst="rect">
                  <a:avLst/>
                </a:prstGeom>
                <a:blipFill rotWithShape="0">
                  <a:blip r:embed="rId72"/>
                  <a:stretch>
                    <a:fillRect l="-6494" r="-5195" b="-389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25A95688-2698-4FFB-9DC7-43EB504C8F7E}"/>
                </a:ext>
              </a:extLst>
            </p:cNvPr>
            <p:cNvSpPr/>
            <p:nvPr/>
          </p:nvSpPr>
          <p:spPr>
            <a:xfrm>
              <a:off x="3872319" y="4627727"/>
              <a:ext cx="457599" cy="4538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3418AE88-05ED-47CB-B2F0-12683A8CEF8D}"/>
                </a:ext>
              </a:extLst>
            </p:cNvPr>
            <p:cNvSpPr/>
            <p:nvPr/>
          </p:nvSpPr>
          <p:spPr>
            <a:xfrm>
              <a:off x="3414720" y="5081566"/>
              <a:ext cx="457599" cy="4538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D127E0D7-50EE-47F5-914C-F2920130DB2C}"/>
                </a:ext>
              </a:extLst>
            </p:cNvPr>
            <p:cNvSpPr/>
            <p:nvPr/>
          </p:nvSpPr>
          <p:spPr>
            <a:xfrm>
              <a:off x="3872319" y="5081566"/>
              <a:ext cx="457599" cy="4538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7AFFCADF-927B-4FCD-BDAC-F4103F19D3E2}"/>
                </a:ext>
              </a:extLst>
            </p:cNvPr>
            <p:cNvSpPr/>
            <p:nvPr/>
          </p:nvSpPr>
          <p:spPr>
            <a:xfrm>
              <a:off x="3414720" y="5535405"/>
              <a:ext cx="457599" cy="4538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6B045101-B774-4532-88C4-83346F8D2BE0}"/>
                </a:ext>
              </a:extLst>
            </p:cNvPr>
            <p:cNvSpPr/>
            <p:nvPr/>
          </p:nvSpPr>
          <p:spPr>
            <a:xfrm>
              <a:off x="3872319" y="5535405"/>
              <a:ext cx="457599" cy="4538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B8434284-AB32-4D54-B8A6-4A35036A4C0D}"/>
                    </a:ext>
                  </a:extLst>
                </p:cNvPr>
                <p:cNvSpPr/>
                <p:nvPr/>
              </p:nvSpPr>
              <p:spPr>
                <a:xfrm>
                  <a:off x="3414719" y="3724739"/>
                  <a:ext cx="457599" cy="45383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m:oMathPara>
                  </a14:m>
                  <a:endParaRPr 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76" name="Rectangle 67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14719" y="3724739"/>
                  <a:ext cx="457599" cy="453839"/>
                </a:xfrm>
                <a:prstGeom prst="rect">
                  <a:avLst/>
                </a:prstGeom>
                <a:blipFill rotWithShape="0">
                  <a:blip r:embed="rId7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B86CDC94-0597-48AA-BDB2-368E12A8D713}"/>
                </a:ext>
              </a:extLst>
            </p:cNvPr>
            <p:cNvCxnSpPr/>
            <p:nvPr/>
          </p:nvCxnSpPr>
          <p:spPr>
            <a:xfrm>
              <a:off x="3248527" y="4459773"/>
              <a:ext cx="219206" cy="23952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D41F884F-8949-454D-AF35-CFA381F297BB}"/>
                </a:ext>
              </a:extLst>
            </p:cNvPr>
            <p:cNvCxnSpPr/>
            <p:nvPr/>
          </p:nvCxnSpPr>
          <p:spPr>
            <a:xfrm>
              <a:off x="3208201" y="4854646"/>
              <a:ext cx="25953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0F58C469-F7EF-4F73-A82B-393F1D72F4EB}"/>
                </a:ext>
              </a:extLst>
            </p:cNvPr>
            <p:cNvCxnSpPr/>
            <p:nvPr/>
          </p:nvCxnSpPr>
          <p:spPr>
            <a:xfrm flipV="1">
              <a:off x="3228521" y="4971915"/>
              <a:ext cx="247911" cy="250055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EB456C8B-4FE1-4A8A-85C6-CBE4331791D1}"/>
                </a:ext>
              </a:extLst>
            </p:cNvPr>
            <p:cNvCxnSpPr/>
            <p:nvPr/>
          </p:nvCxnSpPr>
          <p:spPr>
            <a:xfrm flipV="1">
              <a:off x="3248841" y="5129688"/>
              <a:ext cx="227591" cy="55163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02890AC1-F040-4C87-9D17-1264F6128A9C}"/>
                    </a:ext>
                  </a:extLst>
                </p:cNvPr>
                <p:cNvSpPr/>
                <p:nvPr/>
              </p:nvSpPr>
              <p:spPr>
                <a:xfrm>
                  <a:off x="2932119" y="3720049"/>
                  <a:ext cx="603697" cy="45383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m:rPr>
                            <m:nor/>
                          </m:rPr>
                          <a:rPr lang="en-US" sz="160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81" name="Rectangle 680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32119" y="3720049"/>
                  <a:ext cx="603697" cy="453839"/>
                </a:xfrm>
                <a:prstGeom prst="rect">
                  <a:avLst/>
                </a:prstGeom>
                <a:blipFill rotWithShape="0">
                  <a:blip r:embed="rId7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D670E4A4-3D1A-4F5D-8E73-01D0E75BF276}"/>
                    </a:ext>
                  </a:extLst>
                </p:cNvPr>
                <p:cNvSpPr/>
                <p:nvPr/>
              </p:nvSpPr>
              <p:spPr>
                <a:xfrm>
                  <a:off x="4291818" y="4623037"/>
                  <a:ext cx="457599" cy="45383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oMath>
                    </m:oMathPara>
                  </a14:m>
                  <a:endParaRPr 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82" name="Rectangle 68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91818" y="4623037"/>
                  <a:ext cx="457599" cy="453839"/>
                </a:xfrm>
                <a:prstGeom prst="rect">
                  <a:avLst/>
                </a:prstGeom>
                <a:blipFill rotWithShape="0">
                  <a:blip r:embed="rId7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AE0A62BC-2543-4C5A-BC2F-DD34383FFA75}"/>
                </a:ext>
              </a:extLst>
            </p:cNvPr>
            <p:cNvSpPr/>
            <p:nvPr/>
          </p:nvSpPr>
          <p:spPr>
            <a:xfrm>
              <a:off x="1127367" y="4173888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605A75E8-6806-46CF-A404-CCDAD33D45E8}"/>
                </a:ext>
              </a:extLst>
            </p:cNvPr>
            <p:cNvSpPr/>
            <p:nvPr/>
          </p:nvSpPr>
          <p:spPr>
            <a:xfrm>
              <a:off x="1127367" y="4627727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B815AB39-4A17-4E61-808E-DEA417E5338D}"/>
                </a:ext>
              </a:extLst>
            </p:cNvPr>
            <p:cNvSpPr/>
            <p:nvPr/>
          </p:nvSpPr>
          <p:spPr>
            <a:xfrm>
              <a:off x="1127367" y="5081566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3A3C20A0-E97A-4A70-B032-1A1C5EAC3BC4}"/>
                </a:ext>
              </a:extLst>
            </p:cNvPr>
            <p:cNvSpPr/>
            <p:nvPr/>
          </p:nvSpPr>
          <p:spPr>
            <a:xfrm>
              <a:off x="1127367" y="5535405"/>
              <a:ext cx="457599" cy="4538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2192578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Genome &amp; Enhancers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Genome Annotation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Learning HMMs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Evaluation &amp; Experiment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EC4CFC-339F-4806-98A4-47BF9E66D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21032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43C6453-725B-4522-9489-ECAEB5DCD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IL" dirty="0"/>
              <a:t>S</a:t>
            </a:r>
            <a:r>
              <a:rPr lang="en-US" dirty="0"/>
              <a:t>y</a:t>
            </a:r>
            <a:r>
              <a:rPr lang="en-IL" dirty="0"/>
              <a:t>n</a:t>
            </a:r>
            <a:r>
              <a:rPr lang="en-US" dirty="0"/>
              <a:t>t</a:t>
            </a:r>
            <a:r>
              <a:rPr lang="en-IL" dirty="0"/>
              <a:t>h</a:t>
            </a:r>
            <a:r>
              <a:rPr lang="en-US" dirty="0"/>
              <a:t>e</a:t>
            </a:r>
            <a:r>
              <a:rPr lang="en-IL" dirty="0"/>
              <a:t>t</a:t>
            </a:r>
            <a:r>
              <a:rPr lang="en-US" dirty="0" err="1"/>
              <a:t>i</a:t>
            </a:r>
            <a:r>
              <a:rPr lang="en-IL" dirty="0"/>
              <a:t>c </a:t>
            </a:r>
            <a:r>
              <a:rPr lang="en-US" dirty="0"/>
              <a:t>Evaluation Strategy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7B43AFB-980C-47AE-84EB-53C54A41B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Generate synthetic data</a:t>
            </a:r>
          </a:p>
          <a:p>
            <a:r>
              <a:rPr lang="en-US" sz="3600" dirty="0"/>
              <a:t>Estimate HOP-HMM that created the data</a:t>
            </a:r>
          </a:p>
          <a:p>
            <a:r>
              <a:rPr lang="en-US" sz="3600" dirty="0"/>
              <a:t>Compare parameters</a:t>
            </a:r>
          </a:p>
          <a:p>
            <a:r>
              <a:rPr lang="en-US" sz="3600" dirty="0"/>
              <a:t>Compare hidden sequences</a:t>
            </a:r>
            <a:endParaRPr lang="en-US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D6C67B-99DD-484C-9955-A1D8A2000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73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83" y="204726"/>
            <a:ext cx="10515600" cy="1325563"/>
          </a:xfrm>
        </p:spPr>
        <p:txBody>
          <a:bodyPr/>
          <a:lstStyle/>
          <a:p>
            <a:r>
              <a:rPr lang="en-US" dirty="0"/>
              <a:t>Importance of Genes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13" y="1604739"/>
            <a:ext cx="4608576" cy="4608576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6938501" y="2300433"/>
            <a:ext cx="41190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FMR1 gene mutation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847162" y="4317291"/>
            <a:ext cx="432079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Fragile X syndrome </a:t>
            </a:r>
          </a:p>
          <a:p>
            <a:r>
              <a:rPr lang="en-US" sz="3600" dirty="0"/>
              <a:t>(intellectual disability)</a:t>
            </a:r>
          </a:p>
        </p:txBody>
      </p:sp>
      <p:sp>
        <p:nvSpPr>
          <p:cNvPr id="6" name="Down Arrow 5"/>
          <p:cNvSpPr/>
          <p:nvPr/>
        </p:nvSpPr>
        <p:spPr>
          <a:xfrm>
            <a:off x="8491995" y="3126189"/>
            <a:ext cx="1031132" cy="101167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7420" y="6287765"/>
            <a:ext cx="4558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/>
              <a:t>Jacquemont</a:t>
            </a:r>
            <a:r>
              <a:rPr lang="en-US" sz="2400" dirty="0"/>
              <a:t> et al., 2007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20BD1D-E2AB-4D95-9A9A-300C6D1F7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93766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93" name="TextBox 892"/>
              <p:cNvSpPr txBox="1"/>
              <p:nvPr/>
            </p:nvSpPr>
            <p:spPr>
              <a:xfrm>
                <a:off x="338205" y="371674"/>
                <a:ext cx="5611183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Parameters</m:t>
                    </m:r>
                  </m:oMath>
                </a14:m>
                <a:endParaRPr lang="en-US" sz="3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Random HOP-HMM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is created</a:t>
                </a:r>
              </a:p>
              <a:p>
                <a:endParaRPr lang="en-US" sz="3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93" name="TextBox 89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205" y="371674"/>
                <a:ext cx="5611183" cy="1631216"/>
              </a:xfrm>
              <a:prstGeom prst="rect">
                <a:avLst/>
              </a:prstGeom>
              <a:blipFill>
                <a:blip r:embed="rId2"/>
                <a:stretch>
                  <a:fillRect l="-3257" t="-597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40" name="Picture 4" descr="Image result for dice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257" y="2722514"/>
            <a:ext cx="2474029" cy="2130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1" name="Right Arrow 940"/>
          <p:cNvSpPr/>
          <p:nvPr/>
        </p:nvSpPr>
        <p:spPr>
          <a:xfrm>
            <a:off x="3401586" y="3430753"/>
            <a:ext cx="959149" cy="713937"/>
          </a:xfrm>
          <a:prstGeom prst="rightArrow">
            <a:avLst>
              <a:gd name="adj1" fmla="val 50000"/>
              <a:gd name="adj2" fmla="val 7421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6770913" y="5778730"/>
                <a:ext cx="230959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Parameters </a:t>
                </a:r>
                <a14:m>
                  <m:oMath xmlns:m="http://schemas.openxmlformats.org/officeDocument/2006/math"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0913" y="5778730"/>
                <a:ext cx="2309595" cy="430887"/>
              </a:xfrm>
              <a:prstGeom prst="rect">
                <a:avLst/>
              </a:prstGeom>
              <a:blipFill rotWithShape="0">
                <a:blip r:embed="rId9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79254" y="1311460"/>
            <a:ext cx="6764485" cy="423507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93BE2F-AC12-43F7-897A-44BFE7FB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90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0AAA95-A2D4-4E0A-AB64-357270E1BAAB}"/>
              </a:ext>
            </a:extLst>
          </p:cNvPr>
          <p:cNvSpPr txBox="1"/>
          <p:nvPr/>
        </p:nvSpPr>
        <p:spPr>
          <a:xfrm>
            <a:off x="90310" y="5474391"/>
            <a:ext cx="67644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25 TF states, PWMs from JASPAR 2018</a:t>
            </a:r>
          </a:p>
          <a:p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5 base states : 4 enhancers, 1 background</a:t>
            </a:r>
          </a:p>
        </p:txBody>
      </p:sp>
    </p:spTree>
    <p:extLst>
      <p:ext uri="{BB962C8B-B14F-4D97-AF65-F5344CB8AC3E}">
        <p14:creationId xmlns:p14="http://schemas.microsoft.com/office/powerpoint/2010/main" val="262614743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30" name="TextBox 2129"/>
              <p:cNvSpPr txBox="1"/>
              <p:nvPr/>
            </p:nvSpPr>
            <p:spPr>
              <a:xfrm>
                <a:off x="343796" y="416682"/>
                <a:ext cx="8892801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36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  </m:t>
                      </m:r>
                      <m:r>
                        <m:rPr>
                          <m:sty m:val="p"/>
                        </m:rPr>
                        <a:rPr lang="en-US" sz="36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Generation</m:t>
                      </m:r>
                    </m:oMath>
                  </m:oMathPara>
                </a14:m>
                <a:endParaRPr lang="en-US" sz="3600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DNA sequences and states are generated by HOP-HMM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130" name="TextBox 21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796" y="416682"/>
                <a:ext cx="8892801" cy="1077218"/>
              </a:xfrm>
              <a:prstGeom prst="rect">
                <a:avLst/>
              </a:prstGeom>
              <a:blipFill>
                <a:blip r:embed="rId2"/>
                <a:stretch>
                  <a:fillRect l="-1371" b="-1468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D27D93-92D8-4C2E-A39E-901FDDCF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91</a:t>
            </a:fld>
            <a:endParaRPr lang="en-US"/>
          </a:p>
        </p:txBody>
      </p:sp>
      <p:sp>
        <p:nvSpPr>
          <p:cNvPr id="1136" name="Rectangle 1135">
            <a:extLst>
              <a:ext uri="{FF2B5EF4-FFF2-40B4-BE49-F238E27FC236}">
                <a16:creationId xmlns:a16="http://schemas.microsoft.com/office/drawing/2014/main" id="{E768D9BD-A1D8-4EEE-83BB-FEA62CE81980}"/>
              </a:ext>
            </a:extLst>
          </p:cNvPr>
          <p:cNvSpPr/>
          <p:nvPr/>
        </p:nvSpPr>
        <p:spPr>
          <a:xfrm>
            <a:off x="9003994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7" name="Rectangle 1136">
            <a:extLst>
              <a:ext uri="{FF2B5EF4-FFF2-40B4-BE49-F238E27FC236}">
                <a16:creationId xmlns:a16="http://schemas.microsoft.com/office/drawing/2014/main" id="{C2C1449A-D96A-4CE2-B073-79C4AFD0CE3C}"/>
              </a:ext>
            </a:extLst>
          </p:cNvPr>
          <p:cNvSpPr/>
          <p:nvPr/>
        </p:nvSpPr>
        <p:spPr>
          <a:xfrm>
            <a:off x="9161155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8" name="Rectangle 1137">
            <a:extLst>
              <a:ext uri="{FF2B5EF4-FFF2-40B4-BE49-F238E27FC236}">
                <a16:creationId xmlns:a16="http://schemas.microsoft.com/office/drawing/2014/main" id="{119ED98D-4760-4892-A0DD-EEEA67113D76}"/>
              </a:ext>
            </a:extLst>
          </p:cNvPr>
          <p:cNvSpPr/>
          <p:nvPr/>
        </p:nvSpPr>
        <p:spPr>
          <a:xfrm>
            <a:off x="9003994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9" name="Rectangle 1138">
            <a:extLst>
              <a:ext uri="{FF2B5EF4-FFF2-40B4-BE49-F238E27FC236}">
                <a16:creationId xmlns:a16="http://schemas.microsoft.com/office/drawing/2014/main" id="{DB2029CC-519B-484B-AF52-6583867A7598}"/>
              </a:ext>
            </a:extLst>
          </p:cNvPr>
          <p:cNvSpPr/>
          <p:nvPr/>
        </p:nvSpPr>
        <p:spPr>
          <a:xfrm>
            <a:off x="9161155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0" name="Rectangle 1139">
            <a:extLst>
              <a:ext uri="{FF2B5EF4-FFF2-40B4-BE49-F238E27FC236}">
                <a16:creationId xmlns:a16="http://schemas.microsoft.com/office/drawing/2014/main" id="{689810C4-F647-4B51-832E-006BD173FEDB}"/>
              </a:ext>
            </a:extLst>
          </p:cNvPr>
          <p:cNvSpPr/>
          <p:nvPr/>
        </p:nvSpPr>
        <p:spPr>
          <a:xfrm>
            <a:off x="9319765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1" name="Rectangle 1140">
            <a:extLst>
              <a:ext uri="{FF2B5EF4-FFF2-40B4-BE49-F238E27FC236}">
                <a16:creationId xmlns:a16="http://schemas.microsoft.com/office/drawing/2014/main" id="{C473E08E-F648-44AE-9C9A-E825C868E499}"/>
              </a:ext>
            </a:extLst>
          </p:cNvPr>
          <p:cNvSpPr/>
          <p:nvPr/>
        </p:nvSpPr>
        <p:spPr>
          <a:xfrm>
            <a:off x="9477798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2" name="Rectangle 1141">
            <a:extLst>
              <a:ext uri="{FF2B5EF4-FFF2-40B4-BE49-F238E27FC236}">
                <a16:creationId xmlns:a16="http://schemas.microsoft.com/office/drawing/2014/main" id="{887CEC40-B127-4A8E-82BF-0064C14A210D}"/>
              </a:ext>
            </a:extLst>
          </p:cNvPr>
          <p:cNvSpPr/>
          <p:nvPr/>
        </p:nvSpPr>
        <p:spPr>
          <a:xfrm>
            <a:off x="9319765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3" name="Rectangle 1142">
            <a:extLst>
              <a:ext uri="{FF2B5EF4-FFF2-40B4-BE49-F238E27FC236}">
                <a16:creationId xmlns:a16="http://schemas.microsoft.com/office/drawing/2014/main" id="{C14AAB66-A272-47D0-BB1B-A93416029B4B}"/>
              </a:ext>
            </a:extLst>
          </p:cNvPr>
          <p:cNvSpPr/>
          <p:nvPr/>
        </p:nvSpPr>
        <p:spPr>
          <a:xfrm>
            <a:off x="9477798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4" name="Rectangle 1143">
            <a:extLst>
              <a:ext uri="{FF2B5EF4-FFF2-40B4-BE49-F238E27FC236}">
                <a16:creationId xmlns:a16="http://schemas.microsoft.com/office/drawing/2014/main" id="{B42F3309-4D29-4E6C-9315-43A42EFD453D}"/>
              </a:ext>
            </a:extLst>
          </p:cNvPr>
          <p:cNvSpPr/>
          <p:nvPr/>
        </p:nvSpPr>
        <p:spPr>
          <a:xfrm>
            <a:off x="9634956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5" name="Rectangle 1144">
            <a:extLst>
              <a:ext uri="{FF2B5EF4-FFF2-40B4-BE49-F238E27FC236}">
                <a16:creationId xmlns:a16="http://schemas.microsoft.com/office/drawing/2014/main" id="{81F17044-3EE3-4447-AAB4-47A42DA19252}"/>
              </a:ext>
            </a:extLst>
          </p:cNvPr>
          <p:cNvSpPr/>
          <p:nvPr/>
        </p:nvSpPr>
        <p:spPr>
          <a:xfrm>
            <a:off x="9792987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6" name="Rectangle 1145">
            <a:extLst>
              <a:ext uri="{FF2B5EF4-FFF2-40B4-BE49-F238E27FC236}">
                <a16:creationId xmlns:a16="http://schemas.microsoft.com/office/drawing/2014/main" id="{4E2DBE3B-EFED-4F62-8BB6-2098E12FABE6}"/>
              </a:ext>
            </a:extLst>
          </p:cNvPr>
          <p:cNvSpPr/>
          <p:nvPr/>
        </p:nvSpPr>
        <p:spPr>
          <a:xfrm>
            <a:off x="9634956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7" name="Rectangle 1146">
            <a:extLst>
              <a:ext uri="{FF2B5EF4-FFF2-40B4-BE49-F238E27FC236}">
                <a16:creationId xmlns:a16="http://schemas.microsoft.com/office/drawing/2014/main" id="{16896D9D-932B-4270-8A1A-21760850291B}"/>
              </a:ext>
            </a:extLst>
          </p:cNvPr>
          <p:cNvSpPr/>
          <p:nvPr/>
        </p:nvSpPr>
        <p:spPr>
          <a:xfrm>
            <a:off x="9792987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8" name="Rectangle 1147">
            <a:extLst>
              <a:ext uri="{FF2B5EF4-FFF2-40B4-BE49-F238E27FC236}">
                <a16:creationId xmlns:a16="http://schemas.microsoft.com/office/drawing/2014/main" id="{C2BEC8AC-4BB2-4C0C-BCDB-4B62C14EFFEB}"/>
              </a:ext>
            </a:extLst>
          </p:cNvPr>
          <p:cNvSpPr/>
          <p:nvPr/>
        </p:nvSpPr>
        <p:spPr>
          <a:xfrm>
            <a:off x="9951599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9" name="Rectangle 1148">
            <a:extLst>
              <a:ext uri="{FF2B5EF4-FFF2-40B4-BE49-F238E27FC236}">
                <a16:creationId xmlns:a16="http://schemas.microsoft.com/office/drawing/2014/main" id="{0394B194-ED35-48EF-AE05-953871AC39D4}"/>
              </a:ext>
            </a:extLst>
          </p:cNvPr>
          <p:cNvSpPr/>
          <p:nvPr/>
        </p:nvSpPr>
        <p:spPr>
          <a:xfrm>
            <a:off x="10109630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0" name="Rectangle 1149">
            <a:extLst>
              <a:ext uri="{FF2B5EF4-FFF2-40B4-BE49-F238E27FC236}">
                <a16:creationId xmlns:a16="http://schemas.microsoft.com/office/drawing/2014/main" id="{A5438F05-9D7F-46CF-A996-0F9243FA3111}"/>
              </a:ext>
            </a:extLst>
          </p:cNvPr>
          <p:cNvSpPr/>
          <p:nvPr/>
        </p:nvSpPr>
        <p:spPr>
          <a:xfrm>
            <a:off x="9951599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1" name="Rectangle 1150">
            <a:extLst>
              <a:ext uri="{FF2B5EF4-FFF2-40B4-BE49-F238E27FC236}">
                <a16:creationId xmlns:a16="http://schemas.microsoft.com/office/drawing/2014/main" id="{BB111DA8-6D3D-42D2-819B-0A8743B97421}"/>
              </a:ext>
            </a:extLst>
          </p:cNvPr>
          <p:cNvSpPr/>
          <p:nvPr/>
        </p:nvSpPr>
        <p:spPr>
          <a:xfrm>
            <a:off x="10109630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2" name="Rectangle 1151">
            <a:extLst>
              <a:ext uri="{FF2B5EF4-FFF2-40B4-BE49-F238E27FC236}">
                <a16:creationId xmlns:a16="http://schemas.microsoft.com/office/drawing/2014/main" id="{4E263426-46C2-4879-8651-A892BE0D43F8}"/>
              </a:ext>
            </a:extLst>
          </p:cNvPr>
          <p:cNvSpPr/>
          <p:nvPr/>
        </p:nvSpPr>
        <p:spPr>
          <a:xfrm>
            <a:off x="9003994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3" name="Rectangle 1152">
            <a:extLst>
              <a:ext uri="{FF2B5EF4-FFF2-40B4-BE49-F238E27FC236}">
                <a16:creationId xmlns:a16="http://schemas.microsoft.com/office/drawing/2014/main" id="{2FAE3E32-5791-4330-B6A4-F64A95520858}"/>
              </a:ext>
            </a:extLst>
          </p:cNvPr>
          <p:cNvSpPr/>
          <p:nvPr/>
        </p:nvSpPr>
        <p:spPr>
          <a:xfrm>
            <a:off x="9160911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4" name="Rectangle 1153">
            <a:extLst>
              <a:ext uri="{FF2B5EF4-FFF2-40B4-BE49-F238E27FC236}">
                <a16:creationId xmlns:a16="http://schemas.microsoft.com/office/drawing/2014/main" id="{56FF3762-2BE9-4E73-8FB9-E9501864AA26}"/>
              </a:ext>
            </a:extLst>
          </p:cNvPr>
          <p:cNvSpPr/>
          <p:nvPr/>
        </p:nvSpPr>
        <p:spPr>
          <a:xfrm>
            <a:off x="9003994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5" name="Rectangle 1154">
            <a:extLst>
              <a:ext uri="{FF2B5EF4-FFF2-40B4-BE49-F238E27FC236}">
                <a16:creationId xmlns:a16="http://schemas.microsoft.com/office/drawing/2014/main" id="{5F3C90C1-3442-4C99-83A4-EA25DCA58825}"/>
              </a:ext>
            </a:extLst>
          </p:cNvPr>
          <p:cNvSpPr/>
          <p:nvPr/>
        </p:nvSpPr>
        <p:spPr>
          <a:xfrm>
            <a:off x="9160911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6" name="Rectangle 1155">
            <a:extLst>
              <a:ext uri="{FF2B5EF4-FFF2-40B4-BE49-F238E27FC236}">
                <a16:creationId xmlns:a16="http://schemas.microsoft.com/office/drawing/2014/main" id="{CBB1FCF8-65E1-42BA-8CC4-549C143750AF}"/>
              </a:ext>
            </a:extLst>
          </p:cNvPr>
          <p:cNvSpPr/>
          <p:nvPr/>
        </p:nvSpPr>
        <p:spPr>
          <a:xfrm>
            <a:off x="9319523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7" name="Rectangle 1156">
            <a:extLst>
              <a:ext uri="{FF2B5EF4-FFF2-40B4-BE49-F238E27FC236}">
                <a16:creationId xmlns:a16="http://schemas.microsoft.com/office/drawing/2014/main" id="{585DDB9F-D8CA-4848-B1AF-1227A949900B}"/>
              </a:ext>
            </a:extLst>
          </p:cNvPr>
          <p:cNvSpPr/>
          <p:nvPr/>
        </p:nvSpPr>
        <p:spPr>
          <a:xfrm>
            <a:off x="9477554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8" name="Rectangle 1157">
            <a:extLst>
              <a:ext uri="{FF2B5EF4-FFF2-40B4-BE49-F238E27FC236}">
                <a16:creationId xmlns:a16="http://schemas.microsoft.com/office/drawing/2014/main" id="{467E0443-F0B9-404E-97F7-25E2BE94E376}"/>
              </a:ext>
            </a:extLst>
          </p:cNvPr>
          <p:cNvSpPr/>
          <p:nvPr/>
        </p:nvSpPr>
        <p:spPr>
          <a:xfrm>
            <a:off x="9319523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9" name="Rectangle 1158">
            <a:extLst>
              <a:ext uri="{FF2B5EF4-FFF2-40B4-BE49-F238E27FC236}">
                <a16:creationId xmlns:a16="http://schemas.microsoft.com/office/drawing/2014/main" id="{2BD01EAA-E0E0-4A60-A98B-5541F85ECD1B}"/>
              </a:ext>
            </a:extLst>
          </p:cNvPr>
          <p:cNvSpPr/>
          <p:nvPr/>
        </p:nvSpPr>
        <p:spPr>
          <a:xfrm>
            <a:off x="9477554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0" name="Rectangle 1159">
            <a:extLst>
              <a:ext uri="{FF2B5EF4-FFF2-40B4-BE49-F238E27FC236}">
                <a16:creationId xmlns:a16="http://schemas.microsoft.com/office/drawing/2014/main" id="{3D10E5A4-F33C-40B8-845F-83A84C9283FB}"/>
              </a:ext>
            </a:extLst>
          </p:cNvPr>
          <p:cNvSpPr/>
          <p:nvPr/>
        </p:nvSpPr>
        <p:spPr>
          <a:xfrm>
            <a:off x="9634714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1" name="Rectangle 1160">
            <a:extLst>
              <a:ext uri="{FF2B5EF4-FFF2-40B4-BE49-F238E27FC236}">
                <a16:creationId xmlns:a16="http://schemas.microsoft.com/office/drawing/2014/main" id="{D36F6E75-DEAF-4C59-8773-E05D2FCDA31F}"/>
              </a:ext>
            </a:extLst>
          </p:cNvPr>
          <p:cNvSpPr/>
          <p:nvPr/>
        </p:nvSpPr>
        <p:spPr>
          <a:xfrm>
            <a:off x="9792745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2" name="Rectangle 1161">
            <a:extLst>
              <a:ext uri="{FF2B5EF4-FFF2-40B4-BE49-F238E27FC236}">
                <a16:creationId xmlns:a16="http://schemas.microsoft.com/office/drawing/2014/main" id="{3DD96490-904F-4EC3-97FD-1C6442319F9E}"/>
              </a:ext>
            </a:extLst>
          </p:cNvPr>
          <p:cNvSpPr/>
          <p:nvPr/>
        </p:nvSpPr>
        <p:spPr>
          <a:xfrm>
            <a:off x="9634714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3" name="Rectangle 1162">
            <a:extLst>
              <a:ext uri="{FF2B5EF4-FFF2-40B4-BE49-F238E27FC236}">
                <a16:creationId xmlns:a16="http://schemas.microsoft.com/office/drawing/2014/main" id="{EF122B31-4C6D-42D6-8EF6-D9E98566C77E}"/>
              </a:ext>
            </a:extLst>
          </p:cNvPr>
          <p:cNvSpPr/>
          <p:nvPr/>
        </p:nvSpPr>
        <p:spPr>
          <a:xfrm>
            <a:off x="9792745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4" name="Rectangle 1163">
            <a:extLst>
              <a:ext uri="{FF2B5EF4-FFF2-40B4-BE49-F238E27FC236}">
                <a16:creationId xmlns:a16="http://schemas.microsoft.com/office/drawing/2014/main" id="{C16E3F82-A057-4894-B1BD-72ECEEE44E85}"/>
              </a:ext>
            </a:extLst>
          </p:cNvPr>
          <p:cNvSpPr/>
          <p:nvPr/>
        </p:nvSpPr>
        <p:spPr>
          <a:xfrm>
            <a:off x="9951356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5" name="Rectangle 1164">
            <a:extLst>
              <a:ext uri="{FF2B5EF4-FFF2-40B4-BE49-F238E27FC236}">
                <a16:creationId xmlns:a16="http://schemas.microsoft.com/office/drawing/2014/main" id="{99B241DB-F689-44BB-BEFE-1F50CC10827E}"/>
              </a:ext>
            </a:extLst>
          </p:cNvPr>
          <p:cNvSpPr/>
          <p:nvPr/>
        </p:nvSpPr>
        <p:spPr>
          <a:xfrm>
            <a:off x="10109387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6" name="Rectangle 1165">
            <a:extLst>
              <a:ext uri="{FF2B5EF4-FFF2-40B4-BE49-F238E27FC236}">
                <a16:creationId xmlns:a16="http://schemas.microsoft.com/office/drawing/2014/main" id="{EC8C472B-D2E6-4197-B343-E0F1D089A3ED}"/>
              </a:ext>
            </a:extLst>
          </p:cNvPr>
          <p:cNvSpPr/>
          <p:nvPr/>
        </p:nvSpPr>
        <p:spPr>
          <a:xfrm>
            <a:off x="9951356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7" name="Rectangle 1166">
            <a:extLst>
              <a:ext uri="{FF2B5EF4-FFF2-40B4-BE49-F238E27FC236}">
                <a16:creationId xmlns:a16="http://schemas.microsoft.com/office/drawing/2014/main" id="{B8BCCB4B-CAB0-4B2B-9D5C-8465767D8A41}"/>
              </a:ext>
            </a:extLst>
          </p:cNvPr>
          <p:cNvSpPr/>
          <p:nvPr/>
        </p:nvSpPr>
        <p:spPr>
          <a:xfrm>
            <a:off x="10109387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546C2615-95FD-4399-8571-CCD920A0DCF8}"/>
              </a:ext>
            </a:extLst>
          </p:cNvPr>
          <p:cNvSpPr/>
          <p:nvPr/>
        </p:nvSpPr>
        <p:spPr>
          <a:xfrm>
            <a:off x="9003994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Rectangle 1168">
            <a:extLst>
              <a:ext uri="{FF2B5EF4-FFF2-40B4-BE49-F238E27FC236}">
                <a16:creationId xmlns:a16="http://schemas.microsoft.com/office/drawing/2014/main" id="{4636D9E4-68B7-4D71-8CAE-9F166F8C086E}"/>
              </a:ext>
            </a:extLst>
          </p:cNvPr>
          <p:cNvSpPr/>
          <p:nvPr/>
        </p:nvSpPr>
        <p:spPr>
          <a:xfrm>
            <a:off x="9161155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0" name="Rectangle 1169">
            <a:extLst>
              <a:ext uri="{FF2B5EF4-FFF2-40B4-BE49-F238E27FC236}">
                <a16:creationId xmlns:a16="http://schemas.microsoft.com/office/drawing/2014/main" id="{ABF1DB78-9E9E-44AD-9FE7-D3269EC77303}"/>
              </a:ext>
            </a:extLst>
          </p:cNvPr>
          <p:cNvSpPr/>
          <p:nvPr/>
        </p:nvSpPr>
        <p:spPr>
          <a:xfrm>
            <a:off x="9003994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1" name="Rectangle 1170">
            <a:extLst>
              <a:ext uri="{FF2B5EF4-FFF2-40B4-BE49-F238E27FC236}">
                <a16:creationId xmlns:a16="http://schemas.microsoft.com/office/drawing/2014/main" id="{2AFD3367-0C70-4797-9E68-1D462BE7D0F8}"/>
              </a:ext>
            </a:extLst>
          </p:cNvPr>
          <p:cNvSpPr/>
          <p:nvPr/>
        </p:nvSpPr>
        <p:spPr>
          <a:xfrm>
            <a:off x="9161155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2" name="Rectangle 1171">
            <a:extLst>
              <a:ext uri="{FF2B5EF4-FFF2-40B4-BE49-F238E27FC236}">
                <a16:creationId xmlns:a16="http://schemas.microsoft.com/office/drawing/2014/main" id="{93FEA6DF-4620-4BC7-97D4-E421C5DD47EC}"/>
              </a:ext>
            </a:extLst>
          </p:cNvPr>
          <p:cNvSpPr/>
          <p:nvPr/>
        </p:nvSpPr>
        <p:spPr>
          <a:xfrm>
            <a:off x="9319765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3" name="Rectangle 1172">
            <a:extLst>
              <a:ext uri="{FF2B5EF4-FFF2-40B4-BE49-F238E27FC236}">
                <a16:creationId xmlns:a16="http://schemas.microsoft.com/office/drawing/2014/main" id="{A80A1DF7-7288-4227-9B48-B17772C3DBF1}"/>
              </a:ext>
            </a:extLst>
          </p:cNvPr>
          <p:cNvSpPr/>
          <p:nvPr/>
        </p:nvSpPr>
        <p:spPr>
          <a:xfrm>
            <a:off x="9477798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4" name="Rectangle 1173">
            <a:extLst>
              <a:ext uri="{FF2B5EF4-FFF2-40B4-BE49-F238E27FC236}">
                <a16:creationId xmlns:a16="http://schemas.microsoft.com/office/drawing/2014/main" id="{78288448-44E4-4B83-97DA-A6F8C7D310E0}"/>
              </a:ext>
            </a:extLst>
          </p:cNvPr>
          <p:cNvSpPr/>
          <p:nvPr/>
        </p:nvSpPr>
        <p:spPr>
          <a:xfrm>
            <a:off x="9319765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5" name="Rectangle 1174">
            <a:extLst>
              <a:ext uri="{FF2B5EF4-FFF2-40B4-BE49-F238E27FC236}">
                <a16:creationId xmlns:a16="http://schemas.microsoft.com/office/drawing/2014/main" id="{265A09A1-30E5-41F9-A6BD-87087478DF40}"/>
              </a:ext>
            </a:extLst>
          </p:cNvPr>
          <p:cNvSpPr/>
          <p:nvPr/>
        </p:nvSpPr>
        <p:spPr>
          <a:xfrm>
            <a:off x="9477798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6" name="Rectangle 1175">
            <a:extLst>
              <a:ext uri="{FF2B5EF4-FFF2-40B4-BE49-F238E27FC236}">
                <a16:creationId xmlns:a16="http://schemas.microsoft.com/office/drawing/2014/main" id="{6FB13FEF-DB7C-4162-80EE-385FD676E540}"/>
              </a:ext>
            </a:extLst>
          </p:cNvPr>
          <p:cNvSpPr/>
          <p:nvPr/>
        </p:nvSpPr>
        <p:spPr>
          <a:xfrm>
            <a:off x="9634956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7" name="Rectangle 1176">
            <a:extLst>
              <a:ext uri="{FF2B5EF4-FFF2-40B4-BE49-F238E27FC236}">
                <a16:creationId xmlns:a16="http://schemas.microsoft.com/office/drawing/2014/main" id="{40D586B0-35FE-4B49-9F94-92CC64BFD73A}"/>
              </a:ext>
            </a:extLst>
          </p:cNvPr>
          <p:cNvSpPr/>
          <p:nvPr/>
        </p:nvSpPr>
        <p:spPr>
          <a:xfrm>
            <a:off x="9792987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8" name="Rectangle 1177">
            <a:extLst>
              <a:ext uri="{FF2B5EF4-FFF2-40B4-BE49-F238E27FC236}">
                <a16:creationId xmlns:a16="http://schemas.microsoft.com/office/drawing/2014/main" id="{E297F68C-FA05-420C-9827-FD70E7AEB8E2}"/>
              </a:ext>
            </a:extLst>
          </p:cNvPr>
          <p:cNvSpPr/>
          <p:nvPr/>
        </p:nvSpPr>
        <p:spPr>
          <a:xfrm>
            <a:off x="9634956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9" name="Rectangle 1178">
            <a:extLst>
              <a:ext uri="{FF2B5EF4-FFF2-40B4-BE49-F238E27FC236}">
                <a16:creationId xmlns:a16="http://schemas.microsoft.com/office/drawing/2014/main" id="{23A69DD4-2D31-49C8-936A-C4D18D17824A}"/>
              </a:ext>
            </a:extLst>
          </p:cNvPr>
          <p:cNvSpPr/>
          <p:nvPr/>
        </p:nvSpPr>
        <p:spPr>
          <a:xfrm>
            <a:off x="9792987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0" name="Rectangle 1179">
            <a:extLst>
              <a:ext uri="{FF2B5EF4-FFF2-40B4-BE49-F238E27FC236}">
                <a16:creationId xmlns:a16="http://schemas.microsoft.com/office/drawing/2014/main" id="{5EE3C4BC-3255-48AF-8F3B-CB21616C2F60}"/>
              </a:ext>
            </a:extLst>
          </p:cNvPr>
          <p:cNvSpPr/>
          <p:nvPr/>
        </p:nvSpPr>
        <p:spPr>
          <a:xfrm>
            <a:off x="9951599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F8A70468-97ED-4EFF-B86C-5E8FDD031C22}"/>
              </a:ext>
            </a:extLst>
          </p:cNvPr>
          <p:cNvSpPr/>
          <p:nvPr/>
        </p:nvSpPr>
        <p:spPr>
          <a:xfrm>
            <a:off x="10109630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2" name="Rectangle 1181">
            <a:extLst>
              <a:ext uri="{FF2B5EF4-FFF2-40B4-BE49-F238E27FC236}">
                <a16:creationId xmlns:a16="http://schemas.microsoft.com/office/drawing/2014/main" id="{B12DCF60-E830-405F-A249-F4D7C03236AE}"/>
              </a:ext>
            </a:extLst>
          </p:cNvPr>
          <p:cNvSpPr/>
          <p:nvPr/>
        </p:nvSpPr>
        <p:spPr>
          <a:xfrm>
            <a:off x="9951599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3" name="Rectangle 1182">
            <a:extLst>
              <a:ext uri="{FF2B5EF4-FFF2-40B4-BE49-F238E27FC236}">
                <a16:creationId xmlns:a16="http://schemas.microsoft.com/office/drawing/2014/main" id="{2561F488-4FD1-42D6-A510-DB139CBC9AAE}"/>
              </a:ext>
            </a:extLst>
          </p:cNvPr>
          <p:cNvSpPr/>
          <p:nvPr/>
        </p:nvSpPr>
        <p:spPr>
          <a:xfrm>
            <a:off x="10109630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4" name="Rectangle 1183">
            <a:extLst>
              <a:ext uri="{FF2B5EF4-FFF2-40B4-BE49-F238E27FC236}">
                <a16:creationId xmlns:a16="http://schemas.microsoft.com/office/drawing/2014/main" id="{F949D824-5509-4F2A-ABF4-81DC13AF7B38}"/>
              </a:ext>
            </a:extLst>
          </p:cNvPr>
          <p:cNvSpPr/>
          <p:nvPr/>
        </p:nvSpPr>
        <p:spPr>
          <a:xfrm>
            <a:off x="9003994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5" name="Rectangle 1184">
            <a:extLst>
              <a:ext uri="{FF2B5EF4-FFF2-40B4-BE49-F238E27FC236}">
                <a16:creationId xmlns:a16="http://schemas.microsoft.com/office/drawing/2014/main" id="{4357463B-9693-4A4C-9120-878E8F7BE7A6}"/>
              </a:ext>
            </a:extLst>
          </p:cNvPr>
          <p:cNvSpPr/>
          <p:nvPr/>
        </p:nvSpPr>
        <p:spPr>
          <a:xfrm>
            <a:off x="9160911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6" name="Rectangle 1185">
            <a:extLst>
              <a:ext uri="{FF2B5EF4-FFF2-40B4-BE49-F238E27FC236}">
                <a16:creationId xmlns:a16="http://schemas.microsoft.com/office/drawing/2014/main" id="{29BDA2CA-53E3-4DAA-9806-51301243FF34}"/>
              </a:ext>
            </a:extLst>
          </p:cNvPr>
          <p:cNvSpPr/>
          <p:nvPr/>
        </p:nvSpPr>
        <p:spPr>
          <a:xfrm>
            <a:off x="9003994" y="5771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7" name="Rectangle 1186">
            <a:extLst>
              <a:ext uri="{FF2B5EF4-FFF2-40B4-BE49-F238E27FC236}">
                <a16:creationId xmlns:a16="http://schemas.microsoft.com/office/drawing/2014/main" id="{F4D4A19C-D065-4DFC-9B24-95D0CD077987}"/>
              </a:ext>
            </a:extLst>
          </p:cNvPr>
          <p:cNvSpPr/>
          <p:nvPr/>
        </p:nvSpPr>
        <p:spPr>
          <a:xfrm>
            <a:off x="9160911" y="577103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8" name="Rectangle 1187">
            <a:extLst>
              <a:ext uri="{FF2B5EF4-FFF2-40B4-BE49-F238E27FC236}">
                <a16:creationId xmlns:a16="http://schemas.microsoft.com/office/drawing/2014/main" id="{563C19EB-BF09-4171-9091-C08FAC1B424D}"/>
              </a:ext>
            </a:extLst>
          </p:cNvPr>
          <p:cNvSpPr/>
          <p:nvPr/>
        </p:nvSpPr>
        <p:spPr>
          <a:xfrm>
            <a:off x="9319523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9" name="Rectangle 1188">
            <a:extLst>
              <a:ext uri="{FF2B5EF4-FFF2-40B4-BE49-F238E27FC236}">
                <a16:creationId xmlns:a16="http://schemas.microsoft.com/office/drawing/2014/main" id="{050A9B88-AB78-4D69-837B-E00E835BF163}"/>
              </a:ext>
            </a:extLst>
          </p:cNvPr>
          <p:cNvSpPr/>
          <p:nvPr/>
        </p:nvSpPr>
        <p:spPr>
          <a:xfrm>
            <a:off x="9477554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0" name="Rectangle 1189">
            <a:extLst>
              <a:ext uri="{FF2B5EF4-FFF2-40B4-BE49-F238E27FC236}">
                <a16:creationId xmlns:a16="http://schemas.microsoft.com/office/drawing/2014/main" id="{FF8D13DC-5282-4FF7-BC3B-F99A759843BB}"/>
              </a:ext>
            </a:extLst>
          </p:cNvPr>
          <p:cNvSpPr/>
          <p:nvPr/>
        </p:nvSpPr>
        <p:spPr>
          <a:xfrm>
            <a:off x="9319523" y="5771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1" name="Rectangle 1190">
            <a:extLst>
              <a:ext uri="{FF2B5EF4-FFF2-40B4-BE49-F238E27FC236}">
                <a16:creationId xmlns:a16="http://schemas.microsoft.com/office/drawing/2014/main" id="{67623285-C0F5-4455-92CA-C917651050AB}"/>
              </a:ext>
            </a:extLst>
          </p:cNvPr>
          <p:cNvSpPr/>
          <p:nvPr/>
        </p:nvSpPr>
        <p:spPr>
          <a:xfrm>
            <a:off x="9477554" y="577103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2" name="Rectangle 1191">
            <a:extLst>
              <a:ext uri="{FF2B5EF4-FFF2-40B4-BE49-F238E27FC236}">
                <a16:creationId xmlns:a16="http://schemas.microsoft.com/office/drawing/2014/main" id="{FB66320C-DB5B-448B-B2FA-3557B0C9958D}"/>
              </a:ext>
            </a:extLst>
          </p:cNvPr>
          <p:cNvSpPr/>
          <p:nvPr/>
        </p:nvSpPr>
        <p:spPr>
          <a:xfrm>
            <a:off x="9634714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3" name="Rectangle 1192">
            <a:extLst>
              <a:ext uri="{FF2B5EF4-FFF2-40B4-BE49-F238E27FC236}">
                <a16:creationId xmlns:a16="http://schemas.microsoft.com/office/drawing/2014/main" id="{AB3AC111-8C78-48EC-B6F1-F8B43C5A54D7}"/>
              </a:ext>
            </a:extLst>
          </p:cNvPr>
          <p:cNvSpPr/>
          <p:nvPr/>
        </p:nvSpPr>
        <p:spPr>
          <a:xfrm>
            <a:off x="9792745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4" name="Rectangle 1193">
            <a:extLst>
              <a:ext uri="{FF2B5EF4-FFF2-40B4-BE49-F238E27FC236}">
                <a16:creationId xmlns:a16="http://schemas.microsoft.com/office/drawing/2014/main" id="{E2586CB8-E1E6-4E5F-98D5-0CD845F31B79}"/>
              </a:ext>
            </a:extLst>
          </p:cNvPr>
          <p:cNvSpPr/>
          <p:nvPr/>
        </p:nvSpPr>
        <p:spPr>
          <a:xfrm>
            <a:off x="9634714" y="5771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5" name="Rectangle 1194">
            <a:extLst>
              <a:ext uri="{FF2B5EF4-FFF2-40B4-BE49-F238E27FC236}">
                <a16:creationId xmlns:a16="http://schemas.microsoft.com/office/drawing/2014/main" id="{C6C6A4A8-8495-456E-90C1-9C2A3DE49B59}"/>
              </a:ext>
            </a:extLst>
          </p:cNvPr>
          <p:cNvSpPr/>
          <p:nvPr/>
        </p:nvSpPr>
        <p:spPr>
          <a:xfrm>
            <a:off x="9792745" y="577103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6" name="Rectangle 1195">
            <a:extLst>
              <a:ext uri="{FF2B5EF4-FFF2-40B4-BE49-F238E27FC236}">
                <a16:creationId xmlns:a16="http://schemas.microsoft.com/office/drawing/2014/main" id="{8EBDCA7B-E4FC-43FB-A93E-D36470C70D4D}"/>
              </a:ext>
            </a:extLst>
          </p:cNvPr>
          <p:cNvSpPr/>
          <p:nvPr/>
        </p:nvSpPr>
        <p:spPr>
          <a:xfrm>
            <a:off x="9951356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7" name="Rectangle 1196">
            <a:extLst>
              <a:ext uri="{FF2B5EF4-FFF2-40B4-BE49-F238E27FC236}">
                <a16:creationId xmlns:a16="http://schemas.microsoft.com/office/drawing/2014/main" id="{D83AA6D2-201F-49BC-83E2-32E18B6523C2}"/>
              </a:ext>
            </a:extLst>
          </p:cNvPr>
          <p:cNvSpPr/>
          <p:nvPr/>
        </p:nvSpPr>
        <p:spPr>
          <a:xfrm>
            <a:off x="10109387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8" name="Rectangle 1197">
            <a:extLst>
              <a:ext uri="{FF2B5EF4-FFF2-40B4-BE49-F238E27FC236}">
                <a16:creationId xmlns:a16="http://schemas.microsoft.com/office/drawing/2014/main" id="{70200C66-E95D-4D02-9B30-E8890476D101}"/>
              </a:ext>
            </a:extLst>
          </p:cNvPr>
          <p:cNvSpPr/>
          <p:nvPr/>
        </p:nvSpPr>
        <p:spPr>
          <a:xfrm>
            <a:off x="9951356" y="5771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9" name="Rectangle 1198">
            <a:extLst>
              <a:ext uri="{FF2B5EF4-FFF2-40B4-BE49-F238E27FC236}">
                <a16:creationId xmlns:a16="http://schemas.microsoft.com/office/drawing/2014/main" id="{5764121A-70C7-4C9C-B400-38D859781D47}"/>
              </a:ext>
            </a:extLst>
          </p:cNvPr>
          <p:cNvSpPr/>
          <p:nvPr/>
        </p:nvSpPr>
        <p:spPr>
          <a:xfrm>
            <a:off x="10109387" y="577103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0" name="Rectangle 1199">
            <a:extLst>
              <a:ext uri="{FF2B5EF4-FFF2-40B4-BE49-F238E27FC236}">
                <a16:creationId xmlns:a16="http://schemas.microsoft.com/office/drawing/2014/main" id="{420538AE-D68A-4C1E-A714-CF467198AE32}"/>
              </a:ext>
            </a:extLst>
          </p:cNvPr>
          <p:cNvSpPr/>
          <p:nvPr/>
        </p:nvSpPr>
        <p:spPr>
          <a:xfrm>
            <a:off x="10268656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1" name="Rectangle 1200">
            <a:extLst>
              <a:ext uri="{FF2B5EF4-FFF2-40B4-BE49-F238E27FC236}">
                <a16:creationId xmlns:a16="http://schemas.microsoft.com/office/drawing/2014/main" id="{612285EE-5EED-4418-A21E-F19EBD570AFF}"/>
              </a:ext>
            </a:extLst>
          </p:cNvPr>
          <p:cNvSpPr/>
          <p:nvPr/>
        </p:nvSpPr>
        <p:spPr>
          <a:xfrm>
            <a:off x="10426687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2" name="Rectangle 1201">
            <a:extLst>
              <a:ext uri="{FF2B5EF4-FFF2-40B4-BE49-F238E27FC236}">
                <a16:creationId xmlns:a16="http://schemas.microsoft.com/office/drawing/2014/main" id="{93E12C25-51B5-4154-A0FB-06B9E3AB3A18}"/>
              </a:ext>
            </a:extLst>
          </p:cNvPr>
          <p:cNvSpPr/>
          <p:nvPr/>
        </p:nvSpPr>
        <p:spPr>
          <a:xfrm>
            <a:off x="10268656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3" name="Rectangle 1202">
            <a:extLst>
              <a:ext uri="{FF2B5EF4-FFF2-40B4-BE49-F238E27FC236}">
                <a16:creationId xmlns:a16="http://schemas.microsoft.com/office/drawing/2014/main" id="{6DA69BD3-944F-42E5-B748-028997403BC9}"/>
              </a:ext>
            </a:extLst>
          </p:cNvPr>
          <p:cNvSpPr/>
          <p:nvPr/>
        </p:nvSpPr>
        <p:spPr>
          <a:xfrm>
            <a:off x="10426687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4" name="Rectangle 1203">
            <a:extLst>
              <a:ext uri="{FF2B5EF4-FFF2-40B4-BE49-F238E27FC236}">
                <a16:creationId xmlns:a16="http://schemas.microsoft.com/office/drawing/2014/main" id="{8B489A55-3870-4DDD-9420-F59B1B0DDC97}"/>
              </a:ext>
            </a:extLst>
          </p:cNvPr>
          <p:cNvSpPr/>
          <p:nvPr/>
        </p:nvSpPr>
        <p:spPr>
          <a:xfrm>
            <a:off x="10585299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5" name="Rectangle 1204">
            <a:extLst>
              <a:ext uri="{FF2B5EF4-FFF2-40B4-BE49-F238E27FC236}">
                <a16:creationId xmlns:a16="http://schemas.microsoft.com/office/drawing/2014/main" id="{D6A4CA3D-C00E-407E-BE9E-FB0AB7D5506D}"/>
              </a:ext>
            </a:extLst>
          </p:cNvPr>
          <p:cNvSpPr/>
          <p:nvPr/>
        </p:nvSpPr>
        <p:spPr>
          <a:xfrm>
            <a:off x="10739072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6" name="Rectangle 1205">
            <a:extLst>
              <a:ext uri="{FF2B5EF4-FFF2-40B4-BE49-F238E27FC236}">
                <a16:creationId xmlns:a16="http://schemas.microsoft.com/office/drawing/2014/main" id="{6E7AFF34-3D47-4C5E-B98B-A1ED597A240C}"/>
              </a:ext>
            </a:extLst>
          </p:cNvPr>
          <p:cNvSpPr/>
          <p:nvPr/>
        </p:nvSpPr>
        <p:spPr>
          <a:xfrm>
            <a:off x="10585299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7" name="Rectangle 1206">
            <a:extLst>
              <a:ext uri="{FF2B5EF4-FFF2-40B4-BE49-F238E27FC236}">
                <a16:creationId xmlns:a16="http://schemas.microsoft.com/office/drawing/2014/main" id="{392003DD-8F9A-4041-9651-78B0D04A67AB}"/>
              </a:ext>
            </a:extLst>
          </p:cNvPr>
          <p:cNvSpPr/>
          <p:nvPr/>
        </p:nvSpPr>
        <p:spPr>
          <a:xfrm>
            <a:off x="10739072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8" name="Rectangle 1207">
            <a:extLst>
              <a:ext uri="{FF2B5EF4-FFF2-40B4-BE49-F238E27FC236}">
                <a16:creationId xmlns:a16="http://schemas.microsoft.com/office/drawing/2014/main" id="{C542E94A-9893-480B-9EE8-75922544F717}"/>
              </a:ext>
            </a:extLst>
          </p:cNvPr>
          <p:cNvSpPr/>
          <p:nvPr/>
        </p:nvSpPr>
        <p:spPr>
          <a:xfrm>
            <a:off x="10268414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Rectangle 1208">
            <a:extLst>
              <a:ext uri="{FF2B5EF4-FFF2-40B4-BE49-F238E27FC236}">
                <a16:creationId xmlns:a16="http://schemas.microsoft.com/office/drawing/2014/main" id="{DE756BC0-EABA-47DE-923F-9FC8E2A4EB75}"/>
              </a:ext>
            </a:extLst>
          </p:cNvPr>
          <p:cNvSpPr/>
          <p:nvPr/>
        </p:nvSpPr>
        <p:spPr>
          <a:xfrm>
            <a:off x="10426445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0" name="Rectangle 1209">
            <a:extLst>
              <a:ext uri="{FF2B5EF4-FFF2-40B4-BE49-F238E27FC236}">
                <a16:creationId xmlns:a16="http://schemas.microsoft.com/office/drawing/2014/main" id="{997CDAE7-F043-4255-AF1C-2C365882301A}"/>
              </a:ext>
            </a:extLst>
          </p:cNvPr>
          <p:cNvSpPr/>
          <p:nvPr/>
        </p:nvSpPr>
        <p:spPr>
          <a:xfrm>
            <a:off x="10268414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1" name="Rectangle 1210">
            <a:extLst>
              <a:ext uri="{FF2B5EF4-FFF2-40B4-BE49-F238E27FC236}">
                <a16:creationId xmlns:a16="http://schemas.microsoft.com/office/drawing/2014/main" id="{07D07417-E810-4CC8-B6C3-788D7E06A126}"/>
              </a:ext>
            </a:extLst>
          </p:cNvPr>
          <p:cNvSpPr/>
          <p:nvPr/>
        </p:nvSpPr>
        <p:spPr>
          <a:xfrm>
            <a:off x="10426445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2" name="Rectangle 1211">
            <a:extLst>
              <a:ext uri="{FF2B5EF4-FFF2-40B4-BE49-F238E27FC236}">
                <a16:creationId xmlns:a16="http://schemas.microsoft.com/office/drawing/2014/main" id="{7971AF82-94F8-4D39-955E-E37177BECB4A}"/>
              </a:ext>
            </a:extLst>
          </p:cNvPr>
          <p:cNvSpPr/>
          <p:nvPr/>
        </p:nvSpPr>
        <p:spPr>
          <a:xfrm>
            <a:off x="10585056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3" name="Rectangle 1212">
            <a:extLst>
              <a:ext uri="{FF2B5EF4-FFF2-40B4-BE49-F238E27FC236}">
                <a16:creationId xmlns:a16="http://schemas.microsoft.com/office/drawing/2014/main" id="{7481C4B0-C252-4BAB-B9D1-5D8FF1542CB4}"/>
              </a:ext>
            </a:extLst>
          </p:cNvPr>
          <p:cNvSpPr/>
          <p:nvPr/>
        </p:nvSpPr>
        <p:spPr>
          <a:xfrm>
            <a:off x="10739072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4" name="Rectangle 1213">
            <a:extLst>
              <a:ext uri="{FF2B5EF4-FFF2-40B4-BE49-F238E27FC236}">
                <a16:creationId xmlns:a16="http://schemas.microsoft.com/office/drawing/2014/main" id="{B9DC2576-8384-42AD-B5BD-6575940B5551}"/>
              </a:ext>
            </a:extLst>
          </p:cNvPr>
          <p:cNvSpPr/>
          <p:nvPr/>
        </p:nvSpPr>
        <p:spPr>
          <a:xfrm>
            <a:off x="10585056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5" name="Rectangle 1214">
            <a:extLst>
              <a:ext uri="{FF2B5EF4-FFF2-40B4-BE49-F238E27FC236}">
                <a16:creationId xmlns:a16="http://schemas.microsoft.com/office/drawing/2014/main" id="{1E257AFA-CE32-4D72-9A5E-13874643A3D9}"/>
              </a:ext>
            </a:extLst>
          </p:cNvPr>
          <p:cNvSpPr/>
          <p:nvPr/>
        </p:nvSpPr>
        <p:spPr>
          <a:xfrm>
            <a:off x="10739072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6" name="Rectangle 1215">
            <a:extLst>
              <a:ext uri="{FF2B5EF4-FFF2-40B4-BE49-F238E27FC236}">
                <a16:creationId xmlns:a16="http://schemas.microsoft.com/office/drawing/2014/main" id="{AE3E89A7-7284-4FA0-9BF1-A69715FE7D1D}"/>
              </a:ext>
            </a:extLst>
          </p:cNvPr>
          <p:cNvSpPr/>
          <p:nvPr/>
        </p:nvSpPr>
        <p:spPr>
          <a:xfrm>
            <a:off x="10268656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7" name="Rectangle 1216">
            <a:extLst>
              <a:ext uri="{FF2B5EF4-FFF2-40B4-BE49-F238E27FC236}">
                <a16:creationId xmlns:a16="http://schemas.microsoft.com/office/drawing/2014/main" id="{DA9E247C-0107-4B8A-9C4A-9B38D2DD938B}"/>
              </a:ext>
            </a:extLst>
          </p:cNvPr>
          <p:cNvSpPr/>
          <p:nvPr/>
        </p:nvSpPr>
        <p:spPr>
          <a:xfrm>
            <a:off x="10426687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8" name="Rectangle 1217">
            <a:extLst>
              <a:ext uri="{FF2B5EF4-FFF2-40B4-BE49-F238E27FC236}">
                <a16:creationId xmlns:a16="http://schemas.microsoft.com/office/drawing/2014/main" id="{530DEAF0-D777-4C55-968F-8AC5996B879E}"/>
              </a:ext>
            </a:extLst>
          </p:cNvPr>
          <p:cNvSpPr/>
          <p:nvPr/>
        </p:nvSpPr>
        <p:spPr>
          <a:xfrm>
            <a:off x="10268656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9" name="Rectangle 1218">
            <a:extLst>
              <a:ext uri="{FF2B5EF4-FFF2-40B4-BE49-F238E27FC236}">
                <a16:creationId xmlns:a16="http://schemas.microsoft.com/office/drawing/2014/main" id="{E723D059-1FB2-43FF-AD9D-8F09829912AB}"/>
              </a:ext>
            </a:extLst>
          </p:cNvPr>
          <p:cNvSpPr/>
          <p:nvPr/>
        </p:nvSpPr>
        <p:spPr>
          <a:xfrm>
            <a:off x="10426687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0" name="Rectangle 1219">
            <a:extLst>
              <a:ext uri="{FF2B5EF4-FFF2-40B4-BE49-F238E27FC236}">
                <a16:creationId xmlns:a16="http://schemas.microsoft.com/office/drawing/2014/main" id="{36F45B1B-19FD-499D-8236-F619171CAD4B}"/>
              </a:ext>
            </a:extLst>
          </p:cNvPr>
          <p:cNvSpPr/>
          <p:nvPr/>
        </p:nvSpPr>
        <p:spPr>
          <a:xfrm>
            <a:off x="10585299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1" name="Rectangle 1220">
            <a:extLst>
              <a:ext uri="{FF2B5EF4-FFF2-40B4-BE49-F238E27FC236}">
                <a16:creationId xmlns:a16="http://schemas.microsoft.com/office/drawing/2014/main" id="{3F329756-D688-4108-8D7D-0315A6322456}"/>
              </a:ext>
            </a:extLst>
          </p:cNvPr>
          <p:cNvSpPr/>
          <p:nvPr/>
        </p:nvSpPr>
        <p:spPr>
          <a:xfrm>
            <a:off x="10739072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2" name="Rectangle 1221">
            <a:extLst>
              <a:ext uri="{FF2B5EF4-FFF2-40B4-BE49-F238E27FC236}">
                <a16:creationId xmlns:a16="http://schemas.microsoft.com/office/drawing/2014/main" id="{783B7049-66A0-4121-BF0B-4896F7E9B6F0}"/>
              </a:ext>
            </a:extLst>
          </p:cNvPr>
          <p:cNvSpPr/>
          <p:nvPr/>
        </p:nvSpPr>
        <p:spPr>
          <a:xfrm>
            <a:off x="10585299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3" name="Rectangle 1222">
            <a:extLst>
              <a:ext uri="{FF2B5EF4-FFF2-40B4-BE49-F238E27FC236}">
                <a16:creationId xmlns:a16="http://schemas.microsoft.com/office/drawing/2014/main" id="{A43637B7-00A9-450D-8BEC-562DD7D9A705}"/>
              </a:ext>
            </a:extLst>
          </p:cNvPr>
          <p:cNvSpPr/>
          <p:nvPr/>
        </p:nvSpPr>
        <p:spPr>
          <a:xfrm>
            <a:off x="10739072" y="540766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4" name="Rectangle 1223">
            <a:extLst>
              <a:ext uri="{FF2B5EF4-FFF2-40B4-BE49-F238E27FC236}">
                <a16:creationId xmlns:a16="http://schemas.microsoft.com/office/drawing/2014/main" id="{927A623A-53E0-4FBA-A0FB-41FE3D9B0BEE}"/>
              </a:ext>
            </a:extLst>
          </p:cNvPr>
          <p:cNvSpPr/>
          <p:nvPr/>
        </p:nvSpPr>
        <p:spPr>
          <a:xfrm>
            <a:off x="10268414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5" name="Rectangle 1224">
            <a:extLst>
              <a:ext uri="{FF2B5EF4-FFF2-40B4-BE49-F238E27FC236}">
                <a16:creationId xmlns:a16="http://schemas.microsoft.com/office/drawing/2014/main" id="{62DB2A3C-3B39-48F9-BEA7-60C48826F0C4}"/>
              </a:ext>
            </a:extLst>
          </p:cNvPr>
          <p:cNvSpPr/>
          <p:nvPr/>
        </p:nvSpPr>
        <p:spPr>
          <a:xfrm>
            <a:off x="10426445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6" name="Rectangle 1225">
            <a:extLst>
              <a:ext uri="{FF2B5EF4-FFF2-40B4-BE49-F238E27FC236}">
                <a16:creationId xmlns:a16="http://schemas.microsoft.com/office/drawing/2014/main" id="{5FEFA08D-0961-4786-92B0-C8AE1E648300}"/>
              </a:ext>
            </a:extLst>
          </p:cNvPr>
          <p:cNvSpPr/>
          <p:nvPr/>
        </p:nvSpPr>
        <p:spPr>
          <a:xfrm>
            <a:off x="10268414" y="5771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7" name="Rectangle 1226">
            <a:extLst>
              <a:ext uri="{FF2B5EF4-FFF2-40B4-BE49-F238E27FC236}">
                <a16:creationId xmlns:a16="http://schemas.microsoft.com/office/drawing/2014/main" id="{A1871F25-4E9F-42A3-BCF1-2F2A393EDB5C}"/>
              </a:ext>
            </a:extLst>
          </p:cNvPr>
          <p:cNvSpPr/>
          <p:nvPr/>
        </p:nvSpPr>
        <p:spPr>
          <a:xfrm>
            <a:off x="10426445" y="577103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8" name="Rectangle 1227">
            <a:extLst>
              <a:ext uri="{FF2B5EF4-FFF2-40B4-BE49-F238E27FC236}">
                <a16:creationId xmlns:a16="http://schemas.microsoft.com/office/drawing/2014/main" id="{FDA8E648-A753-465E-9DF9-F3100DEF9EDF}"/>
              </a:ext>
            </a:extLst>
          </p:cNvPr>
          <p:cNvSpPr/>
          <p:nvPr/>
        </p:nvSpPr>
        <p:spPr>
          <a:xfrm>
            <a:off x="10585056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C7AC2854-B2E8-40A8-9EB0-6F0B38791BF9}"/>
              </a:ext>
            </a:extLst>
          </p:cNvPr>
          <p:cNvSpPr/>
          <p:nvPr/>
        </p:nvSpPr>
        <p:spPr>
          <a:xfrm>
            <a:off x="10739072" y="558919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0" name="Rectangle 1229">
            <a:extLst>
              <a:ext uri="{FF2B5EF4-FFF2-40B4-BE49-F238E27FC236}">
                <a16:creationId xmlns:a16="http://schemas.microsoft.com/office/drawing/2014/main" id="{4270A4DD-E957-4882-AC48-8DE6F121318A}"/>
              </a:ext>
            </a:extLst>
          </p:cNvPr>
          <p:cNvSpPr/>
          <p:nvPr/>
        </p:nvSpPr>
        <p:spPr>
          <a:xfrm>
            <a:off x="10585056" y="5771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1" name="Rectangle 1230">
            <a:extLst>
              <a:ext uri="{FF2B5EF4-FFF2-40B4-BE49-F238E27FC236}">
                <a16:creationId xmlns:a16="http://schemas.microsoft.com/office/drawing/2014/main" id="{E8DE0B5E-6EFD-45FD-938B-D01F8987D4A8}"/>
              </a:ext>
            </a:extLst>
          </p:cNvPr>
          <p:cNvSpPr/>
          <p:nvPr/>
        </p:nvSpPr>
        <p:spPr>
          <a:xfrm>
            <a:off x="10739072" y="577103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Right Brace 608">
            <a:extLst>
              <a:ext uri="{FF2B5EF4-FFF2-40B4-BE49-F238E27FC236}">
                <a16:creationId xmlns:a16="http://schemas.microsoft.com/office/drawing/2014/main" id="{9A06093A-91C1-4C1B-84A0-43520B11B567}"/>
              </a:ext>
            </a:extLst>
          </p:cNvPr>
          <p:cNvSpPr/>
          <p:nvPr/>
        </p:nvSpPr>
        <p:spPr>
          <a:xfrm>
            <a:off x="10943712" y="4516584"/>
            <a:ext cx="239743" cy="143443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Rectangle 611">
            <a:extLst>
              <a:ext uri="{FF2B5EF4-FFF2-40B4-BE49-F238E27FC236}">
                <a16:creationId xmlns:a16="http://schemas.microsoft.com/office/drawing/2014/main" id="{65AD5E18-072E-4894-8528-B00E48D6B8C3}"/>
              </a:ext>
            </a:extLst>
          </p:cNvPr>
          <p:cNvSpPr/>
          <p:nvPr/>
        </p:nvSpPr>
        <p:spPr>
          <a:xfrm>
            <a:off x="8999564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Rectangle 612">
            <a:extLst>
              <a:ext uri="{FF2B5EF4-FFF2-40B4-BE49-F238E27FC236}">
                <a16:creationId xmlns:a16="http://schemas.microsoft.com/office/drawing/2014/main" id="{EDC3266B-1713-45CC-8989-79B6FB430592}"/>
              </a:ext>
            </a:extLst>
          </p:cNvPr>
          <p:cNvSpPr/>
          <p:nvPr/>
        </p:nvSpPr>
        <p:spPr>
          <a:xfrm>
            <a:off x="9157597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Rectangle 613">
            <a:extLst>
              <a:ext uri="{FF2B5EF4-FFF2-40B4-BE49-F238E27FC236}">
                <a16:creationId xmlns:a16="http://schemas.microsoft.com/office/drawing/2014/main" id="{2DBA0C3E-0906-4E95-A734-22D01D95BCC7}"/>
              </a:ext>
            </a:extLst>
          </p:cNvPr>
          <p:cNvSpPr/>
          <p:nvPr/>
        </p:nvSpPr>
        <p:spPr>
          <a:xfrm>
            <a:off x="8999564" y="240393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Rectangle 614">
            <a:extLst>
              <a:ext uri="{FF2B5EF4-FFF2-40B4-BE49-F238E27FC236}">
                <a16:creationId xmlns:a16="http://schemas.microsoft.com/office/drawing/2014/main" id="{9B820898-D0A9-42E7-9680-E394674BBEE8}"/>
              </a:ext>
            </a:extLst>
          </p:cNvPr>
          <p:cNvSpPr/>
          <p:nvPr/>
        </p:nvSpPr>
        <p:spPr>
          <a:xfrm>
            <a:off x="9157597" y="240349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Rectangle 615">
            <a:extLst>
              <a:ext uri="{FF2B5EF4-FFF2-40B4-BE49-F238E27FC236}">
                <a16:creationId xmlns:a16="http://schemas.microsoft.com/office/drawing/2014/main" id="{F3CE2702-4AD7-4BA4-BACE-AA5D3E37FFEB}"/>
              </a:ext>
            </a:extLst>
          </p:cNvPr>
          <p:cNvSpPr/>
          <p:nvPr/>
        </p:nvSpPr>
        <p:spPr>
          <a:xfrm>
            <a:off x="9316207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Rectangle 616">
            <a:extLst>
              <a:ext uri="{FF2B5EF4-FFF2-40B4-BE49-F238E27FC236}">
                <a16:creationId xmlns:a16="http://schemas.microsoft.com/office/drawing/2014/main" id="{D1EF1506-9FBB-4D75-9747-1A2BC553F297}"/>
              </a:ext>
            </a:extLst>
          </p:cNvPr>
          <p:cNvSpPr/>
          <p:nvPr/>
        </p:nvSpPr>
        <p:spPr>
          <a:xfrm>
            <a:off x="9474239" y="2221654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Rectangle 617">
            <a:extLst>
              <a:ext uri="{FF2B5EF4-FFF2-40B4-BE49-F238E27FC236}">
                <a16:creationId xmlns:a16="http://schemas.microsoft.com/office/drawing/2014/main" id="{1568DD0B-0F89-4D5B-8880-C62024EE4B3F}"/>
              </a:ext>
            </a:extLst>
          </p:cNvPr>
          <p:cNvSpPr/>
          <p:nvPr/>
        </p:nvSpPr>
        <p:spPr>
          <a:xfrm>
            <a:off x="9316207" y="240393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Rectangle 618">
            <a:extLst>
              <a:ext uri="{FF2B5EF4-FFF2-40B4-BE49-F238E27FC236}">
                <a16:creationId xmlns:a16="http://schemas.microsoft.com/office/drawing/2014/main" id="{F16BD476-B5D8-4AB4-A0CE-3830744FDE9F}"/>
              </a:ext>
            </a:extLst>
          </p:cNvPr>
          <p:cNvSpPr/>
          <p:nvPr/>
        </p:nvSpPr>
        <p:spPr>
          <a:xfrm>
            <a:off x="9474239" y="2403491"/>
            <a:ext cx="158611" cy="18228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0" name="Rectangle 619">
            <a:extLst>
              <a:ext uri="{FF2B5EF4-FFF2-40B4-BE49-F238E27FC236}">
                <a16:creationId xmlns:a16="http://schemas.microsoft.com/office/drawing/2014/main" id="{B88CEF2C-275E-4D8A-802D-0163A1E55661}"/>
              </a:ext>
            </a:extLst>
          </p:cNvPr>
          <p:cNvSpPr/>
          <p:nvPr/>
        </p:nvSpPr>
        <p:spPr>
          <a:xfrm>
            <a:off x="9630000" y="2221654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1" name="Rectangle 620">
            <a:extLst>
              <a:ext uri="{FF2B5EF4-FFF2-40B4-BE49-F238E27FC236}">
                <a16:creationId xmlns:a16="http://schemas.microsoft.com/office/drawing/2014/main" id="{BE1CA163-C22E-482A-90FE-DBD13CC37009}"/>
              </a:ext>
            </a:extLst>
          </p:cNvPr>
          <p:cNvSpPr/>
          <p:nvPr/>
        </p:nvSpPr>
        <p:spPr>
          <a:xfrm>
            <a:off x="9789429" y="2221654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2" name="Rectangle 621">
            <a:extLst>
              <a:ext uri="{FF2B5EF4-FFF2-40B4-BE49-F238E27FC236}">
                <a16:creationId xmlns:a16="http://schemas.microsoft.com/office/drawing/2014/main" id="{C25DCB64-B7DA-4C3B-968D-21F74E65224D}"/>
              </a:ext>
            </a:extLst>
          </p:cNvPr>
          <p:cNvSpPr/>
          <p:nvPr/>
        </p:nvSpPr>
        <p:spPr>
          <a:xfrm>
            <a:off x="9630000" y="2403935"/>
            <a:ext cx="158611" cy="18228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3" name="Rectangle 622">
            <a:extLst>
              <a:ext uri="{FF2B5EF4-FFF2-40B4-BE49-F238E27FC236}">
                <a16:creationId xmlns:a16="http://schemas.microsoft.com/office/drawing/2014/main" id="{9FF27BAD-024F-4FDD-99EF-D01814D6FCD2}"/>
              </a:ext>
            </a:extLst>
          </p:cNvPr>
          <p:cNvSpPr/>
          <p:nvPr/>
        </p:nvSpPr>
        <p:spPr>
          <a:xfrm>
            <a:off x="9789429" y="2403491"/>
            <a:ext cx="158611" cy="18228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4" name="Rectangle 623">
            <a:extLst>
              <a:ext uri="{FF2B5EF4-FFF2-40B4-BE49-F238E27FC236}">
                <a16:creationId xmlns:a16="http://schemas.microsoft.com/office/drawing/2014/main" id="{E1350EDF-7114-44D6-A445-8D1E4AFB42AC}"/>
              </a:ext>
            </a:extLst>
          </p:cNvPr>
          <p:cNvSpPr/>
          <p:nvPr/>
        </p:nvSpPr>
        <p:spPr>
          <a:xfrm>
            <a:off x="9948040" y="2221654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5" name="Rectangle 624">
            <a:extLst>
              <a:ext uri="{FF2B5EF4-FFF2-40B4-BE49-F238E27FC236}">
                <a16:creationId xmlns:a16="http://schemas.microsoft.com/office/drawing/2014/main" id="{8B260438-3393-4EFE-8083-9A7C4276BDF5}"/>
              </a:ext>
            </a:extLst>
          </p:cNvPr>
          <p:cNvSpPr/>
          <p:nvPr/>
        </p:nvSpPr>
        <p:spPr>
          <a:xfrm>
            <a:off x="10099975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6" name="Rectangle 625">
            <a:extLst>
              <a:ext uri="{FF2B5EF4-FFF2-40B4-BE49-F238E27FC236}">
                <a16:creationId xmlns:a16="http://schemas.microsoft.com/office/drawing/2014/main" id="{D8F18E58-161F-4D09-A9B0-F3598572EDE9}"/>
              </a:ext>
            </a:extLst>
          </p:cNvPr>
          <p:cNvSpPr/>
          <p:nvPr/>
        </p:nvSpPr>
        <p:spPr>
          <a:xfrm>
            <a:off x="9948040" y="240393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7" name="Rectangle 626">
            <a:extLst>
              <a:ext uri="{FF2B5EF4-FFF2-40B4-BE49-F238E27FC236}">
                <a16:creationId xmlns:a16="http://schemas.microsoft.com/office/drawing/2014/main" id="{5694638C-78DA-48F5-A754-BD46F519C9EB}"/>
              </a:ext>
            </a:extLst>
          </p:cNvPr>
          <p:cNvSpPr/>
          <p:nvPr/>
        </p:nvSpPr>
        <p:spPr>
          <a:xfrm>
            <a:off x="10099975" y="240349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8" name="Rectangle 627">
            <a:extLst>
              <a:ext uri="{FF2B5EF4-FFF2-40B4-BE49-F238E27FC236}">
                <a16:creationId xmlns:a16="http://schemas.microsoft.com/office/drawing/2014/main" id="{679CBD0E-A190-429E-A8D0-9324940A582A}"/>
              </a:ext>
            </a:extLst>
          </p:cNvPr>
          <p:cNvSpPr/>
          <p:nvPr/>
        </p:nvSpPr>
        <p:spPr>
          <a:xfrm>
            <a:off x="8999322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9" name="Rectangle 628">
            <a:extLst>
              <a:ext uri="{FF2B5EF4-FFF2-40B4-BE49-F238E27FC236}">
                <a16:creationId xmlns:a16="http://schemas.microsoft.com/office/drawing/2014/main" id="{99602400-D7A5-4F1C-A933-F9555DBD3B56}"/>
              </a:ext>
            </a:extLst>
          </p:cNvPr>
          <p:cNvSpPr/>
          <p:nvPr/>
        </p:nvSpPr>
        <p:spPr>
          <a:xfrm>
            <a:off x="9157353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0" name="Rectangle 629">
            <a:extLst>
              <a:ext uri="{FF2B5EF4-FFF2-40B4-BE49-F238E27FC236}">
                <a16:creationId xmlns:a16="http://schemas.microsoft.com/office/drawing/2014/main" id="{0FFE7325-0878-445B-8CB9-48698E28C728}"/>
              </a:ext>
            </a:extLst>
          </p:cNvPr>
          <p:cNvSpPr/>
          <p:nvPr/>
        </p:nvSpPr>
        <p:spPr>
          <a:xfrm>
            <a:off x="8999322" y="2768053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1" name="Rectangle 630">
            <a:extLst>
              <a:ext uri="{FF2B5EF4-FFF2-40B4-BE49-F238E27FC236}">
                <a16:creationId xmlns:a16="http://schemas.microsoft.com/office/drawing/2014/main" id="{D1578C46-8AB2-4F52-A8DC-A8FECA681868}"/>
              </a:ext>
            </a:extLst>
          </p:cNvPr>
          <p:cNvSpPr/>
          <p:nvPr/>
        </p:nvSpPr>
        <p:spPr>
          <a:xfrm>
            <a:off x="9157353" y="2767609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2" name="Rectangle 631">
            <a:extLst>
              <a:ext uri="{FF2B5EF4-FFF2-40B4-BE49-F238E27FC236}">
                <a16:creationId xmlns:a16="http://schemas.microsoft.com/office/drawing/2014/main" id="{CB848E4E-E2FA-46BD-95ED-CC4075EE9CAF}"/>
              </a:ext>
            </a:extLst>
          </p:cNvPr>
          <p:cNvSpPr/>
          <p:nvPr/>
        </p:nvSpPr>
        <p:spPr>
          <a:xfrm>
            <a:off x="9315964" y="2585772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3" name="Rectangle 632">
            <a:extLst>
              <a:ext uri="{FF2B5EF4-FFF2-40B4-BE49-F238E27FC236}">
                <a16:creationId xmlns:a16="http://schemas.microsoft.com/office/drawing/2014/main" id="{88F1BCD7-E6A9-4B74-B53C-FA90D9E2D3AC}"/>
              </a:ext>
            </a:extLst>
          </p:cNvPr>
          <p:cNvSpPr/>
          <p:nvPr/>
        </p:nvSpPr>
        <p:spPr>
          <a:xfrm>
            <a:off x="9473995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4" name="Rectangle 633">
            <a:extLst>
              <a:ext uri="{FF2B5EF4-FFF2-40B4-BE49-F238E27FC236}">
                <a16:creationId xmlns:a16="http://schemas.microsoft.com/office/drawing/2014/main" id="{8DE94013-5273-438A-A5C8-6B9A5CF5DB94}"/>
              </a:ext>
            </a:extLst>
          </p:cNvPr>
          <p:cNvSpPr/>
          <p:nvPr/>
        </p:nvSpPr>
        <p:spPr>
          <a:xfrm>
            <a:off x="9315964" y="2768053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5" name="Rectangle 634">
            <a:extLst>
              <a:ext uri="{FF2B5EF4-FFF2-40B4-BE49-F238E27FC236}">
                <a16:creationId xmlns:a16="http://schemas.microsoft.com/office/drawing/2014/main" id="{B64746FD-CEB7-4CD1-8199-BDCEF2E05799}"/>
              </a:ext>
            </a:extLst>
          </p:cNvPr>
          <p:cNvSpPr/>
          <p:nvPr/>
        </p:nvSpPr>
        <p:spPr>
          <a:xfrm>
            <a:off x="9473995" y="2767609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6" name="Rectangle 635">
            <a:extLst>
              <a:ext uri="{FF2B5EF4-FFF2-40B4-BE49-F238E27FC236}">
                <a16:creationId xmlns:a16="http://schemas.microsoft.com/office/drawing/2014/main" id="{12727081-BB50-464E-B92C-1A5A8265B61F}"/>
              </a:ext>
            </a:extLst>
          </p:cNvPr>
          <p:cNvSpPr/>
          <p:nvPr/>
        </p:nvSpPr>
        <p:spPr>
          <a:xfrm>
            <a:off x="9630000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7" name="Rectangle 636">
            <a:extLst>
              <a:ext uri="{FF2B5EF4-FFF2-40B4-BE49-F238E27FC236}">
                <a16:creationId xmlns:a16="http://schemas.microsoft.com/office/drawing/2014/main" id="{DF28CF02-7E4C-4D5C-A2B2-CC2C08DADA89}"/>
              </a:ext>
            </a:extLst>
          </p:cNvPr>
          <p:cNvSpPr/>
          <p:nvPr/>
        </p:nvSpPr>
        <p:spPr>
          <a:xfrm>
            <a:off x="9789186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8" name="Rectangle 637">
            <a:extLst>
              <a:ext uri="{FF2B5EF4-FFF2-40B4-BE49-F238E27FC236}">
                <a16:creationId xmlns:a16="http://schemas.microsoft.com/office/drawing/2014/main" id="{1690C0A9-AE68-47A3-AEBA-415ECE50365A}"/>
              </a:ext>
            </a:extLst>
          </p:cNvPr>
          <p:cNvSpPr/>
          <p:nvPr/>
        </p:nvSpPr>
        <p:spPr>
          <a:xfrm>
            <a:off x="9630000" y="2768053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9" name="Rectangle 638">
            <a:extLst>
              <a:ext uri="{FF2B5EF4-FFF2-40B4-BE49-F238E27FC236}">
                <a16:creationId xmlns:a16="http://schemas.microsoft.com/office/drawing/2014/main" id="{A0524D1E-76DE-4AFE-B18A-3D0CADCC490E}"/>
              </a:ext>
            </a:extLst>
          </p:cNvPr>
          <p:cNvSpPr/>
          <p:nvPr/>
        </p:nvSpPr>
        <p:spPr>
          <a:xfrm>
            <a:off x="9789186" y="2767609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0" name="Rectangle 639">
            <a:extLst>
              <a:ext uri="{FF2B5EF4-FFF2-40B4-BE49-F238E27FC236}">
                <a16:creationId xmlns:a16="http://schemas.microsoft.com/office/drawing/2014/main" id="{9B2DE226-2D7B-487E-B966-E11E04E79459}"/>
              </a:ext>
            </a:extLst>
          </p:cNvPr>
          <p:cNvSpPr/>
          <p:nvPr/>
        </p:nvSpPr>
        <p:spPr>
          <a:xfrm>
            <a:off x="9947797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1" name="Rectangle 640">
            <a:extLst>
              <a:ext uri="{FF2B5EF4-FFF2-40B4-BE49-F238E27FC236}">
                <a16:creationId xmlns:a16="http://schemas.microsoft.com/office/drawing/2014/main" id="{25A0681A-F783-4B25-AB94-DC1A60E7AD3A}"/>
              </a:ext>
            </a:extLst>
          </p:cNvPr>
          <p:cNvSpPr/>
          <p:nvPr/>
        </p:nvSpPr>
        <p:spPr>
          <a:xfrm>
            <a:off x="10099732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2" name="Rectangle 641">
            <a:extLst>
              <a:ext uri="{FF2B5EF4-FFF2-40B4-BE49-F238E27FC236}">
                <a16:creationId xmlns:a16="http://schemas.microsoft.com/office/drawing/2014/main" id="{B889507C-8F14-4791-BC0B-E2B1477FD5E1}"/>
              </a:ext>
            </a:extLst>
          </p:cNvPr>
          <p:cNvSpPr/>
          <p:nvPr/>
        </p:nvSpPr>
        <p:spPr>
          <a:xfrm>
            <a:off x="9947797" y="2768053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3" name="Rectangle 642">
            <a:extLst>
              <a:ext uri="{FF2B5EF4-FFF2-40B4-BE49-F238E27FC236}">
                <a16:creationId xmlns:a16="http://schemas.microsoft.com/office/drawing/2014/main" id="{3F5DD6AF-DA7F-4B60-BEB2-BE56362F1EBE}"/>
              </a:ext>
            </a:extLst>
          </p:cNvPr>
          <p:cNvSpPr/>
          <p:nvPr/>
        </p:nvSpPr>
        <p:spPr>
          <a:xfrm>
            <a:off x="10099732" y="2767609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4" name="Rectangle 643">
            <a:extLst>
              <a:ext uri="{FF2B5EF4-FFF2-40B4-BE49-F238E27FC236}">
                <a16:creationId xmlns:a16="http://schemas.microsoft.com/office/drawing/2014/main" id="{203D162E-8F89-4223-815B-113BDE37BF3D}"/>
              </a:ext>
            </a:extLst>
          </p:cNvPr>
          <p:cNvSpPr/>
          <p:nvPr/>
        </p:nvSpPr>
        <p:spPr>
          <a:xfrm>
            <a:off x="8999564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Rectangle 644">
            <a:extLst>
              <a:ext uri="{FF2B5EF4-FFF2-40B4-BE49-F238E27FC236}">
                <a16:creationId xmlns:a16="http://schemas.microsoft.com/office/drawing/2014/main" id="{F2726645-1C10-4523-B972-B40250998F79}"/>
              </a:ext>
            </a:extLst>
          </p:cNvPr>
          <p:cNvSpPr/>
          <p:nvPr/>
        </p:nvSpPr>
        <p:spPr>
          <a:xfrm>
            <a:off x="9157597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Rectangle 645">
            <a:extLst>
              <a:ext uri="{FF2B5EF4-FFF2-40B4-BE49-F238E27FC236}">
                <a16:creationId xmlns:a16="http://schemas.microsoft.com/office/drawing/2014/main" id="{1C1CCEB6-8739-4AE3-8EE9-33E1E481096C}"/>
              </a:ext>
            </a:extLst>
          </p:cNvPr>
          <p:cNvSpPr/>
          <p:nvPr/>
        </p:nvSpPr>
        <p:spPr>
          <a:xfrm>
            <a:off x="8999564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7" name="Rectangle 646">
            <a:extLst>
              <a:ext uri="{FF2B5EF4-FFF2-40B4-BE49-F238E27FC236}">
                <a16:creationId xmlns:a16="http://schemas.microsoft.com/office/drawing/2014/main" id="{00384E41-E0BE-4A11-80B9-B41B4CEDFA80}"/>
              </a:ext>
            </a:extLst>
          </p:cNvPr>
          <p:cNvSpPr/>
          <p:nvPr/>
        </p:nvSpPr>
        <p:spPr>
          <a:xfrm>
            <a:off x="9157597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8" name="Rectangle 647">
            <a:extLst>
              <a:ext uri="{FF2B5EF4-FFF2-40B4-BE49-F238E27FC236}">
                <a16:creationId xmlns:a16="http://schemas.microsoft.com/office/drawing/2014/main" id="{E95B6A82-798D-4015-91AE-0CBBFFF36382}"/>
              </a:ext>
            </a:extLst>
          </p:cNvPr>
          <p:cNvSpPr/>
          <p:nvPr/>
        </p:nvSpPr>
        <p:spPr>
          <a:xfrm>
            <a:off x="9316207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9" name="Rectangle 648">
            <a:extLst>
              <a:ext uri="{FF2B5EF4-FFF2-40B4-BE49-F238E27FC236}">
                <a16:creationId xmlns:a16="http://schemas.microsoft.com/office/drawing/2014/main" id="{B40BC3DE-0791-4188-A910-188ED887EE78}"/>
              </a:ext>
            </a:extLst>
          </p:cNvPr>
          <p:cNvSpPr/>
          <p:nvPr/>
        </p:nvSpPr>
        <p:spPr>
          <a:xfrm>
            <a:off x="9474239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0" name="Rectangle 649">
            <a:extLst>
              <a:ext uri="{FF2B5EF4-FFF2-40B4-BE49-F238E27FC236}">
                <a16:creationId xmlns:a16="http://schemas.microsoft.com/office/drawing/2014/main" id="{F809167F-41A9-4548-8730-4F3E9D50FC0B}"/>
              </a:ext>
            </a:extLst>
          </p:cNvPr>
          <p:cNvSpPr/>
          <p:nvPr/>
        </p:nvSpPr>
        <p:spPr>
          <a:xfrm>
            <a:off x="9316207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1" name="Rectangle 650">
            <a:extLst>
              <a:ext uri="{FF2B5EF4-FFF2-40B4-BE49-F238E27FC236}">
                <a16:creationId xmlns:a16="http://schemas.microsoft.com/office/drawing/2014/main" id="{1A682AD3-ADE6-4509-B8CF-BD0B5CE6CF3D}"/>
              </a:ext>
            </a:extLst>
          </p:cNvPr>
          <p:cNvSpPr/>
          <p:nvPr/>
        </p:nvSpPr>
        <p:spPr>
          <a:xfrm>
            <a:off x="9474239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2" name="Rectangle 651">
            <a:extLst>
              <a:ext uri="{FF2B5EF4-FFF2-40B4-BE49-F238E27FC236}">
                <a16:creationId xmlns:a16="http://schemas.microsoft.com/office/drawing/2014/main" id="{3CA449D0-1956-4E48-B0D8-8E7AC268D229}"/>
              </a:ext>
            </a:extLst>
          </p:cNvPr>
          <p:cNvSpPr/>
          <p:nvPr/>
        </p:nvSpPr>
        <p:spPr>
          <a:xfrm>
            <a:off x="9630000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3" name="Rectangle 652">
            <a:extLst>
              <a:ext uri="{FF2B5EF4-FFF2-40B4-BE49-F238E27FC236}">
                <a16:creationId xmlns:a16="http://schemas.microsoft.com/office/drawing/2014/main" id="{3E505C4C-D456-428C-BC3B-56D2E27F3B2E}"/>
              </a:ext>
            </a:extLst>
          </p:cNvPr>
          <p:cNvSpPr/>
          <p:nvPr/>
        </p:nvSpPr>
        <p:spPr>
          <a:xfrm>
            <a:off x="9789429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029C4E18-D926-4072-8266-BC0B64B826E3}"/>
              </a:ext>
            </a:extLst>
          </p:cNvPr>
          <p:cNvSpPr/>
          <p:nvPr/>
        </p:nvSpPr>
        <p:spPr>
          <a:xfrm>
            <a:off x="9630000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221EBA1E-D3FA-47C4-BDFF-F9225EBC2A50}"/>
              </a:ext>
            </a:extLst>
          </p:cNvPr>
          <p:cNvSpPr/>
          <p:nvPr/>
        </p:nvSpPr>
        <p:spPr>
          <a:xfrm>
            <a:off x="9789429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6" name="Rectangle 655">
            <a:extLst>
              <a:ext uri="{FF2B5EF4-FFF2-40B4-BE49-F238E27FC236}">
                <a16:creationId xmlns:a16="http://schemas.microsoft.com/office/drawing/2014/main" id="{4ABD78EE-0D02-4B0C-9341-17F5BAFD2AE6}"/>
              </a:ext>
            </a:extLst>
          </p:cNvPr>
          <p:cNvSpPr/>
          <p:nvPr/>
        </p:nvSpPr>
        <p:spPr>
          <a:xfrm>
            <a:off x="9948040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7" name="Rectangle 656">
            <a:extLst>
              <a:ext uri="{FF2B5EF4-FFF2-40B4-BE49-F238E27FC236}">
                <a16:creationId xmlns:a16="http://schemas.microsoft.com/office/drawing/2014/main" id="{8D2E47A3-80F2-4D91-8F2A-871E6E61675F}"/>
              </a:ext>
            </a:extLst>
          </p:cNvPr>
          <p:cNvSpPr/>
          <p:nvPr/>
        </p:nvSpPr>
        <p:spPr>
          <a:xfrm>
            <a:off x="10099975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8" name="Rectangle 657">
            <a:extLst>
              <a:ext uri="{FF2B5EF4-FFF2-40B4-BE49-F238E27FC236}">
                <a16:creationId xmlns:a16="http://schemas.microsoft.com/office/drawing/2014/main" id="{133D379A-D518-44B4-A643-E9C94ED941A3}"/>
              </a:ext>
            </a:extLst>
          </p:cNvPr>
          <p:cNvSpPr/>
          <p:nvPr/>
        </p:nvSpPr>
        <p:spPr>
          <a:xfrm>
            <a:off x="9948040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9" name="Rectangle 658">
            <a:extLst>
              <a:ext uri="{FF2B5EF4-FFF2-40B4-BE49-F238E27FC236}">
                <a16:creationId xmlns:a16="http://schemas.microsoft.com/office/drawing/2014/main" id="{4A299E5D-537A-4A24-B161-8727EF655D48}"/>
              </a:ext>
            </a:extLst>
          </p:cNvPr>
          <p:cNvSpPr/>
          <p:nvPr/>
        </p:nvSpPr>
        <p:spPr>
          <a:xfrm>
            <a:off x="10099975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0" name="Rectangle 659">
            <a:extLst>
              <a:ext uri="{FF2B5EF4-FFF2-40B4-BE49-F238E27FC236}">
                <a16:creationId xmlns:a16="http://schemas.microsoft.com/office/drawing/2014/main" id="{64135DE9-4066-42C0-BCEE-5608722CCBDB}"/>
              </a:ext>
            </a:extLst>
          </p:cNvPr>
          <p:cNvSpPr/>
          <p:nvPr/>
        </p:nvSpPr>
        <p:spPr>
          <a:xfrm>
            <a:off x="8999322" y="331282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1" name="Rectangle 660">
            <a:extLst>
              <a:ext uri="{FF2B5EF4-FFF2-40B4-BE49-F238E27FC236}">
                <a16:creationId xmlns:a16="http://schemas.microsoft.com/office/drawing/2014/main" id="{3AB9C0C1-3245-4B9D-91A9-0A5D19E886AB}"/>
              </a:ext>
            </a:extLst>
          </p:cNvPr>
          <p:cNvSpPr/>
          <p:nvPr/>
        </p:nvSpPr>
        <p:spPr>
          <a:xfrm>
            <a:off x="9157353" y="331282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2" name="Rectangle 661">
            <a:extLst>
              <a:ext uri="{FF2B5EF4-FFF2-40B4-BE49-F238E27FC236}">
                <a16:creationId xmlns:a16="http://schemas.microsoft.com/office/drawing/2014/main" id="{BB9DC4A7-FDD8-4DF1-80ED-3AC32C62D39D}"/>
              </a:ext>
            </a:extLst>
          </p:cNvPr>
          <p:cNvSpPr/>
          <p:nvPr/>
        </p:nvSpPr>
        <p:spPr>
          <a:xfrm>
            <a:off x="8999322" y="349115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3" name="Rectangle 662">
            <a:extLst>
              <a:ext uri="{FF2B5EF4-FFF2-40B4-BE49-F238E27FC236}">
                <a16:creationId xmlns:a16="http://schemas.microsoft.com/office/drawing/2014/main" id="{96A0A97B-955E-4CC3-A6FA-8650DDCF6894}"/>
              </a:ext>
            </a:extLst>
          </p:cNvPr>
          <p:cNvSpPr/>
          <p:nvPr/>
        </p:nvSpPr>
        <p:spPr>
          <a:xfrm>
            <a:off x="9157353" y="349115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4" name="Rectangle 663">
            <a:extLst>
              <a:ext uri="{FF2B5EF4-FFF2-40B4-BE49-F238E27FC236}">
                <a16:creationId xmlns:a16="http://schemas.microsoft.com/office/drawing/2014/main" id="{D129E668-9C72-492B-937C-1330E9231A1C}"/>
              </a:ext>
            </a:extLst>
          </p:cNvPr>
          <p:cNvSpPr/>
          <p:nvPr/>
        </p:nvSpPr>
        <p:spPr>
          <a:xfrm>
            <a:off x="9315964" y="331282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5" name="Rectangle 664">
            <a:extLst>
              <a:ext uri="{FF2B5EF4-FFF2-40B4-BE49-F238E27FC236}">
                <a16:creationId xmlns:a16="http://schemas.microsoft.com/office/drawing/2014/main" id="{6E22DC33-1CEE-4E84-AE99-8805A7BD9674}"/>
              </a:ext>
            </a:extLst>
          </p:cNvPr>
          <p:cNvSpPr/>
          <p:nvPr/>
        </p:nvSpPr>
        <p:spPr>
          <a:xfrm>
            <a:off x="9473995" y="3312828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6" name="Rectangle 665">
            <a:extLst>
              <a:ext uri="{FF2B5EF4-FFF2-40B4-BE49-F238E27FC236}">
                <a16:creationId xmlns:a16="http://schemas.microsoft.com/office/drawing/2014/main" id="{1F6DED04-3BEF-4A97-9824-B99F850B0B97}"/>
              </a:ext>
            </a:extLst>
          </p:cNvPr>
          <p:cNvSpPr/>
          <p:nvPr/>
        </p:nvSpPr>
        <p:spPr>
          <a:xfrm>
            <a:off x="9315964" y="349115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7" name="Rectangle 666">
            <a:extLst>
              <a:ext uri="{FF2B5EF4-FFF2-40B4-BE49-F238E27FC236}">
                <a16:creationId xmlns:a16="http://schemas.microsoft.com/office/drawing/2014/main" id="{ABDB21C6-1DB6-43EC-8BA1-DB96578E6623}"/>
              </a:ext>
            </a:extLst>
          </p:cNvPr>
          <p:cNvSpPr/>
          <p:nvPr/>
        </p:nvSpPr>
        <p:spPr>
          <a:xfrm>
            <a:off x="9473995" y="349115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8" name="Rectangle 667">
            <a:extLst>
              <a:ext uri="{FF2B5EF4-FFF2-40B4-BE49-F238E27FC236}">
                <a16:creationId xmlns:a16="http://schemas.microsoft.com/office/drawing/2014/main" id="{60FD58AD-5799-44ED-BEEB-D9E861AAA821}"/>
              </a:ext>
            </a:extLst>
          </p:cNvPr>
          <p:cNvSpPr/>
          <p:nvPr/>
        </p:nvSpPr>
        <p:spPr>
          <a:xfrm>
            <a:off x="9630000" y="331282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9" name="Rectangle 668">
            <a:extLst>
              <a:ext uri="{FF2B5EF4-FFF2-40B4-BE49-F238E27FC236}">
                <a16:creationId xmlns:a16="http://schemas.microsoft.com/office/drawing/2014/main" id="{89A5971D-0E85-4E87-9310-4F6074130D33}"/>
              </a:ext>
            </a:extLst>
          </p:cNvPr>
          <p:cNvSpPr/>
          <p:nvPr/>
        </p:nvSpPr>
        <p:spPr>
          <a:xfrm>
            <a:off x="9789186" y="331282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0" name="Rectangle 669">
            <a:extLst>
              <a:ext uri="{FF2B5EF4-FFF2-40B4-BE49-F238E27FC236}">
                <a16:creationId xmlns:a16="http://schemas.microsoft.com/office/drawing/2014/main" id="{8CF06843-1EA7-433E-B83D-137DF36366B6}"/>
              </a:ext>
            </a:extLst>
          </p:cNvPr>
          <p:cNvSpPr/>
          <p:nvPr/>
        </p:nvSpPr>
        <p:spPr>
          <a:xfrm>
            <a:off x="9630000" y="3491151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1" name="Rectangle 670">
            <a:extLst>
              <a:ext uri="{FF2B5EF4-FFF2-40B4-BE49-F238E27FC236}">
                <a16:creationId xmlns:a16="http://schemas.microsoft.com/office/drawing/2014/main" id="{532C95BC-2F2D-47E3-8E97-06A222AB5B41}"/>
              </a:ext>
            </a:extLst>
          </p:cNvPr>
          <p:cNvSpPr/>
          <p:nvPr/>
        </p:nvSpPr>
        <p:spPr>
          <a:xfrm>
            <a:off x="9789186" y="3491151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2" name="Rectangle 671">
            <a:extLst>
              <a:ext uri="{FF2B5EF4-FFF2-40B4-BE49-F238E27FC236}">
                <a16:creationId xmlns:a16="http://schemas.microsoft.com/office/drawing/2014/main" id="{ED4D9FE9-C9E3-4569-A057-76CE4546176B}"/>
              </a:ext>
            </a:extLst>
          </p:cNvPr>
          <p:cNvSpPr/>
          <p:nvPr/>
        </p:nvSpPr>
        <p:spPr>
          <a:xfrm>
            <a:off x="9947797" y="331282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3" name="Rectangle 672">
            <a:extLst>
              <a:ext uri="{FF2B5EF4-FFF2-40B4-BE49-F238E27FC236}">
                <a16:creationId xmlns:a16="http://schemas.microsoft.com/office/drawing/2014/main" id="{534A129F-F10A-4AD6-86A3-A6979A483DF7}"/>
              </a:ext>
            </a:extLst>
          </p:cNvPr>
          <p:cNvSpPr/>
          <p:nvPr/>
        </p:nvSpPr>
        <p:spPr>
          <a:xfrm>
            <a:off x="10099732" y="3312828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4" name="Rectangle 673">
            <a:extLst>
              <a:ext uri="{FF2B5EF4-FFF2-40B4-BE49-F238E27FC236}">
                <a16:creationId xmlns:a16="http://schemas.microsoft.com/office/drawing/2014/main" id="{3FC5E555-3FD7-4BA7-B9C8-2BD3520BA5A3}"/>
              </a:ext>
            </a:extLst>
          </p:cNvPr>
          <p:cNvSpPr/>
          <p:nvPr/>
        </p:nvSpPr>
        <p:spPr>
          <a:xfrm>
            <a:off x="9947797" y="349115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5" name="Rectangle 674">
            <a:extLst>
              <a:ext uri="{FF2B5EF4-FFF2-40B4-BE49-F238E27FC236}">
                <a16:creationId xmlns:a16="http://schemas.microsoft.com/office/drawing/2014/main" id="{A4D8E959-F210-4604-8938-CF75BCF42C57}"/>
              </a:ext>
            </a:extLst>
          </p:cNvPr>
          <p:cNvSpPr/>
          <p:nvPr/>
        </p:nvSpPr>
        <p:spPr>
          <a:xfrm>
            <a:off x="10099732" y="349115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6" name="Rectangle 675">
            <a:extLst>
              <a:ext uri="{FF2B5EF4-FFF2-40B4-BE49-F238E27FC236}">
                <a16:creationId xmlns:a16="http://schemas.microsoft.com/office/drawing/2014/main" id="{937EC3F7-E3EA-4C32-81FC-CCF1A9257A68}"/>
              </a:ext>
            </a:extLst>
          </p:cNvPr>
          <p:cNvSpPr/>
          <p:nvPr/>
        </p:nvSpPr>
        <p:spPr>
          <a:xfrm>
            <a:off x="10252906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7" name="Rectangle 676">
            <a:extLst>
              <a:ext uri="{FF2B5EF4-FFF2-40B4-BE49-F238E27FC236}">
                <a16:creationId xmlns:a16="http://schemas.microsoft.com/office/drawing/2014/main" id="{76F7E933-1739-4610-866E-3866424F06A9}"/>
              </a:ext>
            </a:extLst>
          </p:cNvPr>
          <p:cNvSpPr/>
          <p:nvPr/>
        </p:nvSpPr>
        <p:spPr>
          <a:xfrm>
            <a:off x="10410937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8" name="Rectangle 677">
            <a:extLst>
              <a:ext uri="{FF2B5EF4-FFF2-40B4-BE49-F238E27FC236}">
                <a16:creationId xmlns:a16="http://schemas.microsoft.com/office/drawing/2014/main" id="{37FB23F5-3FEC-440F-A3D9-3CB9AEBACA17}"/>
              </a:ext>
            </a:extLst>
          </p:cNvPr>
          <p:cNvSpPr/>
          <p:nvPr/>
        </p:nvSpPr>
        <p:spPr>
          <a:xfrm>
            <a:off x="10252906" y="2403935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9" name="Rectangle 678">
            <a:extLst>
              <a:ext uri="{FF2B5EF4-FFF2-40B4-BE49-F238E27FC236}">
                <a16:creationId xmlns:a16="http://schemas.microsoft.com/office/drawing/2014/main" id="{9576E521-6F54-4AEB-BC6C-50B5AD26493C}"/>
              </a:ext>
            </a:extLst>
          </p:cNvPr>
          <p:cNvSpPr/>
          <p:nvPr/>
        </p:nvSpPr>
        <p:spPr>
          <a:xfrm>
            <a:off x="10410937" y="2403491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0" name="Rectangle 679">
            <a:extLst>
              <a:ext uri="{FF2B5EF4-FFF2-40B4-BE49-F238E27FC236}">
                <a16:creationId xmlns:a16="http://schemas.microsoft.com/office/drawing/2014/main" id="{C4A70DD9-9A0E-4F57-8A87-9C2F34445043}"/>
              </a:ext>
            </a:extLst>
          </p:cNvPr>
          <p:cNvSpPr/>
          <p:nvPr/>
        </p:nvSpPr>
        <p:spPr>
          <a:xfrm>
            <a:off x="10569548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1" name="Rectangle 680">
            <a:extLst>
              <a:ext uri="{FF2B5EF4-FFF2-40B4-BE49-F238E27FC236}">
                <a16:creationId xmlns:a16="http://schemas.microsoft.com/office/drawing/2014/main" id="{CECBAD96-7025-4E6A-BFBD-E79C100540B2}"/>
              </a:ext>
            </a:extLst>
          </p:cNvPr>
          <p:cNvSpPr/>
          <p:nvPr/>
        </p:nvSpPr>
        <p:spPr>
          <a:xfrm>
            <a:off x="10727579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2" name="Rectangle 681">
            <a:extLst>
              <a:ext uri="{FF2B5EF4-FFF2-40B4-BE49-F238E27FC236}">
                <a16:creationId xmlns:a16="http://schemas.microsoft.com/office/drawing/2014/main" id="{FC3A57F7-7D6E-40AF-A4B3-D4456F298F79}"/>
              </a:ext>
            </a:extLst>
          </p:cNvPr>
          <p:cNvSpPr/>
          <p:nvPr/>
        </p:nvSpPr>
        <p:spPr>
          <a:xfrm>
            <a:off x="10569548" y="2403935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3" name="Rectangle 682">
            <a:extLst>
              <a:ext uri="{FF2B5EF4-FFF2-40B4-BE49-F238E27FC236}">
                <a16:creationId xmlns:a16="http://schemas.microsoft.com/office/drawing/2014/main" id="{C3D632D5-C3E7-4F8F-8968-E56A10365578}"/>
              </a:ext>
            </a:extLst>
          </p:cNvPr>
          <p:cNvSpPr/>
          <p:nvPr/>
        </p:nvSpPr>
        <p:spPr>
          <a:xfrm>
            <a:off x="10727579" y="240349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4" name="Rectangle 683">
            <a:extLst>
              <a:ext uri="{FF2B5EF4-FFF2-40B4-BE49-F238E27FC236}">
                <a16:creationId xmlns:a16="http://schemas.microsoft.com/office/drawing/2014/main" id="{80691CCC-19B1-43B8-89BC-B8B802CBE2FF}"/>
              </a:ext>
            </a:extLst>
          </p:cNvPr>
          <p:cNvSpPr/>
          <p:nvPr/>
        </p:nvSpPr>
        <p:spPr>
          <a:xfrm>
            <a:off x="10252663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5" name="Rectangle 684">
            <a:extLst>
              <a:ext uri="{FF2B5EF4-FFF2-40B4-BE49-F238E27FC236}">
                <a16:creationId xmlns:a16="http://schemas.microsoft.com/office/drawing/2014/main" id="{C490DEDD-0E98-4470-9491-68CDDDD76F54}"/>
              </a:ext>
            </a:extLst>
          </p:cNvPr>
          <p:cNvSpPr/>
          <p:nvPr/>
        </p:nvSpPr>
        <p:spPr>
          <a:xfrm>
            <a:off x="10410694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6" name="Rectangle 685">
            <a:extLst>
              <a:ext uri="{FF2B5EF4-FFF2-40B4-BE49-F238E27FC236}">
                <a16:creationId xmlns:a16="http://schemas.microsoft.com/office/drawing/2014/main" id="{D6D3133B-B9DC-41E2-986E-C5053B4CAC77}"/>
              </a:ext>
            </a:extLst>
          </p:cNvPr>
          <p:cNvSpPr/>
          <p:nvPr/>
        </p:nvSpPr>
        <p:spPr>
          <a:xfrm>
            <a:off x="10252663" y="2768053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7" name="Rectangle 686">
            <a:extLst>
              <a:ext uri="{FF2B5EF4-FFF2-40B4-BE49-F238E27FC236}">
                <a16:creationId xmlns:a16="http://schemas.microsoft.com/office/drawing/2014/main" id="{888E7973-E0B8-4E76-8CFF-9A38D43A56F7}"/>
              </a:ext>
            </a:extLst>
          </p:cNvPr>
          <p:cNvSpPr/>
          <p:nvPr/>
        </p:nvSpPr>
        <p:spPr>
          <a:xfrm>
            <a:off x="10410694" y="2767609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E544F15A-CFEE-46BF-A202-8E50B32A8D34}"/>
              </a:ext>
            </a:extLst>
          </p:cNvPr>
          <p:cNvSpPr/>
          <p:nvPr/>
        </p:nvSpPr>
        <p:spPr>
          <a:xfrm>
            <a:off x="10569306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9" name="Rectangle 688">
            <a:extLst>
              <a:ext uri="{FF2B5EF4-FFF2-40B4-BE49-F238E27FC236}">
                <a16:creationId xmlns:a16="http://schemas.microsoft.com/office/drawing/2014/main" id="{3ECAE2DA-2BF7-40CC-B3D5-7618EC747F99}"/>
              </a:ext>
            </a:extLst>
          </p:cNvPr>
          <p:cNvSpPr/>
          <p:nvPr/>
        </p:nvSpPr>
        <p:spPr>
          <a:xfrm>
            <a:off x="10727337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0" name="Rectangle 689">
            <a:extLst>
              <a:ext uri="{FF2B5EF4-FFF2-40B4-BE49-F238E27FC236}">
                <a16:creationId xmlns:a16="http://schemas.microsoft.com/office/drawing/2014/main" id="{BE236630-698C-43C5-A06C-0B43DC1BF420}"/>
              </a:ext>
            </a:extLst>
          </p:cNvPr>
          <p:cNvSpPr/>
          <p:nvPr/>
        </p:nvSpPr>
        <p:spPr>
          <a:xfrm>
            <a:off x="10569306" y="2768053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1" name="Rectangle 690">
            <a:extLst>
              <a:ext uri="{FF2B5EF4-FFF2-40B4-BE49-F238E27FC236}">
                <a16:creationId xmlns:a16="http://schemas.microsoft.com/office/drawing/2014/main" id="{844F648C-AFF7-44C8-B0E9-E78FA96240F6}"/>
              </a:ext>
            </a:extLst>
          </p:cNvPr>
          <p:cNvSpPr/>
          <p:nvPr/>
        </p:nvSpPr>
        <p:spPr>
          <a:xfrm>
            <a:off x="10727337" y="2767609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2" name="Rectangle 691">
            <a:extLst>
              <a:ext uri="{FF2B5EF4-FFF2-40B4-BE49-F238E27FC236}">
                <a16:creationId xmlns:a16="http://schemas.microsoft.com/office/drawing/2014/main" id="{CE5AF33D-D85F-4761-9B9C-9E992454225B}"/>
              </a:ext>
            </a:extLst>
          </p:cNvPr>
          <p:cNvSpPr/>
          <p:nvPr/>
        </p:nvSpPr>
        <p:spPr>
          <a:xfrm>
            <a:off x="10252906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3" name="Rectangle 692">
            <a:extLst>
              <a:ext uri="{FF2B5EF4-FFF2-40B4-BE49-F238E27FC236}">
                <a16:creationId xmlns:a16="http://schemas.microsoft.com/office/drawing/2014/main" id="{5F7F239E-142B-40AB-831B-F931AF38448D}"/>
              </a:ext>
            </a:extLst>
          </p:cNvPr>
          <p:cNvSpPr/>
          <p:nvPr/>
        </p:nvSpPr>
        <p:spPr>
          <a:xfrm>
            <a:off x="10410937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4" name="Rectangle 693">
            <a:extLst>
              <a:ext uri="{FF2B5EF4-FFF2-40B4-BE49-F238E27FC236}">
                <a16:creationId xmlns:a16="http://schemas.microsoft.com/office/drawing/2014/main" id="{07675B9B-48EA-4CC3-819B-DA1FEA0D4290}"/>
              </a:ext>
            </a:extLst>
          </p:cNvPr>
          <p:cNvSpPr/>
          <p:nvPr/>
        </p:nvSpPr>
        <p:spPr>
          <a:xfrm>
            <a:off x="10252906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5" name="Rectangle 694">
            <a:extLst>
              <a:ext uri="{FF2B5EF4-FFF2-40B4-BE49-F238E27FC236}">
                <a16:creationId xmlns:a16="http://schemas.microsoft.com/office/drawing/2014/main" id="{0130CEEC-D91B-45C0-8381-C3713DFE3128}"/>
              </a:ext>
            </a:extLst>
          </p:cNvPr>
          <p:cNvSpPr/>
          <p:nvPr/>
        </p:nvSpPr>
        <p:spPr>
          <a:xfrm>
            <a:off x="10410937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6" name="Rectangle 695">
            <a:extLst>
              <a:ext uri="{FF2B5EF4-FFF2-40B4-BE49-F238E27FC236}">
                <a16:creationId xmlns:a16="http://schemas.microsoft.com/office/drawing/2014/main" id="{0E668182-E8B5-4378-B146-420134FE0A7E}"/>
              </a:ext>
            </a:extLst>
          </p:cNvPr>
          <p:cNvSpPr/>
          <p:nvPr/>
        </p:nvSpPr>
        <p:spPr>
          <a:xfrm>
            <a:off x="10569548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7" name="Rectangle 696">
            <a:extLst>
              <a:ext uri="{FF2B5EF4-FFF2-40B4-BE49-F238E27FC236}">
                <a16:creationId xmlns:a16="http://schemas.microsoft.com/office/drawing/2014/main" id="{9BB739F1-C52B-45B6-BA0A-62FD0AC2839E}"/>
              </a:ext>
            </a:extLst>
          </p:cNvPr>
          <p:cNvSpPr/>
          <p:nvPr/>
        </p:nvSpPr>
        <p:spPr>
          <a:xfrm>
            <a:off x="10727579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8" name="Rectangle 697">
            <a:extLst>
              <a:ext uri="{FF2B5EF4-FFF2-40B4-BE49-F238E27FC236}">
                <a16:creationId xmlns:a16="http://schemas.microsoft.com/office/drawing/2014/main" id="{D6450B95-B244-4F7C-BC75-C4C78D710F4D}"/>
              </a:ext>
            </a:extLst>
          </p:cNvPr>
          <p:cNvSpPr/>
          <p:nvPr/>
        </p:nvSpPr>
        <p:spPr>
          <a:xfrm>
            <a:off x="10569548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9" name="Rectangle 698">
            <a:extLst>
              <a:ext uri="{FF2B5EF4-FFF2-40B4-BE49-F238E27FC236}">
                <a16:creationId xmlns:a16="http://schemas.microsoft.com/office/drawing/2014/main" id="{F56C3E1F-C45D-44CA-9125-0C5068FD4714}"/>
              </a:ext>
            </a:extLst>
          </p:cNvPr>
          <p:cNvSpPr/>
          <p:nvPr/>
        </p:nvSpPr>
        <p:spPr>
          <a:xfrm>
            <a:off x="10727579" y="313367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0" name="Rectangle 699">
            <a:extLst>
              <a:ext uri="{FF2B5EF4-FFF2-40B4-BE49-F238E27FC236}">
                <a16:creationId xmlns:a16="http://schemas.microsoft.com/office/drawing/2014/main" id="{E136A799-A4C8-4321-9AD5-3BD4A7667C09}"/>
              </a:ext>
            </a:extLst>
          </p:cNvPr>
          <p:cNvSpPr/>
          <p:nvPr/>
        </p:nvSpPr>
        <p:spPr>
          <a:xfrm>
            <a:off x="10252663" y="3312828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1" name="Rectangle 700">
            <a:extLst>
              <a:ext uri="{FF2B5EF4-FFF2-40B4-BE49-F238E27FC236}">
                <a16:creationId xmlns:a16="http://schemas.microsoft.com/office/drawing/2014/main" id="{0BEBF07C-12BD-4DAF-8A46-06DBE9891C22}"/>
              </a:ext>
            </a:extLst>
          </p:cNvPr>
          <p:cNvSpPr/>
          <p:nvPr/>
        </p:nvSpPr>
        <p:spPr>
          <a:xfrm>
            <a:off x="10410694" y="331282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2" name="Rectangle 701">
            <a:extLst>
              <a:ext uri="{FF2B5EF4-FFF2-40B4-BE49-F238E27FC236}">
                <a16:creationId xmlns:a16="http://schemas.microsoft.com/office/drawing/2014/main" id="{D318A57A-B988-4328-930D-B5AEECD851E5}"/>
              </a:ext>
            </a:extLst>
          </p:cNvPr>
          <p:cNvSpPr/>
          <p:nvPr/>
        </p:nvSpPr>
        <p:spPr>
          <a:xfrm>
            <a:off x="10252663" y="3491151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3" name="Rectangle 702">
            <a:extLst>
              <a:ext uri="{FF2B5EF4-FFF2-40B4-BE49-F238E27FC236}">
                <a16:creationId xmlns:a16="http://schemas.microsoft.com/office/drawing/2014/main" id="{6F2975FC-5507-422A-9CE5-A1A2DB45DF74}"/>
              </a:ext>
            </a:extLst>
          </p:cNvPr>
          <p:cNvSpPr/>
          <p:nvPr/>
        </p:nvSpPr>
        <p:spPr>
          <a:xfrm>
            <a:off x="10410694" y="3491151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4" name="Rectangle 703">
            <a:extLst>
              <a:ext uri="{FF2B5EF4-FFF2-40B4-BE49-F238E27FC236}">
                <a16:creationId xmlns:a16="http://schemas.microsoft.com/office/drawing/2014/main" id="{F507665F-9530-4CA2-9CFC-CD15DFDA860C}"/>
              </a:ext>
            </a:extLst>
          </p:cNvPr>
          <p:cNvSpPr/>
          <p:nvPr/>
        </p:nvSpPr>
        <p:spPr>
          <a:xfrm>
            <a:off x="10569306" y="331282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5" name="Rectangle 704">
            <a:extLst>
              <a:ext uri="{FF2B5EF4-FFF2-40B4-BE49-F238E27FC236}">
                <a16:creationId xmlns:a16="http://schemas.microsoft.com/office/drawing/2014/main" id="{963C2786-7B2F-41A3-84CB-9430CA3205FE}"/>
              </a:ext>
            </a:extLst>
          </p:cNvPr>
          <p:cNvSpPr/>
          <p:nvPr/>
        </p:nvSpPr>
        <p:spPr>
          <a:xfrm>
            <a:off x="10727337" y="331282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6" name="Rectangle 705">
            <a:extLst>
              <a:ext uri="{FF2B5EF4-FFF2-40B4-BE49-F238E27FC236}">
                <a16:creationId xmlns:a16="http://schemas.microsoft.com/office/drawing/2014/main" id="{68B2471E-714D-48BE-962E-67848A210CDD}"/>
              </a:ext>
            </a:extLst>
          </p:cNvPr>
          <p:cNvSpPr/>
          <p:nvPr/>
        </p:nvSpPr>
        <p:spPr>
          <a:xfrm>
            <a:off x="10569306" y="3491151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7" name="Rectangle 706">
            <a:extLst>
              <a:ext uri="{FF2B5EF4-FFF2-40B4-BE49-F238E27FC236}">
                <a16:creationId xmlns:a16="http://schemas.microsoft.com/office/drawing/2014/main" id="{4CBCDA88-EDD4-49E3-BB63-E224C784AD87}"/>
              </a:ext>
            </a:extLst>
          </p:cNvPr>
          <p:cNvSpPr/>
          <p:nvPr/>
        </p:nvSpPr>
        <p:spPr>
          <a:xfrm>
            <a:off x="10727337" y="349115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9" name="Right Brace 708">
            <a:extLst>
              <a:ext uri="{FF2B5EF4-FFF2-40B4-BE49-F238E27FC236}">
                <a16:creationId xmlns:a16="http://schemas.microsoft.com/office/drawing/2014/main" id="{B8597632-81ED-410D-9C43-04E4C05C18C2}"/>
              </a:ext>
            </a:extLst>
          </p:cNvPr>
          <p:cNvSpPr/>
          <p:nvPr/>
        </p:nvSpPr>
        <p:spPr>
          <a:xfrm>
            <a:off x="10931338" y="2233952"/>
            <a:ext cx="239743" cy="143443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2" name="Rectangle 711">
            <a:extLst>
              <a:ext uri="{FF2B5EF4-FFF2-40B4-BE49-F238E27FC236}">
                <a16:creationId xmlns:a16="http://schemas.microsoft.com/office/drawing/2014/main" id="{7B1B5384-63FF-470A-A824-DA9A38D8D799}"/>
              </a:ext>
            </a:extLst>
          </p:cNvPr>
          <p:cNvSpPr/>
          <p:nvPr/>
        </p:nvSpPr>
        <p:spPr>
          <a:xfrm>
            <a:off x="842499" y="4154342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713" name="Straight Arrow Connector 712">
            <a:extLst>
              <a:ext uri="{FF2B5EF4-FFF2-40B4-BE49-F238E27FC236}">
                <a16:creationId xmlns:a16="http://schemas.microsoft.com/office/drawing/2014/main" id="{590C8090-B3D6-486F-841A-CAF8E84C9AEB}"/>
              </a:ext>
            </a:extLst>
          </p:cNvPr>
          <p:cNvCxnSpPr>
            <a:stCxn id="712" idx="2"/>
            <a:endCxn id="714" idx="0"/>
          </p:cNvCxnSpPr>
          <p:nvPr/>
        </p:nvCxnSpPr>
        <p:spPr>
          <a:xfrm>
            <a:off x="948703" y="4374922"/>
            <a:ext cx="1497" cy="1600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14" name="Rectangle 713">
                <a:extLst>
                  <a:ext uri="{FF2B5EF4-FFF2-40B4-BE49-F238E27FC236}">
                    <a16:creationId xmlns:a16="http://schemas.microsoft.com/office/drawing/2014/main" id="{BE30F11A-913B-46C3-82BC-5E1C1286215B}"/>
                  </a:ext>
                </a:extLst>
              </p:cNvPr>
              <p:cNvSpPr/>
              <p:nvPr/>
            </p:nvSpPr>
            <p:spPr>
              <a:xfrm>
                <a:off x="843996" y="4535015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14" name="Rectangle 713">
                <a:extLst>
                  <a:ext uri="{FF2B5EF4-FFF2-40B4-BE49-F238E27FC236}">
                    <a16:creationId xmlns:a16="http://schemas.microsoft.com/office/drawing/2014/main" id="{BE30F11A-913B-46C3-82BC-5E1C128621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3996" y="4535015"/>
                <a:ext cx="212405" cy="220580"/>
              </a:xfrm>
              <a:prstGeom prst="rect">
                <a:avLst/>
              </a:prstGeom>
              <a:blipFill>
                <a:blip r:embed="rId3"/>
                <a:stretch>
                  <a:fillRect l="-8108" r="-8108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15" name="Straight Arrow Connector 714">
            <a:extLst>
              <a:ext uri="{FF2B5EF4-FFF2-40B4-BE49-F238E27FC236}">
                <a16:creationId xmlns:a16="http://schemas.microsoft.com/office/drawing/2014/main" id="{723BB51E-CB0A-41FB-AB3B-6A9AC3EA77F2}"/>
              </a:ext>
            </a:extLst>
          </p:cNvPr>
          <p:cNvCxnSpPr/>
          <p:nvPr/>
        </p:nvCxnSpPr>
        <p:spPr>
          <a:xfrm flipV="1">
            <a:off x="1054905" y="4274794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6" name="Rectangle 715">
            <a:extLst>
              <a:ext uri="{FF2B5EF4-FFF2-40B4-BE49-F238E27FC236}">
                <a16:creationId xmlns:a16="http://schemas.microsoft.com/office/drawing/2014/main" id="{7341976A-7D72-46DD-9438-8C41A37A3712}"/>
              </a:ext>
            </a:extLst>
          </p:cNvPr>
          <p:cNvSpPr/>
          <p:nvPr/>
        </p:nvSpPr>
        <p:spPr>
          <a:xfrm>
            <a:off x="1189952" y="4154342"/>
            <a:ext cx="212405" cy="220580"/>
          </a:xfrm>
          <a:prstGeom prst="rect">
            <a:avLst/>
          </a:prstGeom>
          <a:solidFill>
            <a:srgbClr val="843C0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717" name="Straight Arrow Connector 716">
            <a:extLst>
              <a:ext uri="{FF2B5EF4-FFF2-40B4-BE49-F238E27FC236}">
                <a16:creationId xmlns:a16="http://schemas.microsoft.com/office/drawing/2014/main" id="{F9CC5279-D776-4982-81E1-42EBB60448DE}"/>
              </a:ext>
            </a:extLst>
          </p:cNvPr>
          <p:cNvCxnSpPr>
            <a:stCxn id="716" idx="2"/>
            <a:endCxn id="718" idx="0"/>
          </p:cNvCxnSpPr>
          <p:nvPr/>
        </p:nvCxnSpPr>
        <p:spPr>
          <a:xfrm>
            <a:off x="1296155" y="4374922"/>
            <a:ext cx="1497" cy="1588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18" name="Rectangle 717">
                <a:extLst>
                  <a:ext uri="{FF2B5EF4-FFF2-40B4-BE49-F238E27FC236}">
                    <a16:creationId xmlns:a16="http://schemas.microsoft.com/office/drawing/2014/main" id="{7CE28AAF-91EE-401E-9114-B480541DD3E3}"/>
                  </a:ext>
                </a:extLst>
              </p:cNvPr>
              <p:cNvSpPr/>
              <p:nvPr/>
            </p:nvSpPr>
            <p:spPr>
              <a:xfrm>
                <a:off x="1191449" y="4533763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18" name="Rectangle 717">
                <a:extLst>
                  <a:ext uri="{FF2B5EF4-FFF2-40B4-BE49-F238E27FC236}">
                    <a16:creationId xmlns:a16="http://schemas.microsoft.com/office/drawing/2014/main" id="{7CE28AAF-91EE-401E-9114-B480541DD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449" y="4533763"/>
                <a:ext cx="212405" cy="220580"/>
              </a:xfrm>
              <a:prstGeom prst="rect">
                <a:avLst/>
              </a:prstGeom>
              <a:blipFill>
                <a:blip r:embed="rId4"/>
                <a:stretch>
                  <a:fillRect l="-8108" r="-8108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19" name="Straight Arrow Connector 718">
            <a:extLst>
              <a:ext uri="{FF2B5EF4-FFF2-40B4-BE49-F238E27FC236}">
                <a16:creationId xmlns:a16="http://schemas.microsoft.com/office/drawing/2014/main" id="{B7FE0924-7892-415C-AE86-175761395B07}"/>
              </a:ext>
            </a:extLst>
          </p:cNvPr>
          <p:cNvCxnSpPr>
            <a:stCxn id="714" idx="3"/>
            <a:endCxn id="718" idx="1"/>
          </p:cNvCxnSpPr>
          <p:nvPr/>
        </p:nvCxnSpPr>
        <p:spPr>
          <a:xfrm flipV="1">
            <a:off x="1056402" y="4644052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0" name="Rectangle 719">
            <a:extLst>
              <a:ext uri="{FF2B5EF4-FFF2-40B4-BE49-F238E27FC236}">
                <a16:creationId xmlns:a16="http://schemas.microsoft.com/office/drawing/2014/main" id="{02E082CF-2D1D-4CD5-8038-6F38825E30C5}"/>
              </a:ext>
            </a:extLst>
          </p:cNvPr>
          <p:cNvSpPr/>
          <p:nvPr/>
        </p:nvSpPr>
        <p:spPr>
          <a:xfrm>
            <a:off x="1530534" y="4154342"/>
            <a:ext cx="1203805" cy="22058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1" name="Rectangle 720">
                <a:extLst>
                  <a:ext uri="{FF2B5EF4-FFF2-40B4-BE49-F238E27FC236}">
                    <a16:creationId xmlns:a16="http://schemas.microsoft.com/office/drawing/2014/main" id="{F4420843-79DD-4A49-A4E5-4F8E7E63BE17}"/>
                  </a:ext>
                </a:extLst>
              </p:cNvPr>
              <p:cNvSpPr/>
              <p:nvPr/>
            </p:nvSpPr>
            <p:spPr>
              <a:xfrm>
                <a:off x="1529389" y="452589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21" name="Rectangle 720">
                <a:extLst>
                  <a:ext uri="{FF2B5EF4-FFF2-40B4-BE49-F238E27FC236}">
                    <a16:creationId xmlns:a16="http://schemas.microsoft.com/office/drawing/2014/main" id="{F4420843-79DD-4A49-A4E5-4F8E7E63BE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9389" y="4525890"/>
                <a:ext cx="212405" cy="220580"/>
              </a:xfrm>
              <a:prstGeom prst="rect">
                <a:avLst/>
              </a:prstGeom>
              <a:blipFill>
                <a:blip r:embed="rId5"/>
                <a:stretch>
                  <a:fillRect l="-10811" r="-8108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2" name="Rectangle 721">
                <a:extLst>
                  <a:ext uri="{FF2B5EF4-FFF2-40B4-BE49-F238E27FC236}">
                    <a16:creationId xmlns:a16="http://schemas.microsoft.com/office/drawing/2014/main" id="{DB6B8D70-B0BF-40DC-BE6E-7A1DF88B0A6C}"/>
                  </a:ext>
                </a:extLst>
              </p:cNvPr>
              <p:cNvSpPr/>
              <p:nvPr/>
            </p:nvSpPr>
            <p:spPr>
              <a:xfrm>
                <a:off x="1856696" y="452589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22" name="Rectangle 721">
                <a:extLst>
                  <a:ext uri="{FF2B5EF4-FFF2-40B4-BE49-F238E27FC236}">
                    <a16:creationId xmlns:a16="http://schemas.microsoft.com/office/drawing/2014/main" id="{DB6B8D70-B0BF-40DC-BE6E-7A1DF88B0A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6696" y="4525890"/>
                <a:ext cx="212405" cy="220580"/>
              </a:xfrm>
              <a:prstGeom prst="rect">
                <a:avLst/>
              </a:prstGeom>
              <a:blipFill>
                <a:blip r:embed="rId6"/>
                <a:stretch>
                  <a:fillRect l="-11111" r="-8333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3" name="Rectangle 722">
                <a:extLst>
                  <a:ext uri="{FF2B5EF4-FFF2-40B4-BE49-F238E27FC236}">
                    <a16:creationId xmlns:a16="http://schemas.microsoft.com/office/drawing/2014/main" id="{1A2CD35E-1ACF-43B5-AC0B-E4A9876D5712}"/>
                  </a:ext>
                </a:extLst>
              </p:cNvPr>
              <p:cNvSpPr/>
              <p:nvPr/>
            </p:nvSpPr>
            <p:spPr>
              <a:xfrm>
                <a:off x="2190197" y="452589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23" name="Rectangle 722">
                <a:extLst>
                  <a:ext uri="{FF2B5EF4-FFF2-40B4-BE49-F238E27FC236}">
                    <a16:creationId xmlns:a16="http://schemas.microsoft.com/office/drawing/2014/main" id="{1A2CD35E-1ACF-43B5-AC0B-E4A9876D57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0197" y="4525890"/>
                <a:ext cx="212405" cy="220580"/>
              </a:xfrm>
              <a:prstGeom prst="rect">
                <a:avLst/>
              </a:prstGeom>
              <a:blipFill>
                <a:blip r:embed="rId7"/>
                <a:stretch>
                  <a:fillRect l="-10811" r="-8108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4" name="Rectangle 723">
                <a:extLst>
                  <a:ext uri="{FF2B5EF4-FFF2-40B4-BE49-F238E27FC236}">
                    <a16:creationId xmlns:a16="http://schemas.microsoft.com/office/drawing/2014/main" id="{0CCD0190-9C0F-4512-8F08-8C7A491B8AF2}"/>
                  </a:ext>
                </a:extLst>
              </p:cNvPr>
              <p:cNvSpPr/>
              <p:nvPr/>
            </p:nvSpPr>
            <p:spPr>
              <a:xfrm>
                <a:off x="2514658" y="452589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24" name="Rectangle 723">
                <a:extLst>
                  <a:ext uri="{FF2B5EF4-FFF2-40B4-BE49-F238E27FC236}">
                    <a16:creationId xmlns:a16="http://schemas.microsoft.com/office/drawing/2014/main" id="{0CCD0190-9C0F-4512-8F08-8C7A491B8A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4658" y="4525890"/>
                <a:ext cx="212405" cy="220580"/>
              </a:xfrm>
              <a:prstGeom prst="rect">
                <a:avLst/>
              </a:prstGeom>
              <a:blipFill>
                <a:blip r:embed="rId8"/>
                <a:stretch>
                  <a:fillRect l="-13889" r="-8333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5" name="Rectangle 724">
                <a:extLst>
                  <a:ext uri="{FF2B5EF4-FFF2-40B4-BE49-F238E27FC236}">
                    <a16:creationId xmlns:a16="http://schemas.microsoft.com/office/drawing/2014/main" id="{EAFEE847-D125-478D-BF5A-A6B52BDB18B4}"/>
                  </a:ext>
                </a:extLst>
              </p:cNvPr>
              <p:cNvSpPr/>
              <p:nvPr/>
            </p:nvSpPr>
            <p:spPr>
              <a:xfrm>
                <a:off x="3942290" y="453069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25" name="Rectangle 724">
                <a:extLst>
                  <a:ext uri="{FF2B5EF4-FFF2-40B4-BE49-F238E27FC236}">
                    <a16:creationId xmlns:a16="http://schemas.microsoft.com/office/drawing/2014/main" id="{EAFEE847-D125-478D-BF5A-A6B52BDB1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2290" y="4530699"/>
                <a:ext cx="212405" cy="220580"/>
              </a:xfrm>
              <a:prstGeom prst="rect">
                <a:avLst/>
              </a:prstGeom>
              <a:blipFill>
                <a:blip r:embed="rId9"/>
                <a:stretch>
                  <a:fillRect l="-13514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6" name="Rectangle 725">
                <a:extLst>
                  <a:ext uri="{FF2B5EF4-FFF2-40B4-BE49-F238E27FC236}">
                    <a16:creationId xmlns:a16="http://schemas.microsoft.com/office/drawing/2014/main" id="{C7FA3FA9-39B6-4C1A-96A4-A5E83279FB56}"/>
                  </a:ext>
                </a:extLst>
              </p:cNvPr>
              <p:cNvSpPr/>
              <p:nvPr/>
            </p:nvSpPr>
            <p:spPr>
              <a:xfrm>
                <a:off x="4285438" y="4531933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26" name="Rectangle 725">
                <a:extLst>
                  <a:ext uri="{FF2B5EF4-FFF2-40B4-BE49-F238E27FC236}">
                    <a16:creationId xmlns:a16="http://schemas.microsoft.com/office/drawing/2014/main" id="{C7FA3FA9-39B6-4C1A-96A4-A5E83279FB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5438" y="4531933"/>
                <a:ext cx="212405" cy="220580"/>
              </a:xfrm>
              <a:prstGeom prst="rect">
                <a:avLst/>
              </a:prstGeom>
              <a:blipFill>
                <a:blip r:embed="rId10"/>
                <a:stretch>
                  <a:fillRect l="-10811" r="-5405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7" name="Straight Arrow Connector 726">
            <a:extLst>
              <a:ext uri="{FF2B5EF4-FFF2-40B4-BE49-F238E27FC236}">
                <a16:creationId xmlns:a16="http://schemas.microsoft.com/office/drawing/2014/main" id="{1A71DA73-3EA8-4355-AA20-6318A86B6E1F}"/>
              </a:ext>
            </a:extLst>
          </p:cNvPr>
          <p:cNvCxnSpPr>
            <a:stCxn id="725" idx="3"/>
            <a:endCxn id="726" idx="1"/>
          </p:cNvCxnSpPr>
          <p:nvPr/>
        </p:nvCxnSpPr>
        <p:spPr>
          <a:xfrm>
            <a:off x="4154692" y="4640989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8" name="Rectangle 727">
                <a:extLst>
                  <a:ext uri="{FF2B5EF4-FFF2-40B4-BE49-F238E27FC236}">
                    <a16:creationId xmlns:a16="http://schemas.microsoft.com/office/drawing/2014/main" id="{D0922B89-3AEA-48D0-AC44-9EE577FE04E3}"/>
                  </a:ext>
                </a:extLst>
              </p:cNvPr>
              <p:cNvSpPr/>
              <p:nvPr/>
            </p:nvSpPr>
            <p:spPr>
              <a:xfrm>
                <a:off x="4632891" y="453067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28" name="Rectangle 727">
                <a:extLst>
                  <a:ext uri="{FF2B5EF4-FFF2-40B4-BE49-F238E27FC236}">
                    <a16:creationId xmlns:a16="http://schemas.microsoft.com/office/drawing/2014/main" id="{D0922B89-3AEA-48D0-AC44-9EE577FE04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2891" y="4530679"/>
                <a:ext cx="212405" cy="220580"/>
              </a:xfrm>
              <a:prstGeom prst="rect">
                <a:avLst/>
              </a:prstGeom>
              <a:blipFill>
                <a:blip r:embed="rId11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9" name="Straight Arrow Connector 728">
            <a:extLst>
              <a:ext uri="{FF2B5EF4-FFF2-40B4-BE49-F238E27FC236}">
                <a16:creationId xmlns:a16="http://schemas.microsoft.com/office/drawing/2014/main" id="{6EDEF50F-4155-48D7-BDDD-25D73169D4CA}"/>
              </a:ext>
            </a:extLst>
          </p:cNvPr>
          <p:cNvCxnSpPr>
            <a:stCxn id="726" idx="3"/>
            <a:endCxn id="728" idx="1"/>
          </p:cNvCxnSpPr>
          <p:nvPr/>
        </p:nvCxnSpPr>
        <p:spPr>
          <a:xfrm flipV="1">
            <a:off x="4497844" y="4640969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0" name="Straight Arrow Connector 729">
            <a:extLst>
              <a:ext uri="{FF2B5EF4-FFF2-40B4-BE49-F238E27FC236}">
                <a16:creationId xmlns:a16="http://schemas.microsoft.com/office/drawing/2014/main" id="{930B0459-50A4-44E0-BCF0-E68694DC4545}"/>
              </a:ext>
            </a:extLst>
          </p:cNvPr>
          <p:cNvCxnSpPr/>
          <p:nvPr/>
        </p:nvCxnSpPr>
        <p:spPr>
          <a:xfrm>
            <a:off x="2299369" y="4382820"/>
            <a:ext cx="5183" cy="1470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1" name="Straight Arrow Connector 730">
            <a:extLst>
              <a:ext uri="{FF2B5EF4-FFF2-40B4-BE49-F238E27FC236}">
                <a16:creationId xmlns:a16="http://schemas.microsoft.com/office/drawing/2014/main" id="{AB27F452-734E-4908-9E4D-4286D5E85536}"/>
              </a:ext>
            </a:extLst>
          </p:cNvPr>
          <p:cNvCxnSpPr>
            <a:stCxn id="735" idx="2"/>
            <a:endCxn id="725" idx="0"/>
          </p:cNvCxnSpPr>
          <p:nvPr/>
        </p:nvCxnSpPr>
        <p:spPr>
          <a:xfrm>
            <a:off x="4043141" y="4374922"/>
            <a:ext cx="5352" cy="1557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2" name="Straight Arrow Connector 731">
            <a:extLst>
              <a:ext uri="{FF2B5EF4-FFF2-40B4-BE49-F238E27FC236}">
                <a16:creationId xmlns:a16="http://schemas.microsoft.com/office/drawing/2014/main" id="{67A9253F-C519-47F1-9F94-D60ED1DDD7CD}"/>
              </a:ext>
            </a:extLst>
          </p:cNvPr>
          <p:cNvCxnSpPr>
            <a:stCxn id="737" idx="2"/>
            <a:endCxn id="726" idx="0"/>
          </p:cNvCxnSpPr>
          <p:nvPr/>
        </p:nvCxnSpPr>
        <p:spPr>
          <a:xfrm>
            <a:off x="4386291" y="4374922"/>
            <a:ext cx="5351" cy="1570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3" name="Straight Arrow Connector 732">
            <a:extLst>
              <a:ext uri="{FF2B5EF4-FFF2-40B4-BE49-F238E27FC236}">
                <a16:creationId xmlns:a16="http://schemas.microsoft.com/office/drawing/2014/main" id="{8BB6448B-8EA7-41DA-AF5F-1977BAEE9505}"/>
              </a:ext>
            </a:extLst>
          </p:cNvPr>
          <p:cNvCxnSpPr>
            <a:stCxn id="739" idx="2"/>
            <a:endCxn id="728" idx="0"/>
          </p:cNvCxnSpPr>
          <p:nvPr/>
        </p:nvCxnSpPr>
        <p:spPr>
          <a:xfrm>
            <a:off x="4733744" y="4374922"/>
            <a:ext cx="5351" cy="1557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4" name="Straight Arrow Connector 733">
            <a:extLst>
              <a:ext uri="{FF2B5EF4-FFF2-40B4-BE49-F238E27FC236}">
                <a16:creationId xmlns:a16="http://schemas.microsoft.com/office/drawing/2014/main" id="{4CD1930F-CC7E-4788-817A-9905CBED110F}"/>
              </a:ext>
            </a:extLst>
          </p:cNvPr>
          <p:cNvCxnSpPr/>
          <p:nvPr/>
        </p:nvCxnSpPr>
        <p:spPr>
          <a:xfrm flipV="1">
            <a:off x="1402357" y="4274794"/>
            <a:ext cx="128177" cy="1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5" name="Rectangle 734">
            <a:extLst>
              <a:ext uri="{FF2B5EF4-FFF2-40B4-BE49-F238E27FC236}">
                <a16:creationId xmlns:a16="http://schemas.microsoft.com/office/drawing/2014/main" id="{BF82C006-18F1-4516-B272-1CC965C6F46B}"/>
              </a:ext>
            </a:extLst>
          </p:cNvPr>
          <p:cNvSpPr/>
          <p:nvPr/>
        </p:nvSpPr>
        <p:spPr>
          <a:xfrm>
            <a:off x="3936938" y="4154342"/>
            <a:ext cx="212405" cy="220580"/>
          </a:xfrm>
          <a:prstGeom prst="rect">
            <a:avLst/>
          </a:prstGeom>
          <a:solidFill>
            <a:srgbClr val="843C0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736" name="Straight Arrow Connector 735">
            <a:extLst>
              <a:ext uri="{FF2B5EF4-FFF2-40B4-BE49-F238E27FC236}">
                <a16:creationId xmlns:a16="http://schemas.microsoft.com/office/drawing/2014/main" id="{DDFBF9CD-FB9F-400A-8550-B0B070E38383}"/>
              </a:ext>
            </a:extLst>
          </p:cNvPr>
          <p:cNvCxnSpPr/>
          <p:nvPr/>
        </p:nvCxnSpPr>
        <p:spPr>
          <a:xfrm>
            <a:off x="4149342" y="4274794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7" name="Rectangle 736">
            <a:extLst>
              <a:ext uri="{FF2B5EF4-FFF2-40B4-BE49-F238E27FC236}">
                <a16:creationId xmlns:a16="http://schemas.microsoft.com/office/drawing/2014/main" id="{FF1E85FC-DB8F-40A0-AADE-DA7D29A9F4CE}"/>
              </a:ext>
            </a:extLst>
          </p:cNvPr>
          <p:cNvSpPr/>
          <p:nvPr/>
        </p:nvSpPr>
        <p:spPr>
          <a:xfrm>
            <a:off x="4280088" y="4154342"/>
            <a:ext cx="212405" cy="220580"/>
          </a:xfrm>
          <a:prstGeom prst="rect">
            <a:avLst/>
          </a:prstGeom>
          <a:solidFill>
            <a:srgbClr val="843C0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738" name="Straight Arrow Connector 737">
            <a:extLst>
              <a:ext uri="{FF2B5EF4-FFF2-40B4-BE49-F238E27FC236}">
                <a16:creationId xmlns:a16="http://schemas.microsoft.com/office/drawing/2014/main" id="{A678802E-DAC9-4E5C-9A44-088E8DC7AE8A}"/>
              </a:ext>
            </a:extLst>
          </p:cNvPr>
          <p:cNvCxnSpPr/>
          <p:nvPr/>
        </p:nvCxnSpPr>
        <p:spPr>
          <a:xfrm flipV="1">
            <a:off x="4492492" y="4274794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Rectangle 738">
            <a:extLst>
              <a:ext uri="{FF2B5EF4-FFF2-40B4-BE49-F238E27FC236}">
                <a16:creationId xmlns:a16="http://schemas.microsoft.com/office/drawing/2014/main" id="{82CA5887-3555-4EF8-869C-171B22AFB11D}"/>
              </a:ext>
            </a:extLst>
          </p:cNvPr>
          <p:cNvSpPr/>
          <p:nvPr/>
        </p:nvSpPr>
        <p:spPr>
          <a:xfrm>
            <a:off x="4627540" y="4154342"/>
            <a:ext cx="212405" cy="22058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740" name="Straight Arrow Connector 739">
            <a:extLst>
              <a:ext uri="{FF2B5EF4-FFF2-40B4-BE49-F238E27FC236}">
                <a16:creationId xmlns:a16="http://schemas.microsoft.com/office/drawing/2014/main" id="{BBE6BF5F-F1FD-4B57-A5D4-F215EF0A951E}"/>
              </a:ext>
            </a:extLst>
          </p:cNvPr>
          <p:cNvCxnSpPr/>
          <p:nvPr/>
        </p:nvCxnSpPr>
        <p:spPr>
          <a:xfrm>
            <a:off x="4851042" y="4274794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1" name="Rectangle 740">
            <a:extLst>
              <a:ext uri="{FF2B5EF4-FFF2-40B4-BE49-F238E27FC236}">
                <a16:creationId xmlns:a16="http://schemas.microsoft.com/office/drawing/2014/main" id="{6D9801FD-A434-4F56-B5E4-BBDD47C31AFC}"/>
              </a:ext>
            </a:extLst>
          </p:cNvPr>
          <p:cNvSpPr/>
          <p:nvPr/>
        </p:nvSpPr>
        <p:spPr>
          <a:xfrm>
            <a:off x="4978486" y="4154342"/>
            <a:ext cx="212405" cy="22058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742" name="Straight Arrow Connector 741">
            <a:extLst>
              <a:ext uri="{FF2B5EF4-FFF2-40B4-BE49-F238E27FC236}">
                <a16:creationId xmlns:a16="http://schemas.microsoft.com/office/drawing/2014/main" id="{5331FB33-3D66-4BF2-B1C8-CACFFEA72906}"/>
              </a:ext>
            </a:extLst>
          </p:cNvPr>
          <p:cNvCxnSpPr>
            <a:stCxn id="741" idx="2"/>
            <a:endCxn id="743" idx="0"/>
          </p:cNvCxnSpPr>
          <p:nvPr/>
        </p:nvCxnSpPr>
        <p:spPr>
          <a:xfrm>
            <a:off x="5084689" y="4374922"/>
            <a:ext cx="1473" cy="15388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43" name="Rectangle 742">
                <a:extLst>
                  <a:ext uri="{FF2B5EF4-FFF2-40B4-BE49-F238E27FC236}">
                    <a16:creationId xmlns:a16="http://schemas.microsoft.com/office/drawing/2014/main" id="{465BBDE7-D015-411D-8B5C-D77AEE1F5A8E}"/>
                  </a:ext>
                </a:extLst>
              </p:cNvPr>
              <p:cNvSpPr/>
              <p:nvPr/>
            </p:nvSpPr>
            <p:spPr>
              <a:xfrm>
                <a:off x="4979959" y="4528808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43" name="Rectangle 742">
                <a:extLst>
                  <a:ext uri="{FF2B5EF4-FFF2-40B4-BE49-F238E27FC236}">
                    <a16:creationId xmlns:a16="http://schemas.microsoft.com/office/drawing/2014/main" id="{465BBDE7-D015-411D-8B5C-D77AEE1F5A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9959" y="4528808"/>
                <a:ext cx="212405" cy="220580"/>
              </a:xfrm>
              <a:prstGeom prst="rect">
                <a:avLst/>
              </a:prstGeom>
              <a:blipFill>
                <a:blip r:embed="rId12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44" name="Straight Arrow Connector 743">
            <a:extLst>
              <a:ext uri="{FF2B5EF4-FFF2-40B4-BE49-F238E27FC236}">
                <a16:creationId xmlns:a16="http://schemas.microsoft.com/office/drawing/2014/main" id="{6EEBB7B4-2C1D-4232-A636-8A8946DE0E1C}"/>
              </a:ext>
            </a:extLst>
          </p:cNvPr>
          <p:cNvCxnSpPr>
            <a:stCxn id="728" idx="3"/>
            <a:endCxn id="743" idx="1"/>
          </p:cNvCxnSpPr>
          <p:nvPr/>
        </p:nvCxnSpPr>
        <p:spPr>
          <a:xfrm flipV="1">
            <a:off x="4845296" y="4639098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5" name="Straight Arrow Connector 744">
            <a:extLst>
              <a:ext uri="{FF2B5EF4-FFF2-40B4-BE49-F238E27FC236}">
                <a16:creationId xmlns:a16="http://schemas.microsoft.com/office/drawing/2014/main" id="{F4326B5C-514A-4A05-A6BD-C2FBA97D4920}"/>
              </a:ext>
            </a:extLst>
          </p:cNvPr>
          <p:cNvCxnSpPr/>
          <p:nvPr/>
        </p:nvCxnSpPr>
        <p:spPr>
          <a:xfrm>
            <a:off x="2617211" y="4382820"/>
            <a:ext cx="0" cy="1492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6" name="Straight Arrow Connector 745">
            <a:extLst>
              <a:ext uri="{FF2B5EF4-FFF2-40B4-BE49-F238E27FC236}">
                <a16:creationId xmlns:a16="http://schemas.microsoft.com/office/drawing/2014/main" id="{F38AA713-55C4-4F67-B5AF-6ECECAA6E761}"/>
              </a:ext>
            </a:extLst>
          </p:cNvPr>
          <p:cNvCxnSpPr/>
          <p:nvPr/>
        </p:nvCxnSpPr>
        <p:spPr>
          <a:xfrm>
            <a:off x="1968734" y="4382820"/>
            <a:ext cx="2316" cy="1470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7" name="Straight Arrow Connector 746">
            <a:extLst>
              <a:ext uri="{FF2B5EF4-FFF2-40B4-BE49-F238E27FC236}">
                <a16:creationId xmlns:a16="http://schemas.microsoft.com/office/drawing/2014/main" id="{23A3969D-C460-42AB-98C7-706C19639CA0}"/>
              </a:ext>
            </a:extLst>
          </p:cNvPr>
          <p:cNvCxnSpPr/>
          <p:nvPr/>
        </p:nvCxnSpPr>
        <p:spPr>
          <a:xfrm>
            <a:off x="1634442" y="4382820"/>
            <a:ext cx="0" cy="1462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48" name="Rectangle 747">
                <a:extLst>
                  <a:ext uri="{FF2B5EF4-FFF2-40B4-BE49-F238E27FC236}">
                    <a16:creationId xmlns:a16="http://schemas.microsoft.com/office/drawing/2014/main" id="{5B8BCC78-2FF8-4381-9B2A-C53D3BB89D4E}"/>
                  </a:ext>
                </a:extLst>
              </p:cNvPr>
              <p:cNvSpPr/>
              <p:nvPr/>
            </p:nvSpPr>
            <p:spPr>
              <a:xfrm>
                <a:off x="858467" y="5715877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48" name="Rectangle 747">
                <a:extLst>
                  <a:ext uri="{FF2B5EF4-FFF2-40B4-BE49-F238E27FC236}">
                    <a16:creationId xmlns:a16="http://schemas.microsoft.com/office/drawing/2014/main" id="{5B8BCC78-2FF8-4381-9B2A-C53D3BB89D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467" y="5715877"/>
                <a:ext cx="212405" cy="220580"/>
              </a:xfrm>
              <a:prstGeom prst="rect">
                <a:avLst/>
              </a:prstGeom>
              <a:blipFill>
                <a:blip r:embed="rId13"/>
                <a:stretch>
                  <a:fillRect l="-10811" r="-8108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49" name="Straight Arrow Connector 748">
            <a:extLst>
              <a:ext uri="{FF2B5EF4-FFF2-40B4-BE49-F238E27FC236}">
                <a16:creationId xmlns:a16="http://schemas.microsoft.com/office/drawing/2014/main" id="{B7C39FD5-21A4-45E4-9E06-B80EDF8DE62C}"/>
              </a:ext>
            </a:extLst>
          </p:cNvPr>
          <p:cNvCxnSpPr/>
          <p:nvPr/>
        </p:nvCxnSpPr>
        <p:spPr>
          <a:xfrm>
            <a:off x="1075483" y="5452547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0" name="Rectangle 749">
            <a:extLst>
              <a:ext uri="{FF2B5EF4-FFF2-40B4-BE49-F238E27FC236}">
                <a16:creationId xmlns:a16="http://schemas.microsoft.com/office/drawing/2014/main" id="{FF0D3FC7-E62D-40A6-BD74-8B84E181FF2C}"/>
              </a:ext>
            </a:extLst>
          </p:cNvPr>
          <p:cNvSpPr/>
          <p:nvPr/>
        </p:nvSpPr>
        <p:spPr>
          <a:xfrm>
            <a:off x="863077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751" name="Straight Arrow Connector 750">
            <a:extLst>
              <a:ext uri="{FF2B5EF4-FFF2-40B4-BE49-F238E27FC236}">
                <a16:creationId xmlns:a16="http://schemas.microsoft.com/office/drawing/2014/main" id="{A6D48B9A-D067-4183-BDCC-02BA5CAC4B83}"/>
              </a:ext>
            </a:extLst>
          </p:cNvPr>
          <p:cNvCxnSpPr>
            <a:stCxn id="750" idx="2"/>
            <a:endCxn id="748" idx="0"/>
          </p:cNvCxnSpPr>
          <p:nvPr/>
        </p:nvCxnSpPr>
        <p:spPr>
          <a:xfrm flipH="1">
            <a:off x="964670" y="5566058"/>
            <a:ext cx="4611" cy="1498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2" name="Rectangle 751">
            <a:extLst>
              <a:ext uri="{FF2B5EF4-FFF2-40B4-BE49-F238E27FC236}">
                <a16:creationId xmlns:a16="http://schemas.microsoft.com/office/drawing/2014/main" id="{CFAC459E-5696-43DC-9941-EE73992BB9B3}"/>
              </a:ext>
            </a:extLst>
          </p:cNvPr>
          <p:cNvSpPr/>
          <p:nvPr/>
        </p:nvSpPr>
        <p:spPr>
          <a:xfrm>
            <a:off x="1202925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		</a:t>
            </a:r>
          </a:p>
        </p:txBody>
      </p:sp>
      <p:cxnSp>
        <p:nvCxnSpPr>
          <p:cNvPr id="753" name="Straight Arrow Connector 752">
            <a:extLst>
              <a:ext uri="{FF2B5EF4-FFF2-40B4-BE49-F238E27FC236}">
                <a16:creationId xmlns:a16="http://schemas.microsoft.com/office/drawing/2014/main" id="{FC58E300-6427-444D-B656-53B76397B04A}"/>
              </a:ext>
            </a:extLst>
          </p:cNvPr>
          <p:cNvCxnSpPr>
            <a:stCxn id="752" idx="2"/>
            <a:endCxn id="754" idx="0"/>
          </p:cNvCxnSpPr>
          <p:nvPr/>
        </p:nvCxnSpPr>
        <p:spPr>
          <a:xfrm>
            <a:off x="1309128" y="5566058"/>
            <a:ext cx="1497" cy="1498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54" name="Rectangle 753">
                <a:extLst>
                  <a:ext uri="{FF2B5EF4-FFF2-40B4-BE49-F238E27FC236}">
                    <a16:creationId xmlns:a16="http://schemas.microsoft.com/office/drawing/2014/main" id="{6D7486D0-A2C0-489C-9E2A-4B03D8E6678F}"/>
                  </a:ext>
                </a:extLst>
              </p:cNvPr>
              <p:cNvSpPr/>
              <p:nvPr/>
            </p:nvSpPr>
            <p:spPr>
              <a:xfrm>
                <a:off x="1204422" y="5715877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54" name="Rectangle 753">
                <a:extLst>
                  <a:ext uri="{FF2B5EF4-FFF2-40B4-BE49-F238E27FC236}">
                    <a16:creationId xmlns:a16="http://schemas.microsoft.com/office/drawing/2014/main" id="{6D7486D0-A2C0-489C-9E2A-4B03D8E667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4422" y="5715877"/>
                <a:ext cx="212405" cy="220580"/>
              </a:xfrm>
              <a:prstGeom prst="rect">
                <a:avLst/>
              </a:prstGeom>
              <a:blipFill>
                <a:blip r:embed="rId14"/>
                <a:stretch>
                  <a:fillRect l="-13889" r="-5556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55" name="Straight Arrow Connector 754">
            <a:extLst>
              <a:ext uri="{FF2B5EF4-FFF2-40B4-BE49-F238E27FC236}">
                <a16:creationId xmlns:a16="http://schemas.microsoft.com/office/drawing/2014/main" id="{1A4C3E13-83D0-4599-862A-326BFE4C1BDF}"/>
              </a:ext>
            </a:extLst>
          </p:cNvPr>
          <p:cNvCxnSpPr>
            <a:stCxn id="748" idx="3"/>
            <a:endCxn id="754" idx="1"/>
          </p:cNvCxnSpPr>
          <p:nvPr/>
        </p:nvCxnSpPr>
        <p:spPr>
          <a:xfrm>
            <a:off x="1070872" y="5826165"/>
            <a:ext cx="1335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6" name="Straight Arrow Connector 755">
            <a:extLst>
              <a:ext uri="{FF2B5EF4-FFF2-40B4-BE49-F238E27FC236}">
                <a16:creationId xmlns:a16="http://schemas.microsoft.com/office/drawing/2014/main" id="{C8C0A1AF-347E-4C97-B066-6FC887BE3315}"/>
              </a:ext>
            </a:extLst>
          </p:cNvPr>
          <p:cNvCxnSpPr/>
          <p:nvPr/>
        </p:nvCxnSpPr>
        <p:spPr>
          <a:xfrm>
            <a:off x="1415329" y="5452547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7" name="Rectangle 756">
            <a:extLst>
              <a:ext uri="{FF2B5EF4-FFF2-40B4-BE49-F238E27FC236}">
                <a16:creationId xmlns:a16="http://schemas.microsoft.com/office/drawing/2014/main" id="{CE52CE18-6FA5-4415-B30C-A53404F4FE86}"/>
              </a:ext>
            </a:extLst>
          </p:cNvPr>
          <p:cNvSpPr/>
          <p:nvPr/>
        </p:nvSpPr>
        <p:spPr>
          <a:xfrm>
            <a:off x="1546073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758" name="Straight Arrow Connector 757">
            <a:extLst>
              <a:ext uri="{FF2B5EF4-FFF2-40B4-BE49-F238E27FC236}">
                <a16:creationId xmlns:a16="http://schemas.microsoft.com/office/drawing/2014/main" id="{182763BD-C1F6-45EE-931F-788AF3BDD5E4}"/>
              </a:ext>
            </a:extLst>
          </p:cNvPr>
          <p:cNvCxnSpPr>
            <a:stCxn id="757" idx="2"/>
            <a:endCxn id="759" idx="0"/>
          </p:cNvCxnSpPr>
          <p:nvPr/>
        </p:nvCxnSpPr>
        <p:spPr>
          <a:xfrm>
            <a:off x="1652277" y="5566058"/>
            <a:ext cx="1497" cy="1510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59" name="Rectangle 758">
                <a:extLst>
                  <a:ext uri="{FF2B5EF4-FFF2-40B4-BE49-F238E27FC236}">
                    <a16:creationId xmlns:a16="http://schemas.microsoft.com/office/drawing/2014/main" id="{C7A48E73-8625-4F17-BEC7-B9B44D5C878A}"/>
                  </a:ext>
                </a:extLst>
              </p:cNvPr>
              <p:cNvSpPr/>
              <p:nvPr/>
            </p:nvSpPr>
            <p:spPr>
              <a:xfrm>
                <a:off x="1547570" y="571710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59" name="Rectangle 758">
                <a:extLst>
                  <a:ext uri="{FF2B5EF4-FFF2-40B4-BE49-F238E27FC236}">
                    <a16:creationId xmlns:a16="http://schemas.microsoft.com/office/drawing/2014/main" id="{C7A48E73-8625-4F17-BEC7-B9B44D5C87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7570" y="5717109"/>
                <a:ext cx="212405" cy="220580"/>
              </a:xfrm>
              <a:prstGeom prst="rect">
                <a:avLst/>
              </a:prstGeom>
              <a:blipFill>
                <a:blip r:embed="rId15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60" name="Straight Arrow Connector 759">
            <a:extLst>
              <a:ext uri="{FF2B5EF4-FFF2-40B4-BE49-F238E27FC236}">
                <a16:creationId xmlns:a16="http://schemas.microsoft.com/office/drawing/2014/main" id="{0CCAB760-608C-438B-911D-B71634B3F337}"/>
              </a:ext>
            </a:extLst>
          </p:cNvPr>
          <p:cNvCxnSpPr>
            <a:stCxn id="754" idx="3"/>
            <a:endCxn id="759" idx="1"/>
          </p:cNvCxnSpPr>
          <p:nvPr/>
        </p:nvCxnSpPr>
        <p:spPr>
          <a:xfrm>
            <a:off x="1416827" y="5826165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1" name="Straight Arrow Connector 760">
            <a:extLst>
              <a:ext uri="{FF2B5EF4-FFF2-40B4-BE49-F238E27FC236}">
                <a16:creationId xmlns:a16="http://schemas.microsoft.com/office/drawing/2014/main" id="{350A2F1C-4C0B-4367-9A9A-EF3600D538BD}"/>
              </a:ext>
            </a:extLst>
          </p:cNvPr>
          <p:cNvCxnSpPr/>
          <p:nvPr/>
        </p:nvCxnSpPr>
        <p:spPr>
          <a:xfrm flipV="1">
            <a:off x="1758479" y="5452547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2" name="Rectangle 761">
            <a:extLst>
              <a:ext uri="{FF2B5EF4-FFF2-40B4-BE49-F238E27FC236}">
                <a16:creationId xmlns:a16="http://schemas.microsoft.com/office/drawing/2014/main" id="{27DF208D-9553-4522-8A6A-2B648C6B1EF2}"/>
              </a:ext>
            </a:extLst>
          </p:cNvPr>
          <p:cNvSpPr/>
          <p:nvPr/>
        </p:nvSpPr>
        <p:spPr>
          <a:xfrm>
            <a:off x="1893527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763" name="Straight Arrow Connector 762">
            <a:extLst>
              <a:ext uri="{FF2B5EF4-FFF2-40B4-BE49-F238E27FC236}">
                <a16:creationId xmlns:a16="http://schemas.microsoft.com/office/drawing/2014/main" id="{D6B66882-83F6-42F8-9677-354E4A983136}"/>
              </a:ext>
            </a:extLst>
          </p:cNvPr>
          <p:cNvCxnSpPr>
            <a:stCxn id="762" idx="2"/>
            <a:endCxn id="764" idx="0"/>
          </p:cNvCxnSpPr>
          <p:nvPr/>
        </p:nvCxnSpPr>
        <p:spPr>
          <a:xfrm>
            <a:off x="1999730" y="5566058"/>
            <a:ext cx="1497" cy="1497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64" name="Rectangle 763">
                <a:extLst>
                  <a:ext uri="{FF2B5EF4-FFF2-40B4-BE49-F238E27FC236}">
                    <a16:creationId xmlns:a16="http://schemas.microsoft.com/office/drawing/2014/main" id="{9BC866C4-0F60-425E-8198-A638BAE8A0C6}"/>
                  </a:ext>
                </a:extLst>
              </p:cNvPr>
              <p:cNvSpPr/>
              <p:nvPr/>
            </p:nvSpPr>
            <p:spPr>
              <a:xfrm>
                <a:off x="1895024" y="5715856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64" name="Rectangle 763">
                <a:extLst>
                  <a:ext uri="{FF2B5EF4-FFF2-40B4-BE49-F238E27FC236}">
                    <a16:creationId xmlns:a16="http://schemas.microsoft.com/office/drawing/2014/main" id="{9BC866C4-0F60-425E-8198-A638BAE8A0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5024" y="5715856"/>
                <a:ext cx="212405" cy="220580"/>
              </a:xfrm>
              <a:prstGeom prst="rect">
                <a:avLst/>
              </a:prstGeom>
              <a:blipFill>
                <a:blip r:embed="rId16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65" name="Straight Arrow Connector 764">
            <a:extLst>
              <a:ext uri="{FF2B5EF4-FFF2-40B4-BE49-F238E27FC236}">
                <a16:creationId xmlns:a16="http://schemas.microsoft.com/office/drawing/2014/main" id="{7F9C8F27-46D0-402E-B945-3CC3CF5EF4A4}"/>
              </a:ext>
            </a:extLst>
          </p:cNvPr>
          <p:cNvCxnSpPr>
            <a:stCxn id="759" idx="3"/>
            <a:endCxn id="764" idx="1"/>
          </p:cNvCxnSpPr>
          <p:nvPr/>
        </p:nvCxnSpPr>
        <p:spPr>
          <a:xfrm flipV="1">
            <a:off x="1759976" y="5826146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66" name="Rectangle 765">
                <a:extLst>
                  <a:ext uri="{FF2B5EF4-FFF2-40B4-BE49-F238E27FC236}">
                    <a16:creationId xmlns:a16="http://schemas.microsoft.com/office/drawing/2014/main" id="{FB68F595-929C-4356-B419-0A3E9A1F9AB5}"/>
                  </a:ext>
                </a:extLst>
              </p:cNvPr>
              <p:cNvSpPr/>
              <p:nvPr/>
            </p:nvSpPr>
            <p:spPr>
              <a:xfrm>
                <a:off x="3282421" y="5714735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66" name="Rectangle 765">
                <a:extLst>
                  <a:ext uri="{FF2B5EF4-FFF2-40B4-BE49-F238E27FC236}">
                    <a16:creationId xmlns:a16="http://schemas.microsoft.com/office/drawing/2014/main" id="{FB68F595-929C-4356-B419-0A3E9A1F9A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2421" y="5714735"/>
                <a:ext cx="212405" cy="220580"/>
              </a:xfrm>
              <a:prstGeom prst="rect">
                <a:avLst/>
              </a:prstGeom>
              <a:blipFill>
                <a:blip r:embed="rId17"/>
                <a:stretch>
                  <a:fillRect l="-10811" r="-5405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2DA1E4CF-E910-4871-9957-4E9323D44290}"/>
                  </a:ext>
                </a:extLst>
              </p:cNvPr>
              <p:cNvSpPr/>
              <p:nvPr/>
            </p:nvSpPr>
            <p:spPr>
              <a:xfrm>
                <a:off x="3625570" y="571596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2DA1E4CF-E910-4871-9957-4E9323D4429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5570" y="5715969"/>
                <a:ext cx="212405" cy="220580"/>
              </a:xfrm>
              <a:prstGeom prst="rect">
                <a:avLst/>
              </a:prstGeom>
              <a:blipFill>
                <a:blip r:embed="rId18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68" name="Straight Arrow Connector 767">
            <a:extLst>
              <a:ext uri="{FF2B5EF4-FFF2-40B4-BE49-F238E27FC236}">
                <a16:creationId xmlns:a16="http://schemas.microsoft.com/office/drawing/2014/main" id="{58187BD3-6B07-4907-B5BF-F7BEA4870105}"/>
              </a:ext>
            </a:extLst>
          </p:cNvPr>
          <p:cNvCxnSpPr>
            <a:stCxn id="766" idx="3"/>
            <a:endCxn id="767" idx="1"/>
          </p:cNvCxnSpPr>
          <p:nvPr/>
        </p:nvCxnSpPr>
        <p:spPr>
          <a:xfrm>
            <a:off x="3494825" y="5825025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69" name="Rectangle 768">
                <a:extLst>
                  <a:ext uri="{FF2B5EF4-FFF2-40B4-BE49-F238E27FC236}">
                    <a16:creationId xmlns:a16="http://schemas.microsoft.com/office/drawing/2014/main" id="{CA6F82A2-D7AB-43A6-AF45-1922562E75A5}"/>
                  </a:ext>
                </a:extLst>
              </p:cNvPr>
              <p:cNvSpPr/>
              <p:nvPr/>
            </p:nvSpPr>
            <p:spPr>
              <a:xfrm>
                <a:off x="3977969" y="571851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69" name="Rectangle 768">
                <a:extLst>
                  <a:ext uri="{FF2B5EF4-FFF2-40B4-BE49-F238E27FC236}">
                    <a16:creationId xmlns:a16="http://schemas.microsoft.com/office/drawing/2014/main" id="{CA6F82A2-D7AB-43A6-AF45-1922562E75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969" y="5718514"/>
                <a:ext cx="212405" cy="220580"/>
              </a:xfrm>
              <a:prstGeom prst="rect">
                <a:avLst/>
              </a:prstGeom>
              <a:blipFill>
                <a:blip r:embed="rId19"/>
                <a:stretch>
                  <a:fillRect l="-11111" r="-8333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70" name="Straight Arrow Connector 769">
            <a:extLst>
              <a:ext uri="{FF2B5EF4-FFF2-40B4-BE49-F238E27FC236}">
                <a16:creationId xmlns:a16="http://schemas.microsoft.com/office/drawing/2014/main" id="{B745C854-CEAB-4C25-80C2-009F74A03132}"/>
              </a:ext>
            </a:extLst>
          </p:cNvPr>
          <p:cNvCxnSpPr>
            <a:stCxn id="767" idx="3"/>
          </p:cNvCxnSpPr>
          <p:nvPr/>
        </p:nvCxnSpPr>
        <p:spPr>
          <a:xfrm flipV="1">
            <a:off x="3837975" y="5825005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1" name="Straight Arrow Connector 770">
            <a:extLst>
              <a:ext uri="{FF2B5EF4-FFF2-40B4-BE49-F238E27FC236}">
                <a16:creationId xmlns:a16="http://schemas.microsoft.com/office/drawing/2014/main" id="{CB109E51-B630-4994-8A25-D8D4711850DA}"/>
              </a:ext>
            </a:extLst>
          </p:cNvPr>
          <p:cNvCxnSpPr>
            <a:stCxn id="792" idx="2"/>
            <a:endCxn id="766" idx="0"/>
          </p:cNvCxnSpPr>
          <p:nvPr/>
        </p:nvCxnSpPr>
        <p:spPr>
          <a:xfrm>
            <a:off x="3383274" y="5566058"/>
            <a:ext cx="5351" cy="1486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2" name="Straight Arrow Connector 771">
            <a:extLst>
              <a:ext uri="{FF2B5EF4-FFF2-40B4-BE49-F238E27FC236}">
                <a16:creationId xmlns:a16="http://schemas.microsoft.com/office/drawing/2014/main" id="{E7DDE574-EC6B-4BC2-B7E9-F05C89EB2057}"/>
              </a:ext>
            </a:extLst>
          </p:cNvPr>
          <p:cNvCxnSpPr>
            <a:stCxn id="794" idx="2"/>
            <a:endCxn id="767" idx="0"/>
          </p:cNvCxnSpPr>
          <p:nvPr/>
        </p:nvCxnSpPr>
        <p:spPr>
          <a:xfrm>
            <a:off x="3726423" y="5566058"/>
            <a:ext cx="5351" cy="1499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8" name="Straight Arrow Connector 787">
            <a:extLst>
              <a:ext uri="{FF2B5EF4-FFF2-40B4-BE49-F238E27FC236}">
                <a16:creationId xmlns:a16="http://schemas.microsoft.com/office/drawing/2014/main" id="{A43D6FFD-AB95-4F13-9E5F-8C824185872C}"/>
              </a:ext>
            </a:extLst>
          </p:cNvPr>
          <p:cNvCxnSpPr>
            <a:stCxn id="796" idx="2"/>
            <a:endCxn id="769" idx="0"/>
          </p:cNvCxnSpPr>
          <p:nvPr/>
        </p:nvCxnSpPr>
        <p:spPr>
          <a:xfrm>
            <a:off x="4078822" y="5566058"/>
            <a:ext cx="5351" cy="1524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0" name="Straight Arrow Connector 789">
            <a:extLst>
              <a:ext uri="{FF2B5EF4-FFF2-40B4-BE49-F238E27FC236}">
                <a16:creationId xmlns:a16="http://schemas.microsoft.com/office/drawing/2014/main" id="{EC45F4E8-DC29-4877-BEF1-458713C643BE}"/>
              </a:ext>
            </a:extLst>
          </p:cNvPr>
          <p:cNvCxnSpPr/>
          <p:nvPr/>
        </p:nvCxnSpPr>
        <p:spPr>
          <a:xfrm flipV="1">
            <a:off x="3150032" y="5452547"/>
            <a:ext cx="127037" cy="17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1" name="Straight Arrow Connector 790">
            <a:extLst>
              <a:ext uri="{FF2B5EF4-FFF2-40B4-BE49-F238E27FC236}">
                <a16:creationId xmlns:a16="http://schemas.microsoft.com/office/drawing/2014/main" id="{165E7C35-D903-41E0-A554-D4501B590F1C}"/>
              </a:ext>
            </a:extLst>
          </p:cNvPr>
          <p:cNvCxnSpPr>
            <a:endCxn id="766" idx="1"/>
          </p:cNvCxnSpPr>
          <p:nvPr/>
        </p:nvCxnSpPr>
        <p:spPr>
          <a:xfrm flipV="1">
            <a:off x="3146125" y="5825025"/>
            <a:ext cx="136296" cy="2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2" name="Rectangle 791">
            <a:extLst>
              <a:ext uri="{FF2B5EF4-FFF2-40B4-BE49-F238E27FC236}">
                <a16:creationId xmlns:a16="http://schemas.microsoft.com/office/drawing/2014/main" id="{4C98AD95-4FDE-41B1-88A7-E4112C343F30}"/>
              </a:ext>
            </a:extLst>
          </p:cNvPr>
          <p:cNvSpPr/>
          <p:nvPr/>
        </p:nvSpPr>
        <p:spPr>
          <a:xfrm>
            <a:off x="3277071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793" name="Straight Arrow Connector 792">
            <a:extLst>
              <a:ext uri="{FF2B5EF4-FFF2-40B4-BE49-F238E27FC236}">
                <a16:creationId xmlns:a16="http://schemas.microsoft.com/office/drawing/2014/main" id="{DD76D384-224F-494A-87DB-E979D21491C1}"/>
              </a:ext>
            </a:extLst>
          </p:cNvPr>
          <p:cNvCxnSpPr/>
          <p:nvPr/>
        </p:nvCxnSpPr>
        <p:spPr>
          <a:xfrm>
            <a:off x="3489473" y="5452547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4" name="Rectangle 793">
            <a:extLst>
              <a:ext uri="{FF2B5EF4-FFF2-40B4-BE49-F238E27FC236}">
                <a16:creationId xmlns:a16="http://schemas.microsoft.com/office/drawing/2014/main" id="{45F8D679-E0DD-47EF-9E18-FAFCBAC6D795}"/>
              </a:ext>
            </a:extLst>
          </p:cNvPr>
          <p:cNvSpPr/>
          <p:nvPr/>
        </p:nvSpPr>
        <p:spPr>
          <a:xfrm>
            <a:off x="3620219" y="5345479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795" name="Straight Arrow Connector 794">
            <a:extLst>
              <a:ext uri="{FF2B5EF4-FFF2-40B4-BE49-F238E27FC236}">
                <a16:creationId xmlns:a16="http://schemas.microsoft.com/office/drawing/2014/main" id="{3870276A-4C23-48B4-923E-00EA1D9618DF}"/>
              </a:ext>
            </a:extLst>
          </p:cNvPr>
          <p:cNvCxnSpPr/>
          <p:nvPr/>
        </p:nvCxnSpPr>
        <p:spPr>
          <a:xfrm flipV="1">
            <a:off x="3832623" y="5452547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6" name="Rectangle 795">
            <a:extLst>
              <a:ext uri="{FF2B5EF4-FFF2-40B4-BE49-F238E27FC236}">
                <a16:creationId xmlns:a16="http://schemas.microsoft.com/office/drawing/2014/main" id="{09A83900-5441-45F8-88FA-FF434BD14394}"/>
              </a:ext>
            </a:extLst>
          </p:cNvPr>
          <p:cNvSpPr/>
          <p:nvPr/>
        </p:nvSpPr>
        <p:spPr>
          <a:xfrm>
            <a:off x="3972619" y="5345479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797" name="Straight Arrow Connector 796">
            <a:extLst>
              <a:ext uri="{FF2B5EF4-FFF2-40B4-BE49-F238E27FC236}">
                <a16:creationId xmlns:a16="http://schemas.microsoft.com/office/drawing/2014/main" id="{18BB6465-E1AE-43D8-86F2-BA054B38E111}"/>
              </a:ext>
            </a:extLst>
          </p:cNvPr>
          <p:cNvCxnSpPr/>
          <p:nvPr/>
        </p:nvCxnSpPr>
        <p:spPr>
          <a:xfrm>
            <a:off x="4196122" y="5452547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8" name="Rectangle 797">
            <a:extLst>
              <a:ext uri="{FF2B5EF4-FFF2-40B4-BE49-F238E27FC236}">
                <a16:creationId xmlns:a16="http://schemas.microsoft.com/office/drawing/2014/main" id="{954F2559-640D-4620-9EF0-B921CFB2440D}"/>
              </a:ext>
            </a:extLst>
          </p:cNvPr>
          <p:cNvSpPr/>
          <p:nvPr/>
        </p:nvSpPr>
        <p:spPr>
          <a:xfrm>
            <a:off x="4323564" y="5345479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799" name="Straight Arrow Connector 798">
            <a:extLst>
              <a:ext uri="{FF2B5EF4-FFF2-40B4-BE49-F238E27FC236}">
                <a16:creationId xmlns:a16="http://schemas.microsoft.com/office/drawing/2014/main" id="{72C5AC15-3CE9-43DF-A452-A4D21BAA105B}"/>
              </a:ext>
            </a:extLst>
          </p:cNvPr>
          <p:cNvCxnSpPr>
            <a:stCxn id="798" idx="2"/>
            <a:endCxn id="800" idx="0"/>
          </p:cNvCxnSpPr>
          <p:nvPr/>
        </p:nvCxnSpPr>
        <p:spPr>
          <a:xfrm>
            <a:off x="4429767" y="5566058"/>
            <a:ext cx="1473" cy="1505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00" name="Rectangle 799">
                <a:extLst>
                  <a:ext uri="{FF2B5EF4-FFF2-40B4-BE49-F238E27FC236}">
                    <a16:creationId xmlns:a16="http://schemas.microsoft.com/office/drawing/2014/main" id="{911736CE-80DC-436F-BBCD-2B88FDFC1B4D}"/>
                  </a:ext>
                </a:extLst>
              </p:cNvPr>
              <p:cNvSpPr/>
              <p:nvPr/>
            </p:nvSpPr>
            <p:spPr>
              <a:xfrm>
                <a:off x="4325037" y="571664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00" name="Rectangle 799">
                <a:extLst>
                  <a:ext uri="{FF2B5EF4-FFF2-40B4-BE49-F238E27FC236}">
                    <a16:creationId xmlns:a16="http://schemas.microsoft.com/office/drawing/2014/main" id="{911736CE-80DC-436F-BBCD-2B88FDFC1B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037" y="5716644"/>
                <a:ext cx="212405" cy="220580"/>
              </a:xfrm>
              <a:prstGeom prst="rect">
                <a:avLst/>
              </a:prstGeom>
              <a:blipFill>
                <a:blip r:embed="rId20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1" name="Straight Arrow Connector 800">
            <a:extLst>
              <a:ext uri="{FF2B5EF4-FFF2-40B4-BE49-F238E27FC236}">
                <a16:creationId xmlns:a16="http://schemas.microsoft.com/office/drawing/2014/main" id="{6CAF8DFE-8BAA-4387-8B11-07A0D2D0BA71}"/>
              </a:ext>
            </a:extLst>
          </p:cNvPr>
          <p:cNvCxnSpPr>
            <a:stCxn id="769" idx="3"/>
            <a:endCxn id="800" idx="1"/>
          </p:cNvCxnSpPr>
          <p:nvPr/>
        </p:nvCxnSpPr>
        <p:spPr>
          <a:xfrm flipV="1">
            <a:off x="4190375" y="5826934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2" name="Oval 801">
            <a:extLst>
              <a:ext uri="{FF2B5EF4-FFF2-40B4-BE49-F238E27FC236}">
                <a16:creationId xmlns:a16="http://schemas.microsoft.com/office/drawing/2014/main" id="{FB0F31C8-011E-4221-A1CB-B5A517229B5B}"/>
              </a:ext>
            </a:extLst>
          </p:cNvPr>
          <p:cNvSpPr/>
          <p:nvPr/>
        </p:nvSpPr>
        <p:spPr>
          <a:xfrm>
            <a:off x="4205215" y="4847945"/>
            <a:ext cx="80224" cy="961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03" name="Oval 802">
            <a:extLst>
              <a:ext uri="{FF2B5EF4-FFF2-40B4-BE49-F238E27FC236}">
                <a16:creationId xmlns:a16="http://schemas.microsoft.com/office/drawing/2014/main" id="{05CAE784-890A-46C7-B199-EDCD5A6302AF}"/>
              </a:ext>
            </a:extLst>
          </p:cNvPr>
          <p:cNvSpPr/>
          <p:nvPr/>
        </p:nvSpPr>
        <p:spPr>
          <a:xfrm>
            <a:off x="4205215" y="4997632"/>
            <a:ext cx="80224" cy="961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04" name="Oval 803">
            <a:extLst>
              <a:ext uri="{FF2B5EF4-FFF2-40B4-BE49-F238E27FC236}">
                <a16:creationId xmlns:a16="http://schemas.microsoft.com/office/drawing/2014/main" id="{EA207E09-D798-468D-8A06-E8991DF86C88}"/>
              </a:ext>
            </a:extLst>
          </p:cNvPr>
          <p:cNvSpPr/>
          <p:nvPr/>
        </p:nvSpPr>
        <p:spPr>
          <a:xfrm>
            <a:off x="4205215" y="5147317"/>
            <a:ext cx="80224" cy="961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cxnSp>
        <p:nvCxnSpPr>
          <p:cNvPr id="805" name="Straight Arrow Connector 804">
            <a:extLst>
              <a:ext uri="{FF2B5EF4-FFF2-40B4-BE49-F238E27FC236}">
                <a16:creationId xmlns:a16="http://schemas.microsoft.com/office/drawing/2014/main" id="{019A0A9D-7DA9-41A5-9D04-819A592B95CF}"/>
              </a:ext>
            </a:extLst>
          </p:cNvPr>
          <p:cNvCxnSpPr/>
          <p:nvPr/>
        </p:nvCxnSpPr>
        <p:spPr>
          <a:xfrm>
            <a:off x="2113134" y="5452547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6" name="Rectangle 805">
            <a:extLst>
              <a:ext uri="{FF2B5EF4-FFF2-40B4-BE49-F238E27FC236}">
                <a16:creationId xmlns:a16="http://schemas.microsoft.com/office/drawing/2014/main" id="{6C3D4BFA-1BA6-4ADC-A3BE-1359A07E0D0C}"/>
              </a:ext>
            </a:extLst>
          </p:cNvPr>
          <p:cNvSpPr/>
          <p:nvPr/>
        </p:nvSpPr>
        <p:spPr>
          <a:xfrm>
            <a:off x="2240576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07" name="Straight Arrow Connector 806">
            <a:extLst>
              <a:ext uri="{FF2B5EF4-FFF2-40B4-BE49-F238E27FC236}">
                <a16:creationId xmlns:a16="http://schemas.microsoft.com/office/drawing/2014/main" id="{DA8041E9-574D-43DA-8FFF-515A1D132320}"/>
              </a:ext>
            </a:extLst>
          </p:cNvPr>
          <p:cNvCxnSpPr>
            <a:stCxn id="806" idx="2"/>
            <a:endCxn id="808" idx="0"/>
          </p:cNvCxnSpPr>
          <p:nvPr/>
        </p:nvCxnSpPr>
        <p:spPr>
          <a:xfrm>
            <a:off x="2346779" y="5566058"/>
            <a:ext cx="1497" cy="1507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08" name="Rectangle 807">
                <a:extLst>
                  <a:ext uri="{FF2B5EF4-FFF2-40B4-BE49-F238E27FC236}">
                    <a16:creationId xmlns:a16="http://schemas.microsoft.com/office/drawing/2014/main" id="{2697EB3D-4A25-4386-BA21-71B34862BC70}"/>
                  </a:ext>
                </a:extLst>
              </p:cNvPr>
              <p:cNvSpPr/>
              <p:nvPr/>
            </p:nvSpPr>
            <p:spPr>
              <a:xfrm>
                <a:off x="2242073" y="5716815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08" name="Rectangle 807">
                <a:extLst>
                  <a:ext uri="{FF2B5EF4-FFF2-40B4-BE49-F238E27FC236}">
                    <a16:creationId xmlns:a16="http://schemas.microsoft.com/office/drawing/2014/main" id="{2697EB3D-4A25-4386-BA21-71B34862BC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2073" y="5716815"/>
                <a:ext cx="212405" cy="220580"/>
              </a:xfrm>
              <a:prstGeom prst="rect">
                <a:avLst/>
              </a:prstGeom>
              <a:blipFill>
                <a:blip r:embed="rId21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9" name="Straight Arrow Connector 808">
            <a:extLst>
              <a:ext uri="{FF2B5EF4-FFF2-40B4-BE49-F238E27FC236}">
                <a16:creationId xmlns:a16="http://schemas.microsoft.com/office/drawing/2014/main" id="{7043AA40-63EB-4178-AEBB-C87405E4F4FE}"/>
              </a:ext>
            </a:extLst>
          </p:cNvPr>
          <p:cNvCxnSpPr>
            <a:endCxn id="808" idx="1"/>
          </p:cNvCxnSpPr>
          <p:nvPr/>
        </p:nvCxnSpPr>
        <p:spPr>
          <a:xfrm>
            <a:off x="2108523" y="5827104"/>
            <a:ext cx="1335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0" name="Straight Arrow Connector 809">
            <a:extLst>
              <a:ext uri="{FF2B5EF4-FFF2-40B4-BE49-F238E27FC236}">
                <a16:creationId xmlns:a16="http://schemas.microsoft.com/office/drawing/2014/main" id="{2D855128-0EDB-4D3F-B5B7-C88152721BED}"/>
              </a:ext>
            </a:extLst>
          </p:cNvPr>
          <p:cNvCxnSpPr/>
          <p:nvPr/>
        </p:nvCxnSpPr>
        <p:spPr>
          <a:xfrm>
            <a:off x="2452980" y="5452547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1" name="Rectangle 810">
            <a:extLst>
              <a:ext uri="{FF2B5EF4-FFF2-40B4-BE49-F238E27FC236}">
                <a16:creationId xmlns:a16="http://schemas.microsoft.com/office/drawing/2014/main" id="{21A19663-706B-41DE-AC59-756F51C3BAAF}"/>
              </a:ext>
            </a:extLst>
          </p:cNvPr>
          <p:cNvSpPr/>
          <p:nvPr/>
        </p:nvSpPr>
        <p:spPr>
          <a:xfrm>
            <a:off x="2583725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12" name="Straight Arrow Connector 811">
            <a:extLst>
              <a:ext uri="{FF2B5EF4-FFF2-40B4-BE49-F238E27FC236}">
                <a16:creationId xmlns:a16="http://schemas.microsoft.com/office/drawing/2014/main" id="{4B20987A-3346-4780-A755-1787F5BA03C3}"/>
              </a:ext>
            </a:extLst>
          </p:cNvPr>
          <p:cNvCxnSpPr>
            <a:stCxn id="811" idx="2"/>
            <a:endCxn id="813" idx="0"/>
          </p:cNvCxnSpPr>
          <p:nvPr/>
        </p:nvCxnSpPr>
        <p:spPr>
          <a:xfrm>
            <a:off x="2689928" y="5566058"/>
            <a:ext cx="1497" cy="1519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13" name="Rectangle 812">
                <a:extLst>
                  <a:ext uri="{FF2B5EF4-FFF2-40B4-BE49-F238E27FC236}">
                    <a16:creationId xmlns:a16="http://schemas.microsoft.com/office/drawing/2014/main" id="{75BC4C89-EDF1-406F-BBD2-BC839FFFC2A0}"/>
                  </a:ext>
                </a:extLst>
              </p:cNvPr>
              <p:cNvSpPr/>
              <p:nvPr/>
            </p:nvSpPr>
            <p:spPr>
              <a:xfrm>
                <a:off x="2585222" y="5718048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13" name="Rectangle 812">
                <a:extLst>
                  <a:ext uri="{FF2B5EF4-FFF2-40B4-BE49-F238E27FC236}">
                    <a16:creationId xmlns:a16="http://schemas.microsoft.com/office/drawing/2014/main" id="{75BC4C89-EDF1-406F-BBD2-BC839FFFC2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5222" y="5718048"/>
                <a:ext cx="212405" cy="220580"/>
              </a:xfrm>
              <a:prstGeom prst="rect">
                <a:avLst/>
              </a:prstGeom>
              <a:blipFill>
                <a:blip r:embed="rId22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14" name="Straight Arrow Connector 813">
            <a:extLst>
              <a:ext uri="{FF2B5EF4-FFF2-40B4-BE49-F238E27FC236}">
                <a16:creationId xmlns:a16="http://schemas.microsoft.com/office/drawing/2014/main" id="{0B176174-2340-4036-AC2C-7D74EE59867D}"/>
              </a:ext>
            </a:extLst>
          </p:cNvPr>
          <p:cNvCxnSpPr>
            <a:stCxn id="808" idx="3"/>
            <a:endCxn id="813" idx="1"/>
          </p:cNvCxnSpPr>
          <p:nvPr/>
        </p:nvCxnSpPr>
        <p:spPr>
          <a:xfrm>
            <a:off x="2454478" y="5827104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5" name="Straight Arrow Connector 814">
            <a:extLst>
              <a:ext uri="{FF2B5EF4-FFF2-40B4-BE49-F238E27FC236}">
                <a16:creationId xmlns:a16="http://schemas.microsoft.com/office/drawing/2014/main" id="{195D3001-E9B2-4690-A1DD-C2B14D73B1F9}"/>
              </a:ext>
            </a:extLst>
          </p:cNvPr>
          <p:cNvCxnSpPr/>
          <p:nvPr/>
        </p:nvCxnSpPr>
        <p:spPr>
          <a:xfrm flipV="1">
            <a:off x="2796130" y="5452547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6" name="Rectangle 815">
            <a:extLst>
              <a:ext uri="{FF2B5EF4-FFF2-40B4-BE49-F238E27FC236}">
                <a16:creationId xmlns:a16="http://schemas.microsoft.com/office/drawing/2014/main" id="{FF37C637-EA15-43A9-98D8-C567FF93E8A9}"/>
              </a:ext>
            </a:extLst>
          </p:cNvPr>
          <p:cNvSpPr/>
          <p:nvPr/>
        </p:nvSpPr>
        <p:spPr>
          <a:xfrm>
            <a:off x="2931178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17" name="Straight Arrow Connector 816">
            <a:extLst>
              <a:ext uri="{FF2B5EF4-FFF2-40B4-BE49-F238E27FC236}">
                <a16:creationId xmlns:a16="http://schemas.microsoft.com/office/drawing/2014/main" id="{91FA5B1F-CA5D-48AD-B310-1EDFFC049831}"/>
              </a:ext>
            </a:extLst>
          </p:cNvPr>
          <p:cNvCxnSpPr>
            <a:stCxn id="816" idx="2"/>
            <a:endCxn id="818" idx="0"/>
          </p:cNvCxnSpPr>
          <p:nvPr/>
        </p:nvCxnSpPr>
        <p:spPr>
          <a:xfrm>
            <a:off x="3037382" y="5566058"/>
            <a:ext cx="1497" cy="1507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18" name="Rectangle 817">
                <a:extLst>
                  <a:ext uri="{FF2B5EF4-FFF2-40B4-BE49-F238E27FC236}">
                    <a16:creationId xmlns:a16="http://schemas.microsoft.com/office/drawing/2014/main" id="{12EC6468-8C32-4AC9-ADAB-7A761BDEF4A6}"/>
                  </a:ext>
                </a:extLst>
              </p:cNvPr>
              <p:cNvSpPr/>
              <p:nvPr/>
            </p:nvSpPr>
            <p:spPr>
              <a:xfrm>
                <a:off x="2932675" y="5716795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18" name="Rectangle 817">
                <a:extLst>
                  <a:ext uri="{FF2B5EF4-FFF2-40B4-BE49-F238E27FC236}">
                    <a16:creationId xmlns:a16="http://schemas.microsoft.com/office/drawing/2014/main" id="{12EC6468-8C32-4AC9-ADAB-7A761BDEF4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2675" y="5716795"/>
                <a:ext cx="212405" cy="220580"/>
              </a:xfrm>
              <a:prstGeom prst="rect">
                <a:avLst/>
              </a:prstGeom>
              <a:blipFill>
                <a:blip r:embed="rId23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19" name="Straight Arrow Connector 818">
            <a:extLst>
              <a:ext uri="{FF2B5EF4-FFF2-40B4-BE49-F238E27FC236}">
                <a16:creationId xmlns:a16="http://schemas.microsoft.com/office/drawing/2014/main" id="{21D79E48-9D50-4127-83FC-12B11C12C9AB}"/>
              </a:ext>
            </a:extLst>
          </p:cNvPr>
          <p:cNvCxnSpPr>
            <a:stCxn id="813" idx="3"/>
            <a:endCxn id="818" idx="1"/>
          </p:cNvCxnSpPr>
          <p:nvPr/>
        </p:nvCxnSpPr>
        <p:spPr>
          <a:xfrm flipV="1">
            <a:off x="2797627" y="5827085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" name="Straight Arrow Connector 819">
            <a:extLst>
              <a:ext uri="{FF2B5EF4-FFF2-40B4-BE49-F238E27FC236}">
                <a16:creationId xmlns:a16="http://schemas.microsoft.com/office/drawing/2014/main" id="{E78DE954-67CA-46D0-AC06-E2FEFD760CD6}"/>
              </a:ext>
            </a:extLst>
          </p:cNvPr>
          <p:cNvCxnSpPr/>
          <p:nvPr/>
        </p:nvCxnSpPr>
        <p:spPr>
          <a:xfrm>
            <a:off x="4539379" y="5452547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1" name="Rectangle 820">
            <a:extLst>
              <a:ext uri="{FF2B5EF4-FFF2-40B4-BE49-F238E27FC236}">
                <a16:creationId xmlns:a16="http://schemas.microsoft.com/office/drawing/2014/main" id="{267DAA56-E394-415B-BDCA-B8E9279277D5}"/>
              </a:ext>
            </a:extLst>
          </p:cNvPr>
          <p:cNvSpPr/>
          <p:nvPr/>
        </p:nvSpPr>
        <p:spPr>
          <a:xfrm>
            <a:off x="4666821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822" name="Straight Arrow Connector 821">
            <a:extLst>
              <a:ext uri="{FF2B5EF4-FFF2-40B4-BE49-F238E27FC236}">
                <a16:creationId xmlns:a16="http://schemas.microsoft.com/office/drawing/2014/main" id="{DE62FB6B-8A37-4D9D-94B3-A7AA94C53FE1}"/>
              </a:ext>
            </a:extLst>
          </p:cNvPr>
          <p:cNvCxnSpPr>
            <a:stCxn id="821" idx="2"/>
            <a:endCxn id="823" idx="0"/>
          </p:cNvCxnSpPr>
          <p:nvPr/>
        </p:nvCxnSpPr>
        <p:spPr>
          <a:xfrm>
            <a:off x="4773024" y="5566058"/>
            <a:ext cx="0" cy="1587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23" name="Rectangle 822">
                <a:extLst>
                  <a:ext uri="{FF2B5EF4-FFF2-40B4-BE49-F238E27FC236}">
                    <a16:creationId xmlns:a16="http://schemas.microsoft.com/office/drawing/2014/main" id="{B344C82F-62CA-45DB-8E08-4164F02453F5}"/>
                  </a:ext>
                </a:extLst>
              </p:cNvPr>
              <p:cNvSpPr/>
              <p:nvPr/>
            </p:nvSpPr>
            <p:spPr>
              <a:xfrm>
                <a:off x="4666821" y="572479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23" name="Rectangle 822">
                <a:extLst>
                  <a:ext uri="{FF2B5EF4-FFF2-40B4-BE49-F238E27FC236}">
                    <a16:creationId xmlns:a16="http://schemas.microsoft.com/office/drawing/2014/main" id="{B344C82F-62CA-45DB-8E08-4164F02453F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6821" y="5724791"/>
                <a:ext cx="212405" cy="220580"/>
              </a:xfrm>
              <a:prstGeom prst="rect">
                <a:avLst/>
              </a:prstGeom>
              <a:blipFill>
                <a:blip r:embed="rId24"/>
                <a:stretch>
                  <a:fillRect l="-13889" r="-8333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24" name="Straight Arrow Connector 823">
            <a:extLst>
              <a:ext uri="{FF2B5EF4-FFF2-40B4-BE49-F238E27FC236}">
                <a16:creationId xmlns:a16="http://schemas.microsoft.com/office/drawing/2014/main" id="{F6E96580-101C-45AF-8AAE-53814F9ED6B1}"/>
              </a:ext>
            </a:extLst>
          </p:cNvPr>
          <p:cNvCxnSpPr>
            <a:endCxn id="823" idx="1"/>
          </p:cNvCxnSpPr>
          <p:nvPr/>
        </p:nvCxnSpPr>
        <p:spPr>
          <a:xfrm>
            <a:off x="4534779" y="5835080"/>
            <a:ext cx="1320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Arrow Connector 824">
            <a:extLst>
              <a:ext uri="{FF2B5EF4-FFF2-40B4-BE49-F238E27FC236}">
                <a16:creationId xmlns:a16="http://schemas.microsoft.com/office/drawing/2014/main" id="{11C5E80B-129B-4EC7-AF08-D6907E71AC93}"/>
              </a:ext>
            </a:extLst>
          </p:cNvPr>
          <p:cNvCxnSpPr/>
          <p:nvPr/>
        </p:nvCxnSpPr>
        <p:spPr>
          <a:xfrm>
            <a:off x="4884964" y="5452547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6" name="Rectangle 825">
            <a:extLst>
              <a:ext uri="{FF2B5EF4-FFF2-40B4-BE49-F238E27FC236}">
                <a16:creationId xmlns:a16="http://schemas.microsoft.com/office/drawing/2014/main" id="{97A82F38-5BB8-40E5-B083-F78E4D3D5C6A}"/>
              </a:ext>
            </a:extLst>
          </p:cNvPr>
          <p:cNvSpPr/>
          <p:nvPr/>
        </p:nvSpPr>
        <p:spPr>
          <a:xfrm>
            <a:off x="5012408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827" name="Straight Arrow Connector 826">
            <a:extLst>
              <a:ext uri="{FF2B5EF4-FFF2-40B4-BE49-F238E27FC236}">
                <a16:creationId xmlns:a16="http://schemas.microsoft.com/office/drawing/2014/main" id="{1B41E2E9-7304-418F-AE2C-7D29A724E209}"/>
              </a:ext>
            </a:extLst>
          </p:cNvPr>
          <p:cNvCxnSpPr>
            <a:stCxn id="826" idx="2"/>
            <a:endCxn id="828" idx="0"/>
          </p:cNvCxnSpPr>
          <p:nvPr/>
        </p:nvCxnSpPr>
        <p:spPr>
          <a:xfrm>
            <a:off x="5118611" y="5566058"/>
            <a:ext cx="0" cy="1588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28" name="Rectangle 827">
                <a:extLst>
                  <a:ext uri="{FF2B5EF4-FFF2-40B4-BE49-F238E27FC236}">
                    <a16:creationId xmlns:a16="http://schemas.microsoft.com/office/drawing/2014/main" id="{7332DDC3-9611-46D5-8FB6-A553FD537F48}"/>
                  </a:ext>
                </a:extLst>
              </p:cNvPr>
              <p:cNvSpPr/>
              <p:nvPr/>
            </p:nvSpPr>
            <p:spPr>
              <a:xfrm>
                <a:off x="5012408" y="5724878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28" name="Rectangle 827">
                <a:extLst>
                  <a:ext uri="{FF2B5EF4-FFF2-40B4-BE49-F238E27FC236}">
                    <a16:creationId xmlns:a16="http://schemas.microsoft.com/office/drawing/2014/main" id="{7332DDC3-9611-46D5-8FB6-A553FD537F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2408" y="5724878"/>
                <a:ext cx="212405" cy="220580"/>
              </a:xfrm>
              <a:prstGeom prst="rect">
                <a:avLst/>
              </a:prstGeom>
              <a:blipFill>
                <a:blip r:embed="rId25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29" name="Straight Arrow Connector 828">
            <a:extLst>
              <a:ext uri="{FF2B5EF4-FFF2-40B4-BE49-F238E27FC236}">
                <a16:creationId xmlns:a16="http://schemas.microsoft.com/office/drawing/2014/main" id="{CECF001B-FEBE-451E-BB03-80DFBD0BD9F8}"/>
              </a:ext>
            </a:extLst>
          </p:cNvPr>
          <p:cNvCxnSpPr>
            <a:endCxn id="828" idx="1"/>
          </p:cNvCxnSpPr>
          <p:nvPr/>
        </p:nvCxnSpPr>
        <p:spPr>
          <a:xfrm>
            <a:off x="4880366" y="5835168"/>
            <a:ext cx="1320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30" name="Rectangle 829">
                <a:extLst>
                  <a:ext uri="{FF2B5EF4-FFF2-40B4-BE49-F238E27FC236}">
                    <a16:creationId xmlns:a16="http://schemas.microsoft.com/office/drawing/2014/main" id="{2A2A5772-5ECB-4646-83B4-07190BFB06CB}"/>
                  </a:ext>
                </a:extLst>
              </p:cNvPr>
              <p:cNvSpPr/>
              <p:nvPr/>
            </p:nvSpPr>
            <p:spPr>
              <a:xfrm>
                <a:off x="6056688" y="571704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30" name="Rectangle 829">
                <a:extLst>
                  <a:ext uri="{FF2B5EF4-FFF2-40B4-BE49-F238E27FC236}">
                    <a16:creationId xmlns:a16="http://schemas.microsoft.com/office/drawing/2014/main" id="{2A2A5772-5ECB-4646-83B4-07190BFB06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6688" y="5717041"/>
                <a:ext cx="212405" cy="220580"/>
              </a:xfrm>
              <a:prstGeom prst="rect">
                <a:avLst/>
              </a:prstGeom>
              <a:blipFill>
                <a:blip r:embed="rId26"/>
                <a:stretch>
                  <a:fillRect l="-13889" r="-8333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1" name="Rectangle 830">
                <a:extLst>
                  <a:ext uri="{FF2B5EF4-FFF2-40B4-BE49-F238E27FC236}">
                    <a16:creationId xmlns:a16="http://schemas.microsoft.com/office/drawing/2014/main" id="{613FE691-886F-4418-BFE6-5BE23E5F7188}"/>
                  </a:ext>
                </a:extLst>
              </p:cNvPr>
              <p:cNvSpPr/>
              <p:nvPr/>
            </p:nvSpPr>
            <p:spPr>
              <a:xfrm>
                <a:off x="6399837" y="571827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31" name="Rectangle 830">
                <a:extLst>
                  <a:ext uri="{FF2B5EF4-FFF2-40B4-BE49-F238E27FC236}">
                    <a16:creationId xmlns:a16="http://schemas.microsoft.com/office/drawing/2014/main" id="{613FE691-886F-4418-BFE6-5BE23E5F71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9837" y="5718274"/>
                <a:ext cx="212405" cy="220580"/>
              </a:xfrm>
              <a:prstGeom prst="rect">
                <a:avLst/>
              </a:prstGeom>
              <a:blipFill>
                <a:blip r:embed="rId27"/>
                <a:stretch>
                  <a:fillRect l="-10811" r="-8108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32" name="Straight Arrow Connector 831">
            <a:extLst>
              <a:ext uri="{FF2B5EF4-FFF2-40B4-BE49-F238E27FC236}">
                <a16:creationId xmlns:a16="http://schemas.microsoft.com/office/drawing/2014/main" id="{024FCE7C-99B3-4F1A-99C2-1C800E609963}"/>
              </a:ext>
            </a:extLst>
          </p:cNvPr>
          <p:cNvCxnSpPr>
            <a:stCxn id="830" idx="3"/>
            <a:endCxn id="831" idx="1"/>
          </p:cNvCxnSpPr>
          <p:nvPr/>
        </p:nvCxnSpPr>
        <p:spPr>
          <a:xfrm>
            <a:off x="6269092" y="5827330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33" name="Rectangle 832">
                <a:extLst>
                  <a:ext uri="{FF2B5EF4-FFF2-40B4-BE49-F238E27FC236}">
                    <a16:creationId xmlns:a16="http://schemas.microsoft.com/office/drawing/2014/main" id="{948EC1BB-A37F-4934-A3D0-D4AFFDFE6406}"/>
                  </a:ext>
                </a:extLst>
              </p:cNvPr>
              <p:cNvSpPr/>
              <p:nvPr/>
            </p:nvSpPr>
            <p:spPr>
              <a:xfrm>
                <a:off x="6752237" y="572082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33" name="Rectangle 832">
                <a:extLst>
                  <a:ext uri="{FF2B5EF4-FFF2-40B4-BE49-F238E27FC236}">
                    <a16:creationId xmlns:a16="http://schemas.microsoft.com/office/drawing/2014/main" id="{948EC1BB-A37F-4934-A3D0-D4AFFDFE64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2237" y="5720820"/>
                <a:ext cx="212405" cy="220580"/>
              </a:xfrm>
              <a:prstGeom prst="rect">
                <a:avLst/>
              </a:prstGeom>
              <a:blipFill>
                <a:blip r:embed="rId28"/>
                <a:stretch>
                  <a:fillRect l="-11111" r="-8333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34" name="Straight Arrow Connector 833">
            <a:extLst>
              <a:ext uri="{FF2B5EF4-FFF2-40B4-BE49-F238E27FC236}">
                <a16:creationId xmlns:a16="http://schemas.microsoft.com/office/drawing/2014/main" id="{DF4C5825-BD1F-477D-A758-B6F7A391A311}"/>
              </a:ext>
            </a:extLst>
          </p:cNvPr>
          <p:cNvCxnSpPr>
            <a:stCxn id="831" idx="3"/>
          </p:cNvCxnSpPr>
          <p:nvPr/>
        </p:nvCxnSpPr>
        <p:spPr>
          <a:xfrm flipV="1">
            <a:off x="6612242" y="5827310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5" name="Straight Arrow Connector 834">
            <a:extLst>
              <a:ext uri="{FF2B5EF4-FFF2-40B4-BE49-F238E27FC236}">
                <a16:creationId xmlns:a16="http://schemas.microsoft.com/office/drawing/2014/main" id="{F28C5B7D-0923-4034-96A5-580BC97D6E13}"/>
              </a:ext>
            </a:extLst>
          </p:cNvPr>
          <p:cNvCxnSpPr>
            <a:stCxn id="840" idx="2"/>
            <a:endCxn id="830" idx="0"/>
          </p:cNvCxnSpPr>
          <p:nvPr/>
        </p:nvCxnSpPr>
        <p:spPr>
          <a:xfrm>
            <a:off x="6157541" y="5566058"/>
            <a:ext cx="5351" cy="1509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6" name="Straight Arrow Connector 835">
            <a:extLst>
              <a:ext uri="{FF2B5EF4-FFF2-40B4-BE49-F238E27FC236}">
                <a16:creationId xmlns:a16="http://schemas.microsoft.com/office/drawing/2014/main" id="{5E17A015-168F-4F1F-8546-3C75FB3B2A0F}"/>
              </a:ext>
            </a:extLst>
          </p:cNvPr>
          <p:cNvCxnSpPr>
            <a:stCxn id="842" idx="2"/>
            <a:endCxn id="831" idx="0"/>
          </p:cNvCxnSpPr>
          <p:nvPr/>
        </p:nvCxnSpPr>
        <p:spPr>
          <a:xfrm>
            <a:off x="6500690" y="5566058"/>
            <a:ext cx="5351" cy="15221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Arrow Connector 836">
            <a:extLst>
              <a:ext uri="{FF2B5EF4-FFF2-40B4-BE49-F238E27FC236}">
                <a16:creationId xmlns:a16="http://schemas.microsoft.com/office/drawing/2014/main" id="{01603347-18AC-480C-862F-2AAF9A48B09B}"/>
              </a:ext>
            </a:extLst>
          </p:cNvPr>
          <p:cNvCxnSpPr>
            <a:stCxn id="844" idx="2"/>
            <a:endCxn id="833" idx="0"/>
          </p:cNvCxnSpPr>
          <p:nvPr/>
        </p:nvCxnSpPr>
        <p:spPr>
          <a:xfrm>
            <a:off x="6853089" y="5566058"/>
            <a:ext cx="5351" cy="1547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8" name="Straight Arrow Connector 837">
            <a:extLst>
              <a:ext uri="{FF2B5EF4-FFF2-40B4-BE49-F238E27FC236}">
                <a16:creationId xmlns:a16="http://schemas.microsoft.com/office/drawing/2014/main" id="{9A3C5967-3109-4FFD-9269-746C6A22E9E9}"/>
              </a:ext>
            </a:extLst>
          </p:cNvPr>
          <p:cNvCxnSpPr/>
          <p:nvPr/>
        </p:nvCxnSpPr>
        <p:spPr>
          <a:xfrm flipV="1">
            <a:off x="5924299" y="5452547"/>
            <a:ext cx="127037" cy="17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9" name="Straight Arrow Connector 838">
            <a:extLst>
              <a:ext uri="{FF2B5EF4-FFF2-40B4-BE49-F238E27FC236}">
                <a16:creationId xmlns:a16="http://schemas.microsoft.com/office/drawing/2014/main" id="{256F6275-5324-480E-9A88-3E3AE33CF746}"/>
              </a:ext>
            </a:extLst>
          </p:cNvPr>
          <p:cNvCxnSpPr>
            <a:endCxn id="830" idx="1"/>
          </p:cNvCxnSpPr>
          <p:nvPr/>
        </p:nvCxnSpPr>
        <p:spPr>
          <a:xfrm flipV="1">
            <a:off x="5920392" y="5827330"/>
            <a:ext cx="136296" cy="2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0" name="Rectangle 839">
            <a:extLst>
              <a:ext uri="{FF2B5EF4-FFF2-40B4-BE49-F238E27FC236}">
                <a16:creationId xmlns:a16="http://schemas.microsoft.com/office/drawing/2014/main" id="{5CF4F57E-8159-4912-80AD-494A15542923}"/>
              </a:ext>
            </a:extLst>
          </p:cNvPr>
          <p:cNvSpPr/>
          <p:nvPr/>
        </p:nvSpPr>
        <p:spPr>
          <a:xfrm>
            <a:off x="6051338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41" name="Straight Arrow Connector 840">
            <a:extLst>
              <a:ext uri="{FF2B5EF4-FFF2-40B4-BE49-F238E27FC236}">
                <a16:creationId xmlns:a16="http://schemas.microsoft.com/office/drawing/2014/main" id="{2CDC206A-B2B4-4D88-805A-DE1A2CD567D2}"/>
              </a:ext>
            </a:extLst>
          </p:cNvPr>
          <p:cNvCxnSpPr/>
          <p:nvPr/>
        </p:nvCxnSpPr>
        <p:spPr>
          <a:xfrm>
            <a:off x="6263740" y="5452547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2" name="Rectangle 841">
            <a:extLst>
              <a:ext uri="{FF2B5EF4-FFF2-40B4-BE49-F238E27FC236}">
                <a16:creationId xmlns:a16="http://schemas.microsoft.com/office/drawing/2014/main" id="{4B94C6A6-D59A-4F17-9F4C-AD8BE3A775BE}"/>
              </a:ext>
            </a:extLst>
          </p:cNvPr>
          <p:cNvSpPr/>
          <p:nvPr/>
        </p:nvSpPr>
        <p:spPr>
          <a:xfrm>
            <a:off x="6394486" y="5345479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43" name="Straight Arrow Connector 842">
            <a:extLst>
              <a:ext uri="{FF2B5EF4-FFF2-40B4-BE49-F238E27FC236}">
                <a16:creationId xmlns:a16="http://schemas.microsoft.com/office/drawing/2014/main" id="{4D24A058-7419-49BD-AA70-2CB9B1CB5052}"/>
              </a:ext>
            </a:extLst>
          </p:cNvPr>
          <p:cNvCxnSpPr/>
          <p:nvPr/>
        </p:nvCxnSpPr>
        <p:spPr>
          <a:xfrm flipV="1">
            <a:off x="6606890" y="5452547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4" name="Rectangle 843">
            <a:extLst>
              <a:ext uri="{FF2B5EF4-FFF2-40B4-BE49-F238E27FC236}">
                <a16:creationId xmlns:a16="http://schemas.microsoft.com/office/drawing/2014/main" id="{F45D3135-1B2D-4825-A7E2-936DE0253781}"/>
              </a:ext>
            </a:extLst>
          </p:cNvPr>
          <p:cNvSpPr/>
          <p:nvPr/>
        </p:nvSpPr>
        <p:spPr>
          <a:xfrm>
            <a:off x="6746886" y="5345479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845" name="Straight Arrow Connector 844">
            <a:extLst>
              <a:ext uri="{FF2B5EF4-FFF2-40B4-BE49-F238E27FC236}">
                <a16:creationId xmlns:a16="http://schemas.microsoft.com/office/drawing/2014/main" id="{0D9D2A19-9B69-4F84-9B5A-6DF28CD3AF29}"/>
              </a:ext>
            </a:extLst>
          </p:cNvPr>
          <p:cNvCxnSpPr/>
          <p:nvPr/>
        </p:nvCxnSpPr>
        <p:spPr>
          <a:xfrm>
            <a:off x="6970389" y="5452547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6" name="Rectangle 845">
            <a:extLst>
              <a:ext uri="{FF2B5EF4-FFF2-40B4-BE49-F238E27FC236}">
                <a16:creationId xmlns:a16="http://schemas.microsoft.com/office/drawing/2014/main" id="{422FD787-CF21-4BF9-8EB4-E77F1FEA9210}"/>
              </a:ext>
            </a:extLst>
          </p:cNvPr>
          <p:cNvSpPr/>
          <p:nvPr/>
        </p:nvSpPr>
        <p:spPr>
          <a:xfrm>
            <a:off x="7097831" y="5345479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847" name="Straight Arrow Connector 846">
            <a:extLst>
              <a:ext uri="{FF2B5EF4-FFF2-40B4-BE49-F238E27FC236}">
                <a16:creationId xmlns:a16="http://schemas.microsoft.com/office/drawing/2014/main" id="{9F8A0169-26B2-4494-9976-FEEADEBD3E40}"/>
              </a:ext>
            </a:extLst>
          </p:cNvPr>
          <p:cNvCxnSpPr>
            <a:stCxn id="846" idx="2"/>
            <a:endCxn id="848" idx="0"/>
          </p:cNvCxnSpPr>
          <p:nvPr/>
        </p:nvCxnSpPr>
        <p:spPr>
          <a:xfrm>
            <a:off x="7204035" y="5566058"/>
            <a:ext cx="1473" cy="15289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48" name="Rectangle 847">
                <a:extLst>
                  <a:ext uri="{FF2B5EF4-FFF2-40B4-BE49-F238E27FC236}">
                    <a16:creationId xmlns:a16="http://schemas.microsoft.com/office/drawing/2014/main" id="{FDE2AEC3-EBA7-48D4-85A3-7C008D7526F2}"/>
                  </a:ext>
                </a:extLst>
              </p:cNvPr>
              <p:cNvSpPr/>
              <p:nvPr/>
            </p:nvSpPr>
            <p:spPr>
              <a:xfrm>
                <a:off x="7099304" y="571894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48" name="Rectangle 847">
                <a:extLst>
                  <a:ext uri="{FF2B5EF4-FFF2-40B4-BE49-F238E27FC236}">
                    <a16:creationId xmlns:a16="http://schemas.microsoft.com/office/drawing/2014/main" id="{FDE2AEC3-EBA7-48D4-85A3-7C008D7526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9304" y="5718949"/>
                <a:ext cx="212405" cy="220580"/>
              </a:xfrm>
              <a:prstGeom prst="rect">
                <a:avLst/>
              </a:prstGeom>
              <a:blipFill>
                <a:blip r:embed="rId29"/>
                <a:stretch>
                  <a:fillRect l="-13889" r="-5556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49" name="Straight Arrow Connector 848">
            <a:extLst>
              <a:ext uri="{FF2B5EF4-FFF2-40B4-BE49-F238E27FC236}">
                <a16:creationId xmlns:a16="http://schemas.microsoft.com/office/drawing/2014/main" id="{27D491C6-EA07-43DD-B475-A12A4D7B5661}"/>
              </a:ext>
            </a:extLst>
          </p:cNvPr>
          <p:cNvCxnSpPr>
            <a:stCxn id="833" idx="3"/>
            <a:endCxn id="848" idx="1"/>
          </p:cNvCxnSpPr>
          <p:nvPr/>
        </p:nvCxnSpPr>
        <p:spPr>
          <a:xfrm flipV="1">
            <a:off x="6964642" y="5829239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0" name="Straight Arrow Connector 849">
            <a:extLst>
              <a:ext uri="{FF2B5EF4-FFF2-40B4-BE49-F238E27FC236}">
                <a16:creationId xmlns:a16="http://schemas.microsoft.com/office/drawing/2014/main" id="{9681ACCC-F87F-491C-9F8C-730CFDCA8A18}"/>
              </a:ext>
            </a:extLst>
          </p:cNvPr>
          <p:cNvCxnSpPr/>
          <p:nvPr/>
        </p:nvCxnSpPr>
        <p:spPr>
          <a:xfrm>
            <a:off x="5227247" y="5452547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1" name="Rectangle 850">
            <a:extLst>
              <a:ext uri="{FF2B5EF4-FFF2-40B4-BE49-F238E27FC236}">
                <a16:creationId xmlns:a16="http://schemas.microsoft.com/office/drawing/2014/main" id="{0C6272A3-51AC-4671-B93D-CB44DFBA5151}"/>
              </a:ext>
            </a:extLst>
          </p:cNvPr>
          <p:cNvSpPr/>
          <p:nvPr/>
        </p:nvSpPr>
        <p:spPr>
          <a:xfrm>
            <a:off x="5357992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52" name="Straight Arrow Connector 851">
            <a:extLst>
              <a:ext uri="{FF2B5EF4-FFF2-40B4-BE49-F238E27FC236}">
                <a16:creationId xmlns:a16="http://schemas.microsoft.com/office/drawing/2014/main" id="{74428AF8-FAA6-48C4-862A-6F89F888B4C2}"/>
              </a:ext>
            </a:extLst>
          </p:cNvPr>
          <p:cNvCxnSpPr>
            <a:stCxn id="851" idx="2"/>
            <a:endCxn id="853" idx="0"/>
          </p:cNvCxnSpPr>
          <p:nvPr/>
        </p:nvCxnSpPr>
        <p:spPr>
          <a:xfrm>
            <a:off x="5464195" y="5566058"/>
            <a:ext cx="1497" cy="1542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53" name="Rectangle 852">
                <a:extLst>
                  <a:ext uri="{FF2B5EF4-FFF2-40B4-BE49-F238E27FC236}">
                    <a16:creationId xmlns:a16="http://schemas.microsoft.com/office/drawing/2014/main" id="{C1FFC2C3-F2FE-4DB7-881E-703F066429FC}"/>
                  </a:ext>
                </a:extLst>
              </p:cNvPr>
              <p:cNvSpPr/>
              <p:nvPr/>
            </p:nvSpPr>
            <p:spPr>
              <a:xfrm>
                <a:off x="5359489" y="5720353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53" name="Rectangle 852">
                <a:extLst>
                  <a:ext uri="{FF2B5EF4-FFF2-40B4-BE49-F238E27FC236}">
                    <a16:creationId xmlns:a16="http://schemas.microsoft.com/office/drawing/2014/main" id="{C1FFC2C3-F2FE-4DB7-881E-703F066429F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9489" y="5720353"/>
                <a:ext cx="212405" cy="220580"/>
              </a:xfrm>
              <a:prstGeom prst="rect">
                <a:avLst/>
              </a:prstGeom>
              <a:blipFill>
                <a:blip r:embed="rId30"/>
                <a:stretch>
                  <a:fillRect l="-10811" r="-5405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54" name="Straight Arrow Connector 853">
            <a:extLst>
              <a:ext uri="{FF2B5EF4-FFF2-40B4-BE49-F238E27FC236}">
                <a16:creationId xmlns:a16="http://schemas.microsoft.com/office/drawing/2014/main" id="{32A3103E-836E-4271-9A0A-EC7657753AB5}"/>
              </a:ext>
            </a:extLst>
          </p:cNvPr>
          <p:cNvCxnSpPr>
            <a:endCxn id="853" idx="1"/>
          </p:cNvCxnSpPr>
          <p:nvPr/>
        </p:nvCxnSpPr>
        <p:spPr>
          <a:xfrm>
            <a:off x="5228746" y="5829409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5" name="Straight Arrow Connector 854">
            <a:extLst>
              <a:ext uri="{FF2B5EF4-FFF2-40B4-BE49-F238E27FC236}">
                <a16:creationId xmlns:a16="http://schemas.microsoft.com/office/drawing/2014/main" id="{43CFB350-6AE7-4C77-AC6E-31869F9DA804}"/>
              </a:ext>
            </a:extLst>
          </p:cNvPr>
          <p:cNvCxnSpPr/>
          <p:nvPr/>
        </p:nvCxnSpPr>
        <p:spPr>
          <a:xfrm flipV="1">
            <a:off x="5570397" y="5452547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6" name="Rectangle 855">
            <a:extLst>
              <a:ext uri="{FF2B5EF4-FFF2-40B4-BE49-F238E27FC236}">
                <a16:creationId xmlns:a16="http://schemas.microsoft.com/office/drawing/2014/main" id="{5BA92007-D3CE-43C4-BB67-B3F9E2535FF7}"/>
              </a:ext>
            </a:extLst>
          </p:cNvPr>
          <p:cNvSpPr/>
          <p:nvPr/>
        </p:nvSpPr>
        <p:spPr>
          <a:xfrm>
            <a:off x="5705446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57" name="Straight Arrow Connector 856">
            <a:extLst>
              <a:ext uri="{FF2B5EF4-FFF2-40B4-BE49-F238E27FC236}">
                <a16:creationId xmlns:a16="http://schemas.microsoft.com/office/drawing/2014/main" id="{E6B8F118-F556-4E4B-BFC2-99D2B2AC602C}"/>
              </a:ext>
            </a:extLst>
          </p:cNvPr>
          <p:cNvCxnSpPr>
            <a:stCxn id="856" idx="2"/>
            <a:endCxn id="858" idx="0"/>
          </p:cNvCxnSpPr>
          <p:nvPr/>
        </p:nvCxnSpPr>
        <p:spPr>
          <a:xfrm>
            <a:off x="5811649" y="5566058"/>
            <a:ext cx="1497" cy="1530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58" name="Rectangle 857">
                <a:extLst>
                  <a:ext uri="{FF2B5EF4-FFF2-40B4-BE49-F238E27FC236}">
                    <a16:creationId xmlns:a16="http://schemas.microsoft.com/office/drawing/2014/main" id="{E500F946-13E4-472A-9556-5AD391546684}"/>
                  </a:ext>
                </a:extLst>
              </p:cNvPr>
              <p:cNvSpPr/>
              <p:nvPr/>
            </p:nvSpPr>
            <p:spPr>
              <a:xfrm>
                <a:off x="5706943" y="571910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58" name="Rectangle 857">
                <a:extLst>
                  <a:ext uri="{FF2B5EF4-FFF2-40B4-BE49-F238E27FC236}">
                    <a16:creationId xmlns:a16="http://schemas.microsoft.com/office/drawing/2014/main" id="{E500F946-13E4-472A-9556-5AD3915466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6943" y="5719100"/>
                <a:ext cx="212405" cy="220580"/>
              </a:xfrm>
              <a:prstGeom prst="rect">
                <a:avLst/>
              </a:prstGeom>
              <a:blipFill>
                <a:blip r:embed="rId31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59" name="Straight Arrow Connector 858">
            <a:extLst>
              <a:ext uri="{FF2B5EF4-FFF2-40B4-BE49-F238E27FC236}">
                <a16:creationId xmlns:a16="http://schemas.microsoft.com/office/drawing/2014/main" id="{A8CC2274-EF4E-4934-B10D-0EB7B84BBC97}"/>
              </a:ext>
            </a:extLst>
          </p:cNvPr>
          <p:cNvCxnSpPr>
            <a:stCxn id="853" idx="3"/>
            <a:endCxn id="858" idx="1"/>
          </p:cNvCxnSpPr>
          <p:nvPr/>
        </p:nvCxnSpPr>
        <p:spPr>
          <a:xfrm flipV="1">
            <a:off x="5571894" y="5829390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0" name="Straight Arrow Connector 859">
            <a:extLst>
              <a:ext uri="{FF2B5EF4-FFF2-40B4-BE49-F238E27FC236}">
                <a16:creationId xmlns:a16="http://schemas.microsoft.com/office/drawing/2014/main" id="{FE72D96B-E637-4544-96CB-164E5762B484}"/>
              </a:ext>
            </a:extLst>
          </p:cNvPr>
          <p:cNvCxnSpPr/>
          <p:nvPr/>
        </p:nvCxnSpPr>
        <p:spPr>
          <a:xfrm>
            <a:off x="7313646" y="5452547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1" name="Rectangle 860">
            <a:extLst>
              <a:ext uri="{FF2B5EF4-FFF2-40B4-BE49-F238E27FC236}">
                <a16:creationId xmlns:a16="http://schemas.microsoft.com/office/drawing/2014/main" id="{75A71003-5D9D-4E8F-BD35-28FFAF6079A0}"/>
              </a:ext>
            </a:extLst>
          </p:cNvPr>
          <p:cNvSpPr/>
          <p:nvPr/>
        </p:nvSpPr>
        <p:spPr>
          <a:xfrm>
            <a:off x="7441088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862" name="Straight Arrow Connector 861">
            <a:extLst>
              <a:ext uri="{FF2B5EF4-FFF2-40B4-BE49-F238E27FC236}">
                <a16:creationId xmlns:a16="http://schemas.microsoft.com/office/drawing/2014/main" id="{10A3C3B6-A3B2-4EB0-B573-2CDEFFD844CB}"/>
              </a:ext>
            </a:extLst>
          </p:cNvPr>
          <p:cNvCxnSpPr>
            <a:stCxn id="861" idx="2"/>
            <a:endCxn id="863" idx="0"/>
          </p:cNvCxnSpPr>
          <p:nvPr/>
        </p:nvCxnSpPr>
        <p:spPr>
          <a:xfrm>
            <a:off x="7547292" y="5566058"/>
            <a:ext cx="0" cy="1610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63" name="Rectangle 862">
                <a:extLst>
                  <a:ext uri="{FF2B5EF4-FFF2-40B4-BE49-F238E27FC236}">
                    <a16:creationId xmlns:a16="http://schemas.microsoft.com/office/drawing/2014/main" id="{2DCCBD45-494A-4B1A-A992-DA9C1BC410AE}"/>
                  </a:ext>
                </a:extLst>
              </p:cNvPr>
              <p:cNvSpPr/>
              <p:nvPr/>
            </p:nvSpPr>
            <p:spPr>
              <a:xfrm>
                <a:off x="7441088" y="5727096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63" name="Rectangle 862">
                <a:extLst>
                  <a:ext uri="{FF2B5EF4-FFF2-40B4-BE49-F238E27FC236}">
                    <a16:creationId xmlns:a16="http://schemas.microsoft.com/office/drawing/2014/main" id="{2DCCBD45-494A-4B1A-A992-DA9C1BC410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1088" y="5727096"/>
                <a:ext cx="212405" cy="220580"/>
              </a:xfrm>
              <a:prstGeom prst="rect">
                <a:avLst/>
              </a:prstGeom>
              <a:blipFill>
                <a:blip r:embed="rId32"/>
                <a:stretch>
                  <a:fillRect l="-13889" r="-8333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64" name="Straight Arrow Connector 863">
            <a:extLst>
              <a:ext uri="{FF2B5EF4-FFF2-40B4-BE49-F238E27FC236}">
                <a16:creationId xmlns:a16="http://schemas.microsoft.com/office/drawing/2014/main" id="{6CD7DBC2-01EA-43BA-A499-1DFB19C1A8E1}"/>
              </a:ext>
            </a:extLst>
          </p:cNvPr>
          <p:cNvCxnSpPr>
            <a:endCxn id="863" idx="1"/>
          </p:cNvCxnSpPr>
          <p:nvPr/>
        </p:nvCxnSpPr>
        <p:spPr>
          <a:xfrm>
            <a:off x="7309046" y="5837386"/>
            <a:ext cx="1320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5" name="Straight Arrow Connector 864">
            <a:extLst>
              <a:ext uri="{FF2B5EF4-FFF2-40B4-BE49-F238E27FC236}">
                <a16:creationId xmlns:a16="http://schemas.microsoft.com/office/drawing/2014/main" id="{AE3A02ED-184C-4795-B4ED-FD415032B929}"/>
              </a:ext>
            </a:extLst>
          </p:cNvPr>
          <p:cNvCxnSpPr/>
          <p:nvPr/>
        </p:nvCxnSpPr>
        <p:spPr>
          <a:xfrm>
            <a:off x="7659232" y="5452547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6" name="Rectangle 865">
            <a:extLst>
              <a:ext uri="{FF2B5EF4-FFF2-40B4-BE49-F238E27FC236}">
                <a16:creationId xmlns:a16="http://schemas.microsoft.com/office/drawing/2014/main" id="{C40251B9-3E71-4BB9-AD17-06B36764DC83}"/>
              </a:ext>
            </a:extLst>
          </p:cNvPr>
          <p:cNvSpPr/>
          <p:nvPr/>
        </p:nvSpPr>
        <p:spPr>
          <a:xfrm>
            <a:off x="7786675" y="5345479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867" name="Straight Arrow Connector 866">
            <a:extLst>
              <a:ext uri="{FF2B5EF4-FFF2-40B4-BE49-F238E27FC236}">
                <a16:creationId xmlns:a16="http://schemas.microsoft.com/office/drawing/2014/main" id="{540FB6C2-06CB-41A7-BEAA-01B2916B65F6}"/>
              </a:ext>
            </a:extLst>
          </p:cNvPr>
          <p:cNvCxnSpPr>
            <a:stCxn id="866" idx="2"/>
            <a:endCxn id="868" idx="0"/>
          </p:cNvCxnSpPr>
          <p:nvPr/>
        </p:nvCxnSpPr>
        <p:spPr>
          <a:xfrm>
            <a:off x="7892878" y="5566058"/>
            <a:ext cx="0" cy="1611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68" name="Rectangle 867">
                <a:extLst>
                  <a:ext uri="{FF2B5EF4-FFF2-40B4-BE49-F238E27FC236}">
                    <a16:creationId xmlns:a16="http://schemas.microsoft.com/office/drawing/2014/main" id="{8B76AF88-2D69-4E10-A5DF-9425FE327711}"/>
                  </a:ext>
                </a:extLst>
              </p:cNvPr>
              <p:cNvSpPr/>
              <p:nvPr/>
            </p:nvSpPr>
            <p:spPr>
              <a:xfrm>
                <a:off x="7786675" y="572718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68" name="Rectangle 867">
                <a:extLst>
                  <a:ext uri="{FF2B5EF4-FFF2-40B4-BE49-F238E27FC236}">
                    <a16:creationId xmlns:a16="http://schemas.microsoft.com/office/drawing/2014/main" id="{8B76AF88-2D69-4E10-A5DF-9425FE3277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6675" y="5727184"/>
                <a:ext cx="212405" cy="220580"/>
              </a:xfrm>
              <a:prstGeom prst="rect">
                <a:avLst/>
              </a:prstGeom>
              <a:blipFill>
                <a:blip r:embed="rId33"/>
                <a:stretch>
                  <a:fillRect l="-10811" r="-8108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69" name="Straight Arrow Connector 868">
            <a:extLst>
              <a:ext uri="{FF2B5EF4-FFF2-40B4-BE49-F238E27FC236}">
                <a16:creationId xmlns:a16="http://schemas.microsoft.com/office/drawing/2014/main" id="{C061C24F-3BA3-413C-94CB-0924B42F8B23}"/>
              </a:ext>
            </a:extLst>
          </p:cNvPr>
          <p:cNvCxnSpPr>
            <a:endCxn id="868" idx="1"/>
          </p:cNvCxnSpPr>
          <p:nvPr/>
        </p:nvCxnSpPr>
        <p:spPr>
          <a:xfrm>
            <a:off x="7654633" y="5837474"/>
            <a:ext cx="1320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70" name="Rectangle 869">
                <a:extLst>
                  <a:ext uri="{FF2B5EF4-FFF2-40B4-BE49-F238E27FC236}">
                    <a16:creationId xmlns:a16="http://schemas.microsoft.com/office/drawing/2014/main" id="{D739019B-58BB-4469-9C05-122EC792629D}"/>
                  </a:ext>
                </a:extLst>
              </p:cNvPr>
              <p:cNvSpPr/>
              <p:nvPr/>
            </p:nvSpPr>
            <p:spPr>
              <a:xfrm>
                <a:off x="3585431" y="4530298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70" name="Rectangle 869">
                <a:extLst>
                  <a:ext uri="{FF2B5EF4-FFF2-40B4-BE49-F238E27FC236}">
                    <a16:creationId xmlns:a16="http://schemas.microsoft.com/office/drawing/2014/main" id="{D739019B-58BB-4469-9C05-122EC79262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5431" y="4530298"/>
                <a:ext cx="212405" cy="220580"/>
              </a:xfrm>
              <a:prstGeom prst="rect">
                <a:avLst/>
              </a:prstGeom>
              <a:blipFill>
                <a:blip r:embed="rId34"/>
                <a:stretch>
                  <a:fillRect l="-13514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71" name="Straight Arrow Connector 870">
            <a:extLst>
              <a:ext uri="{FF2B5EF4-FFF2-40B4-BE49-F238E27FC236}">
                <a16:creationId xmlns:a16="http://schemas.microsoft.com/office/drawing/2014/main" id="{2C1EB8D9-507E-413E-B291-2B2493E00FCC}"/>
              </a:ext>
            </a:extLst>
          </p:cNvPr>
          <p:cNvCxnSpPr/>
          <p:nvPr/>
        </p:nvCxnSpPr>
        <p:spPr>
          <a:xfrm flipV="1">
            <a:off x="2741187" y="4637396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2" name="Straight Arrow Connector 871">
            <a:extLst>
              <a:ext uri="{FF2B5EF4-FFF2-40B4-BE49-F238E27FC236}">
                <a16:creationId xmlns:a16="http://schemas.microsoft.com/office/drawing/2014/main" id="{8445575C-81D0-4D22-A2B6-8B7BDD2242E0}"/>
              </a:ext>
            </a:extLst>
          </p:cNvPr>
          <p:cNvCxnSpPr>
            <a:stCxn id="874" idx="2"/>
            <a:endCxn id="870" idx="0"/>
          </p:cNvCxnSpPr>
          <p:nvPr/>
        </p:nvCxnSpPr>
        <p:spPr>
          <a:xfrm>
            <a:off x="3686284" y="4374922"/>
            <a:ext cx="5351" cy="1553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3" name="Straight Arrow Connector 872">
            <a:extLst>
              <a:ext uri="{FF2B5EF4-FFF2-40B4-BE49-F238E27FC236}">
                <a16:creationId xmlns:a16="http://schemas.microsoft.com/office/drawing/2014/main" id="{3BD3CCBC-8C0A-4D3C-9783-51FE1CFCF2C4}"/>
              </a:ext>
            </a:extLst>
          </p:cNvPr>
          <p:cNvCxnSpPr/>
          <p:nvPr/>
        </p:nvCxnSpPr>
        <p:spPr>
          <a:xfrm flipV="1">
            <a:off x="2735835" y="4274794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4" name="Rectangle 873">
            <a:extLst>
              <a:ext uri="{FF2B5EF4-FFF2-40B4-BE49-F238E27FC236}">
                <a16:creationId xmlns:a16="http://schemas.microsoft.com/office/drawing/2014/main" id="{218BA7D4-61B8-4E0F-8E40-7E2AB9346D33}"/>
              </a:ext>
            </a:extLst>
          </p:cNvPr>
          <p:cNvSpPr/>
          <p:nvPr/>
        </p:nvSpPr>
        <p:spPr>
          <a:xfrm>
            <a:off x="3580080" y="4154342"/>
            <a:ext cx="212405" cy="22058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875" name="Straight Arrow Connector 874">
            <a:extLst>
              <a:ext uri="{FF2B5EF4-FFF2-40B4-BE49-F238E27FC236}">
                <a16:creationId xmlns:a16="http://schemas.microsoft.com/office/drawing/2014/main" id="{66C698E7-4565-4072-B0C7-D3DBE90F29F6}"/>
              </a:ext>
            </a:extLst>
          </p:cNvPr>
          <p:cNvCxnSpPr/>
          <p:nvPr/>
        </p:nvCxnSpPr>
        <p:spPr>
          <a:xfrm>
            <a:off x="3803582" y="4274794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6" name="Straight Arrow Connector 875">
            <a:extLst>
              <a:ext uri="{FF2B5EF4-FFF2-40B4-BE49-F238E27FC236}">
                <a16:creationId xmlns:a16="http://schemas.microsoft.com/office/drawing/2014/main" id="{2FFF834A-7BF6-4188-B4FC-0FFC18B2F30E}"/>
              </a:ext>
            </a:extLst>
          </p:cNvPr>
          <p:cNvCxnSpPr>
            <a:stCxn id="870" idx="3"/>
          </p:cNvCxnSpPr>
          <p:nvPr/>
        </p:nvCxnSpPr>
        <p:spPr>
          <a:xfrm flipV="1">
            <a:off x="3797836" y="4638717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77" name="Rectangle 876">
                <a:extLst>
                  <a:ext uri="{FF2B5EF4-FFF2-40B4-BE49-F238E27FC236}">
                    <a16:creationId xmlns:a16="http://schemas.microsoft.com/office/drawing/2014/main" id="{D0F855A4-70D6-4E88-8251-035D2DC82DE9}"/>
                  </a:ext>
                </a:extLst>
              </p:cNvPr>
              <p:cNvSpPr/>
              <p:nvPr/>
            </p:nvSpPr>
            <p:spPr>
              <a:xfrm>
                <a:off x="833121" y="352886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77" name="Rectangle 876">
                <a:extLst>
                  <a:ext uri="{FF2B5EF4-FFF2-40B4-BE49-F238E27FC236}">
                    <a16:creationId xmlns:a16="http://schemas.microsoft.com/office/drawing/2014/main" id="{D0F855A4-70D6-4E88-8251-035D2DC82D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121" y="3528869"/>
                <a:ext cx="212405" cy="220580"/>
              </a:xfrm>
              <a:prstGeom prst="rect">
                <a:avLst/>
              </a:prstGeom>
              <a:blipFill>
                <a:blip r:embed="rId35"/>
                <a:stretch>
                  <a:fillRect l="-13514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78" name="Straight Arrow Connector 877">
            <a:extLst>
              <a:ext uri="{FF2B5EF4-FFF2-40B4-BE49-F238E27FC236}">
                <a16:creationId xmlns:a16="http://schemas.microsoft.com/office/drawing/2014/main" id="{697D86A3-8EE8-4A3E-94D6-5BA0C63BB36B}"/>
              </a:ext>
            </a:extLst>
          </p:cNvPr>
          <p:cNvCxnSpPr/>
          <p:nvPr/>
        </p:nvCxnSpPr>
        <p:spPr>
          <a:xfrm>
            <a:off x="1050137" y="3271028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9" name="Rectangle 878">
            <a:extLst>
              <a:ext uri="{FF2B5EF4-FFF2-40B4-BE49-F238E27FC236}">
                <a16:creationId xmlns:a16="http://schemas.microsoft.com/office/drawing/2014/main" id="{AB9FC9F0-D079-497C-8E6D-6228B0C9FF80}"/>
              </a:ext>
            </a:extLst>
          </p:cNvPr>
          <p:cNvSpPr/>
          <p:nvPr/>
        </p:nvSpPr>
        <p:spPr>
          <a:xfrm>
            <a:off x="837732" y="3150576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80" name="Straight Arrow Connector 879">
            <a:extLst>
              <a:ext uri="{FF2B5EF4-FFF2-40B4-BE49-F238E27FC236}">
                <a16:creationId xmlns:a16="http://schemas.microsoft.com/office/drawing/2014/main" id="{786E81AE-4ECA-453D-B07E-D636863240B8}"/>
              </a:ext>
            </a:extLst>
          </p:cNvPr>
          <p:cNvCxnSpPr>
            <a:stCxn id="879" idx="2"/>
            <a:endCxn id="877" idx="0"/>
          </p:cNvCxnSpPr>
          <p:nvPr/>
        </p:nvCxnSpPr>
        <p:spPr>
          <a:xfrm flipH="1">
            <a:off x="939324" y="3371156"/>
            <a:ext cx="4611" cy="15771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1" name="Rectangle 880">
            <a:extLst>
              <a:ext uri="{FF2B5EF4-FFF2-40B4-BE49-F238E27FC236}">
                <a16:creationId xmlns:a16="http://schemas.microsoft.com/office/drawing/2014/main" id="{54E78629-7EA1-4AE5-8F73-DFB8A61021BC}"/>
              </a:ext>
            </a:extLst>
          </p:cNvPr>
          <p:cNvSpPr/>
          <p:nvPr/>
        </p:nvSpPr>
        <p:spPr>
          <a:xfrm>
            <a:off x="1177579" y="3150576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82" name="Straight Arrow Connector 881">
            <a:extLst>
              <a:ext uri="{FF2B5EF4-FFF2-40B4-BE49-F238E27FC236}">
                <a16:creationId xmlns:a16="http://schemas.microsoft.com/office/drawing/2014/main" id="{B2A08143-3E2F-4B5F-B93F-089CAF402988}"/>
              </a:ext>
            </a:extLst>
          </p:cNvPr>
          <p:cNvCxnSpPr>
            <a:stCxn id="881" idx="2"/>
            <a:endCxn id="883" idx="0"/>
          </p:cNvCxnSpPr>
          <p:nvPr/>
        </p:nvCxnSpPr>
        <p:spPr>
          <a:xfrm>
            <a:off x="1283782" y="3371156"/>
            <a:ext cx="1497" cy="15771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83" name="Rectangle 882">
                <a:extLst>
                  <a:ext uri="{FF2B5EF4-FFF2-40B4-BE49-F238E27FC236}">
                    <a16:creationId xmlns:a16="http://schemas.microsoft.com/office/drawing/2014/main" id="{930D6348-2FD6-4588-8013-2235416BC4F6}"/>
                  </a:ext>
                </a:extLst>
              </p:cNvPr>
              <p:cNvSpPr/>
              <p:nvPr/>
            </p:nvSpPr>
            <p:spPr>
              <a:xfrm>
                <a:off x="1179076" y="352886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83" name="Rectangle 882">
                <a:extLst>
                  <a:ext uri="{FF2B5EF4-FFF2-40B4-BE49-F238E27FC236}">
                    <a16:creationId xmlns:a16="http://schemas.microsoft.com/office/drawing/2014/main" id="{930D6348-2FD6-4588-8013-2235416BC4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9076" y="3528869"/>
                <a:ext cx="212405" cy="220580"/>
              </a:xfrm>
              <a:prstGeom prst="rect">
                <a:avLst/>
              </a:prstGeom>
              <a:blipFill>
                <a:blip r:embed="rId36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4" name="Straight Arrow Connector 883">
            <a:extLst>
              <a:ext uri="{FF2B5EF4-FFF2-40B4-BE49-F238E27FC236}">
                <a16:creationId xmlns:a16="http://schemas.microsoft.com/office/drawing/2014/main" id="{C48A4055-CD12-4321-96F3-C5C3E8E9D63D}"/>
              </a:ext>
            </a:extLst>
          </p:cNvPr>
          <p:cNvCxnSpPr>
            <a:stCxn id="877" idx="3"/>
            <a:endCxn id="883" idx="1"/>
          </p:cNvCxnSpPr>
          <p:nvPr/>
        </p:nvCxnSpPr>
        <p:spPr>
          <a:xfrm>
            <a:off x="1045525" y="3639157"/>
            <a:ext cx="1335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5" name="Straight Arrow Connector 884">
            <a:extLst>
              <a:ext uri="{FF2B5EF4-FFF2-40B4-BE49-F238E27FC236}">
                <a16:creationId xmlns:a16="http://schemas.microsoft.com/office/drawing/2014/main" id="{1DA3B7F9-667C-451A-9A4B-BD75FE936861}"/>
              </a:ext>
            </a:extLst>
          </p:cNvPr>
          <p:cNvCxnSpPr/>
          <p:nvPr/>
        </p:nvCxnSpPr>
        <p:spPr>
          <a:xfrm>
            <a:off x="1389983" y="3271028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6" name="Rectangle 885">
            <a:extLst>
              <a:ext uri="{FF2B5EF4-FFF2-40B4-BE49-F238E27FC236}">
                <a16:creationId xmlns:a16="http://schemas.microsoft.com/office/drawing/2014/main" id="{0A9455CF-B9CF-4682-992F-195AA446A682}"/>
              </a:ext>
            </a:extLst>
          </p:cNvPr>
          <p:cNvSpPr/>
          <p:nvPr/>
        </p:nvSpPr>
        <p:spPr>
          <a:xfrm>
            <a:off x="1520728" y="3150576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87" name="Straight Arrow Connector 886">
            <a:extLst>
              <a:ext uri="{FF2B5EF4-FFF2-40B4-BE49-F238E27FC236}">
                <a16:creationId xmlns:a16="http://schemas.microsoft.com/office/drawing/2014/main" id="{FA7153B8-0C08-4B97-908C-D1966C9C04FE}"/>
              </a:ext>
            </a:extLst>
          </p:cNvPr>
          <p:cNvCxnSpPr>
            <a:stCxn id="886" idx="2"/>
            <a:endCxn id="888" idx="0"/>
          </p:cNvCxnSpPr>
          <p:nvPr/>
        </p:nvCxnSpPr>
        <p:spPr>
          <a:xfrm>
            <a:off x="1626931" y="3371156"/>
            <a:ext cx="1497" cy="158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88" name="Rectangle 887">
                <a:extLst>
                  <a:ext uri="{FF2B5EF4-FFF2-40B4-BE49-F238E27FC236}">
                    <a16:creationId xmlns:a16="http://schemas.microsoft.com/office/drawing/2014/main" id="{647A00C1-AB60-4A33-ACFC-C7B87B7779C0}"/>
                  </a:ext>
                </a:extLst>
              </p:cNvPr>
              <p:cNvSpPr/>
              <p:nvPr/>
            </p:nvSpPr>
            <p:spPr>
              <a:xfrm>
                <a:off x="1522225" y="353010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88" name="Rectangle 887">
                <a:extLst>
                  <a:ext uri="{FF2B5EF4-FFF2-40B4-BE49-F238E27FC236}">
                    <a16:creationId xmlns:a16="http://schemas.microsoft.com/office/drawing/2014/main" id="{647A00C1-AB60-4A33-ACFC-C7B87B7779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2225" y="3530101"/>
                <a:ext cx="212405" cy="220580"/>
              </a:xfrm>
              <a:prstGeom prst="rect">
                <a:avLst/>
              </a:prstGeom>
              <a:blipFill>
                <a:blip r:embed="rId37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9" name="Straight Arrow Connector 888">
            <a:extLst>
              <a:ext uri="{FF2B5EF4-FFF2-40B4-BE49-F238E27FC236}">
                <a16:creationId xmlns:a16="http://schemas.microsoft.com/office/drawing/2014/main" id="{29A1EDFB-1248-4965-BCC8-ECBA2BAACDAE}"/>
              </a:ext>
            </a:extLst>
          </p:cNvPr>
          <p:cNvCxnSpPr>
            <a:stCxn id="883" idx="3"/>
            <a:endCxn id="888" idx="1"/>
          </p:cNvCxnSpPr>
          <p:nvPr/>
        </p:nvCxnSpPr>
        <p:spPr>
          <a:xfrm>
            <a:off x="1391482" y="3639157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0" name="Straight Arrow Connector 889">
            <a:extLst>
              <a:ext uri="{FF2B5EF4-FFF2-40B4-BE49-F238E27FC236}">
                <a16:creationId xmlns:a16="http://schemas.microsoft.com/office/drawing/2014/main" id="{A5D52939-B486-4A1D-BA60-F0E6FD702814}"/>
              </a:ext>
            </a:extLst>
          </p:cNvPr>
          <p:cNvCxnSpPr/>
          <p:nvPr/>
        </p:nvCxnSpPr>
        <p:spPr>
          <a:xfrm flipV="1">
            <a:off x="1733133" y="3271028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1" name="Rectangle 890">
            <a:extLst>
              <a:ext uri="{FF2B5EF4-FFF2-40B4-BE49-F238E27FC236}">
                <a16:creationId xmlns:a16="http://schemas.microsoft.com/office/drawing/2014/main" id="{696D534B-B064-46C1-B4CB-7A43420A0C81}"/>
              </a:ext>
            </a:extLst>
          </p:cNvPr>
          <p:cNvSpPr/>
          <p:nvPr/>
        </p:nvSpPr>
        <p:spPr>
          <a:xfrm>
            <a:off x="1868180" y="3150576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893" name="Straight Arrow Connector 892">
            <a:extLst>
              <a:ext uri="{FF2B5EF4-FFF2-40B4-BE49-F238E27FC236}">
                <a16:creationId xmlns:a16="http://schemas.microsoft.com/office/drawing/2014/main" id="{3C109172-CD51-4F95-9D3F-04795B06FB8D}"/>
              </a:ext>
            </a:extLst>
          </p:cNvPr>
          <p:cNvCxnSpPr>
            <a:stCxn id="891" idx="2"/>
            <a:endCxn id="894" idx="0"/>
          </p:cNvCxnSpPr>
          <p:nvPr/>
        </p:nvCxnSpPr>
        <p:spPr>
          <a:xfrm>
            <a:off x="1974383" y="3371156"/>
            <a:ext cx="1497" cy="1576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94" name="Rectangle 893">
                <a:extLst>
                  <a:ext uri="{FF2B5EF4-FFF2-40B4-BE49-F238E27FC236}">
                    <a16:creationId xmlns:a16="http://schemas.microsoft.com/office/drawing/2014/main" id="{DC0051C0-F840-4A6B-B416-158568D97956}"/>
                  </a:ext>
                </a:extLst>
              </p:cNvPr>
              <p:cNvSpPr/>
              <p:nvPr/>
            </p:nvSpPr>
            <p:spPr>
              <a:xfrm>
                <a:off x="1869677" y="3528848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94" name="Rectangle 893">
                <a:extLst>
                  <a:ext uri="{FF2B5EF4-FFF2-40B4-BE49-F238E27FC236}">
                    <a16:creationId xmlns:a16="http://schemas.microsoft.com/office/drawing/2014/main" id="{DC0051C0-F840-4A6B-B416-158568D979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9677" y="3528848"/>
                <a:ext cx="212405" cy="220580"/>
              </a:xfrm>
              <a:prstGeom prst="rect">
                <a:avLst/>
              </a:prstGeom>
              <a:blipFill>
                <a:blip r:embed="rId38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95" name="Straight Arrow Connector 894">
            <a:extLst>
              <a:ext uri="{FF2B5EF4-FFF2-40B4-BE49-F238E27FC236}">
                <a16:creationId xmlns:a16="http://schemas.microsoft.com/office/drawing/2014/main" id="{3D05F124-8A33-4124-8E6B-FD64D23ED966}"/>
              </a:ext>
            </a:extLst>
          </p:cNvPr>
          <p:cNvCxnSpPr>
            <a:stCxn id="888" idx="3"/>
            <a:endCxn id="894" idx="1"/>
          </p:cNvCxnSpPr>
          <p:nvPr/>
        </p:nvCxnSpPr>
        <p:spPr>
          <a:xfrm flipV="1">
            <a:off x="1734630" y="3639138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96" name="Rectangle 895">
                <a:extLst>
                  <a:ext uri="{FF2B5EF4-FFF2-40B4-BE49-F238E27FC236}">
                    <a16:creationId xmlns:a16="http://schemas.microsoft.com/office/drawing/2014/main" id="{D9425C57-79D4-426A-8C92-B0D2423DE501}"/>
                  </a:ext>
                </a:extLst>
              </p:cNvPr>
              <p:cNvSpPr/>
              <p:nvPr/>
            </p:nvSpPr>
            <p:spPr>
              <a:xfrm>
                <a:off x="3972048" y="3527717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96" name="Rectangle 895">
                <a:extLst>
                  <a:ext uri="{FF2B5EF4-FFF2-40B4-BE49-F238E27FC236}">
                    <a16:creationId xmlns:a16="http://schemas.microsoft.com/office/drawing/2014/main" id="{D9425C57-79D4-426A-8C92-B0D2423DE5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048" y="3527717"/>
                <a:ext cx="212405" cy="220580"/>
              </a:xfrm>
              <a:prstGeom prst="rect">
                <a:avLst/>
              </a:prstGeom>
              <a:blipFill>
                <a:blip r:embed="rId39"/>
                <a:stretch>
                  <a:fillRect l="-13889" r="-5556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7" name="Rectangle 896">
                <a:extLst>
                  <a:ext uri="{FF2B5EF4-FFF2-40B4-BE49-F238E27FC236}">
                    <a16:creationId xmlns:a16="http://schemas.microsoft.com/office/drawing/2014/main" id="{6A121143-8CC4-4C24-AD71-B815268875AE}"/>
                  </a:ext>
                </a:extLst>
              </p:cNvPr>
              <p:cNvSpPr/>
              <p:nvPr/>
            </p:nvSpPr>
            <p:spPr>
              <a:xfrm>
                <a:off x="4315196" y="352895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97" name="Rectangle 896">
                <a:extLst>
                  <a:ext uri="{FF2B5EF4-FFF2-40B4-BE49-F238E27FC236}">
                    <a16:creationId xmlns:a16="http://schemas.microsoft.com/office/drawing/2014/main" id="{6A121143-8CC4-4C24-AD71-B815268875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196" y="3528951"/>
                <a:ext cx="212405" cy="220580"/>
              </a:xfrm>
              <a:prstGeom prst="rect">
                <a:avLst/>
              </a:prstGeom>
              <a:blipFill>
                <a:blip r:embed="rId40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99" name="Straight Arrow Connector 898">
            <a:extLst>
              <a:ext uri="{FF2B5EF4-FFF2-40B4-BE49-F238E27FC236}">
                <a16:creationId xmlns:a16="http://schemas.microsoft.com/office/drawing/2014/main" id="{4AAF94EB-12BF-42A9-9CD4-24A1471D9056}"/>
              </a:ext>
            </a:extLst>
          </p:cNvPr>
          <p:cNvCxnSpPr>
            <a:stCxn id="896" idx="3"/>
            <a:endCxn id="897" idx="1"/>
          </p:cNvCxnSpPr>
          <p:nvPr/>
        </p:nvCxnSpPr>
        <p:spPr>
          <a:xfrm>
            <a:off x="4184450" y="3638007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00" name="Rectangle 899">
                <a:extLst>
                  <a:ext uri="{FF2B5EF4-FFF2-40B4-BE49-F238E27FC236}">
                    <a16:creationId xmlns:a16="http://schemas.microsoft.com/office/drawing/2014/main" id="{606FF8BA-7869-49FC-BAAE-3BBBDDB76356}"/>
                  </a:ext>
                </a:extLst>
              </p:cNvPr>
              <p:cNvSpPr/>
              <p:nvPr/>
            </p:nvSpPr>
            <p:spPr>
              <a:xfrm>
                <a:off x="4662649" y="3527697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00" name="Rectangle 899">
                <a:extLst>
                  <a:ext uri="{FF2B5EF4-FFF2-40B4-BE49-F238E27FC236}">
                    <a16:creationId xmlns:a16="http://schemas.microsoft.com/office/drawing/2014/main" id="{606FF8BA-7869-49FC-BAAE-3BBBDDB76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2649" y="3527697"/>
                <a:ext cx="212405" cy="220580"/>
              </a:xfrm>
              <a:prstGeom prst="rect">
                <a:avLst/>
              </a:prstGeom>
              <a:blipFill>
                <a:blip r:embed="rId41"/>
                <a:stretch>
                  <a:fillRect l="-21622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03" name="Straight Arrow Connector 902">
            <a:extLst>
              <a:ext uri="{FF2B5EF4-FFF2-40B4-BE49-F238E27FC236}">
                <a16:creationId xmlns:a16="http://schemas.microsoft.com/office/drawing/2014/main" id="{76869168-90D1-4B92-8334-440D89EC4567}"/>
              </a:ext>
            </a:extLst>
          </p:cNvPr>
          <p:cNvCxnSpPr>
            <a:stCxn id="897" idx="3"/>
            <a:endCxn id="900" idx="1"/>
          </p:cNvCxnSpPr>
          <p:nvPr/>
        </p:nvCxnSpPr>
        <p:spPr>
          <a:xfrm flipV="1">
            <a:off x="4527602" y="3637987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4" name="Straight Arrow Connector 903">
            <a:extLst>
              <a:ext uri="{FF2B5EF4-FFF2-40B4-BE49-F238E27FC236}">
                <a16:creationId xmlns:a16="http://schemas.microsoft.com/office/drawing/2014/main" id="{10E22EA3-A82D-4E78-9D35-0B069FA1089D}"/>
              </a:ext>
            </a:extLst>
          </p:cNvPr>
          <p:cNvCxnSpPr>
            <a:stCxn id="908" idx="2"/>
            <a:endCxn id="896" idx="0"/>
          </p:cNvCxnSpPr>
          <p:nvPr/>
        </p:nvCxnSpPr>
        <p:spPr>
          <a:xfrm>
            <a:off x="4072899" y="3371156"/>
            <a:ext cx="5352" cy="156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6" name="Straight Arrow Connector 905">
            <a:extLst>
              <a:ext uri="{FF2B5EF4-FFF2-40B4-BE49-F238E27FC236}">
                <a16:creationId xmlns:a16="http://schemas.microsoft.com/office/drawing/2014/main" id="{F280E182-3231-4296-B217-5DB003A16989}"/>
              </a:ext>
            </a:extLst>
          </p:cNvPr>
          <p:cNvCxnSpPr>
            <a:stCxn id="911" idx="2"/>
            <a:endCxn id="897" idx="0"/>
          </p:cNvCxnSpPr>
          <p:nvPr/>
        </p:nvCxnSpPr>
        <p:spPr>
          <a:xfrm>
            <a:off x="4416049" y="3371156"/>
            <a:ext cx="5351" cy="15779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7" name="Straight Arrow Connector 906">
            <a:extLst>
              <a:ext uri="{FF2B5EF4-FFF2-40B4-BE49-F238E27FC236}">
                <a16:creationId xmlns:a16="http://schemas.microsoft.com/office/drawing/2014/main" id="{CCD46159-C47D-4B0E-94C1-666088E331C2}"/>
              </a:ext>
            </a:extLst>
          </p:cNvPr>
          <p:cNvCxnSpPr>
            <a:stCxn id="913" idx="2"/>
            <a:endCxn id="900" idx="0"/>
          </p:cNvCxnSpPr>
          <p:nvPr/>
        </p:nvCxnSpPr>
        <p:spPr>
          <a:xfrm>
            <a:off x="4763501" y="3371156"/>
            <a:ext cx="5351" cy="1565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Rectangle 907">
            <a:extLst>
              <a:ext uri="{FF2B5EF4-FFF2-40B4-BE49-F238E27FC236}">
                <a16:creationId xmlns:a16="http://schemas.microsoft.com/office/drawing/2014/main" id="{9362EE42-8139-441A-9AD5-FA79B3C0CE0C}"/>
              </a:ext>
            </a:extLst>
          </p:cNvPr>
          <p:cNvSpPr/>
          <p:nvPr/>
        </p:nvSpPr>
        <p:spPr>
          <a:xfrm>
            <a:off x="3966696" y="3150576"/>
            <a:ext cx="212405" cy="2205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909" name="Straight Arrow Connector 908">
            <a:extLst>
              <a:ext uri="{FF2B5EF4-FFF2-40B4-BE49-F238E27FC236}">
                <a16:creationId xmlns:a16="http://schemas.microsoft.com/office/drawing/2014/main" id="{D0AFBD67-9EE5-4E02-8623-D21849C49D30}"/>
              </a:ext>
            </a:extLst>
          </p:cNvPr>
          <p:cNvCxnSpPr/>
          <p:nvPr/>
        </p:nvCxnSpPr>
        <p:spPr>
          <a:xfrm>
            <a:off x="4179100" y="3271028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1" name="Rectangle 910">
            <a:extLst>
              <a:ext uri="{FF2B5EF4-FFF2-40B4-BE49-F238E27FC236}">
                <a16:creationId xmlns:a16="http://schemas.microsoft.com/office/drawing/2014/main" id="{FE45DD1C-ED95-408F-9131-AEEAA8F3BBDA}"/>
              </a:ext>
            </a:extLst>
          </p:cNvPr>
          <p:cNvSpPr/>
          <p:nvPr/>
        </p:nvSpPr>
        <p:spPr>
          <a:xfrm>
            <a:off x="4309846" y="3150576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912" name="Straight Arrow Connector 911">
            <a:extLst>
              <a:ext uri="{FF2B5EF4-FFF2-40B4-BE49-F238E27FC236}">
                <a16:creationId xmlns:a16="http://schemas.microsoft.com/office/drawing/2014/main" id="{A318B27A-BDB5-4C10-B249-DEEBA06F565A}"/>
              </a:ext>
            </a:extLst>
          </p:cNvPr>
          <p:cNvCxnSpPr/>
          <p:nvPr/>
        </p:nvCxnSpPr>
        <p:spPr>
          <a:xfrm flipV="1">
            <a:off x="4522250" y="3271028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3" name="Rectangle 912">
            <a:extLst>
              <a:ext uri="{FF2B5EF4-FFF2-40B4-BE49-F238E27FC236}">
                <a16:creationId xmlns:a16="http://schemas.microsoft.com/office/drawing/2014/main" id="{7F7B7314-3206-45FA-9B2D-2BFDF83E5EE1}"/>
              </a:ext>
            </a:extLst>
          </p:cNvPr>
          <p:cNvSpPr/>
          <p:nvPr/>
        </p:nvSpPr>
        <p:spPr>
          <a:xfrm>
            <a:off x="4657298" y="3150576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914" name="Straight Arrow Connector 913">
            <a:extLst>
              <a:ext uri="{FF2B5EF4-FFF2-40B4-BE49-F238E27FC236}">
                <a16:creationId xmlns:a16="http://schemas.microsoft.com/office/drawing/2014/main" id="{858B97F5-1E11-40D1-B8FB-444D1C008F15}"/>
              </a:ext>
            </a:extLst>
          </p:cNvPr>
          <p:cNvCxnSpPr/>
          <p:nvPr/>
        </p:nvCxnSpPr>
        <p:spPr>
          <a:xfrm>
            <a:off x="4880800" y="3271028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Rectangle 918">
            <a:extLst>
              <a:ext uri="{FF2B5EF4-FFF2-40B4-BE49-F238E27FC236}">
                <a16:creationId xmlns:a16="http://schemas.microsoft.com/office/drawing/2014/main" id="{42007A6E-4577-40F0-A1EC-248E7C932A84}"/>
              </a:ext>
            </a:extLst>
          </p:cNvPr>
          <p:cNvSpPr/>
          <p:nvPr/>
        </p:nvSpPr>
        <p:spPr>
          <a:xfrm>
            <a:off x="5008243" y="3150576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920" name="Straight Arrow Connector 919">
            <a:extLst>
              <a:ext uri="{FF2B5EF4-FFF2-40B4-BE49-F238E27FC236}">
                <a16:creationId xmlns:a16="http://schemas.microsoft.com/office/drawing/2014/main" id="{ADAB04E2-ADB9-4D24-9B31-F1F0C52D6725}"/>
              </a:ext>
            </a:extLst>
          </p:cNvPr>
          <p:cNvCxnSpPr>
            <a:stCxn id="919" idx="2"/>
            <a:endCxn id="921" idx="0"/>
          </p:cNvCxnSpPr>
          <p:nvPr/>
        </p:nvCxnSpPr>
        <p:spPr>
          <a:xfrm>
            <a:off x="5114447" y="3371156"/>
            <a:ext cx="1473" cy="1546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21" name="Rectangle 920">
                <a:extLst>
                  <a:ext uri="{FF2B5EF4-FFF2-40B4-BE49-F238E27FC236}">
                    <a16:creationId xmlns:a16="http://schemas.microsoft.com/office/drawing/2014/main" id="{99BA2BAB-8B13-41D0-81DD-BC3209B81455}"/>
                  </a:ext>
                </a:extLst>
              </p:cNvPr>
              <p:cNvSpPr/>
              <p:nvPr/>
            </p:nvSpPr>
            <p:spPr>
              <a:xfrm>
                <a:off x="5009716" y="3525826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21" name="Rectangle 920">
                <a:extLst>
                  <a:ext uri="{FF2B5EF4-FFF2-40B4-BE49-F238E27FC236}">
                    <a16:creationId xmlns:a16="http://schemas.microsoft.com/office/drawing/2014/main" id="{99BA2BAB-8B13-41D0-81DD-BC3209B814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9716" y="3525826"/>
                <a:ext cx="212405" cy="220580"/>
              </a:xfrm>
              <a:prstGeom prst="rect">
                <a:avLst/>
              </a:prstGeom>
              <a:blipFill>
                <a:blip r:embed="rId42"/>
                <a:stretch>
                  <a:fillRect l="-10811" r="-5405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22" name="Straight Arrow Connector 921">
            <a:extLst>
              <a:ext uri="{FF2B5EF4-FFF2-40B4-BE49-F238E27FC236}">
                <a16:creationId xmlns:a16="http://schemas.microsoft.com/office/drawing/2014/main" id="{CA4C018F-715B-4FFE-8D50-3DBEB888F0DF}"/>
              </a:ext>
            </a:extLst>
          </p:cNvPr>
          <p:cNvCxnSpPr>
            <a:stCxn id="900" idx="3"/>
            <a:endCxn id="921" idx="1"/>
          </p:cNvCxnSpPr>
          <p:nvPr/>
        </p:nvCxnSpPr>
        <p:spPr>
          <a:xfrm flipV="1">
            <a:off x="4875054" y="3636116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23" name="Rectangle 922">
                <a:extLst>
                  <a:ext uri="{FF2B5EF4-FFF2-40B4-BE49-F238E27FC236}">
                    <a16:creationId xmlns:a16="http://schemas.microsoft.com/office/drawing/2014/main" id="{A03832A2-23E1-4325-B1E3-FB3CAFD82E9C}"/>
                  </a:ext>
                </a:extLst>
              </p:cNvPr>
              <p:cNvSpPr/>
              <p:nvPr/>
            </p:nvSpPr>
            <p:spPr>
              <a:xfrm>
                <a:off x="3615189" y="3527316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23" name="Rectangle 922">
                <a:extLst>
                  <a:ext uri="{FF2B5EF4-FFF2-40B4-BE49-F238E27FC236}">
                    <a16:creationId xmlns:a16="http://schemas.microsoft.com/office/drawing/2014/main" id="{A03832A2-23E1-4325-B1E3-FB3CAFD82E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5189" y="3527316"/>
                <a:ext cx="212405" cy="220580"/>
              </a:xfrm>
              <a:prstGeom prst="rect">
                <a:avLst/>
              </a:prstGeom>
              <a:blipFill>
                <a:blip r:embed="rId43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24" name="Straight Arrow Connector 923">
            <a:extLst>
              <a:ext uri="{FF2B5EF4-FFF2-40B4-BE49-F238E27FC236}">
                <a16:creationId xmlns:a16="http://schemas.microsoft.com/office/drawing/2014/main" id="{EBD3B8E1-74DB-41CA-AE93-35C985A120F9}"/>
              </a:ext>
            </a:extLst>
          </p:cNvPr>
          <p:cNvCxnSpPr>
            <a:endCxn id="923" idx="1"/>
          </p:cNvCxnSpPr>
          <p:nvPr/>
        </p:nvCxnSpPr>
        <p:spPr>
          <a:xfrm flipV="1">
            <a:off x="3480142" y="3637606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Straight Arrow Connector 924">
            <a:extLst>
              <a:ext uri="{FF2B5EF4-FFF2-40B4-BE49-F238E27FC236}">
                <a16:creationId xmlns:a16="http://schemas.microsoft.com/office/drawing/2014/main" id="{5FEC382B-41E5-4864-B3C2-E5CF9C46FB77}"/>
              </a:ext>
            </a:extLst>
          </p:cNvPr>
          <p:cNvCxnSpPr>
            <a:stCxn id="927" idx="2"/>
            <a:endCxn id="923" idx="0"/>
          </p:cNvCxnSpPr>
          <p:nvPr/>
        </p:nvCxnSpPr>
        <p:spPr>
          <a:xfrm>
            <a:off x="3716042" y="3371156"/>
            <a:ext cx="5351" cy="1561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6" name="Straight Arrow Connector 925">
            <a:extLst>
              <a:ext uri="{FF2B5EF4-FFF2-40B4-BE49-F238E27FC236}">
                <a16:creationId xmlns:a16="http://schemas.microsoft.com/office/drawing/2014/main" id="{035F02EA-4226-4E17-9520-87DD824E5896}"/>
              </a:ext>
            </a:extLst>
          </p:cNvPr>
          <p:cNvCxnSpPr/>
          <p:nvPr/>
        </p:nvCxnSpPr>
        <p:spPr>
          <a:xfrm flipV="1">
            <a:off x="3474790" y="3271028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7" name="Rectangle 926">
            <a:extLst>
              <a:ext uri="{FF2B5EF4-FFF2-40B4-BE49-F238E27FC236}">
                <a16:creationId xmlns:a16="http://schemas.microsoft.com/office/drawing/2014/main" id="{2FFD131C-B87A-4880-A20B-A403F829C433}"/>
              </a:ext>
            </a:extLst>
          </p:cNvPr>
          <p:cNvSpPr/>
          <p:nvPr/>
        </p:nvSpPr>
        <p:spPr>
          <a:xfrm>
            <a:off x="3609838" y="3150576"/>
            <a:ext cx="212405" cy="2205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928" name="Straight Arrow Connector 927">
            <a:extLst>
              <a:ext uri="{FF2B5EF4-FFF2-40B4-BE49-F238E27FC236}">
                <a16:creationId xmlns:a16="http://schemas.microsoft.com/office/drawing/2014/main" id="{2E2B15B4-3DEC-49A3-A4FC-84F706C4E803}"/>
              </a:ext>
            </a:extLst>
          </p:cNvPr>
          <p:cNvCxnSpPr/>
          <p:nvPr/>
        </p:nvCxnSpPr>
        <p:spPr>
          <a:xfrm>
            <a:off x="3833340" y="3271028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9" name="Straight Arrow Connector 928">
            <a:extLst>
              <a:ext uri="{FF2B5EF4-FFF2-40B4-BE49-F238E27FC236}">
                <a16:creationId xmlns:a16="http://schemas.microsoft.com/office/drawing/2014/main" id="{DD4C6071-F0F8-4559-BA44-88C4E74D48BC}"/>
              </a:ext>
            </a:extLst>
          </p:cNvPr>
          <p:cNvCxnSpPr>
            <a:stCxn id="923" idx="3"/>
          </p:cNvCxnSpPr>
          <p:nvPr/>
        </p:nvCxnSpPr>
        <p:spPr>
          <a:xfrm flipV="1">
            <a:off x="3827594" y="3635735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30" name="Rectangle 929">
                <a:extLst>
                  <a:ext uri="{FF2B5EF4-FFF2-40B4-BE49-F238E27FC236}">
                    <a16:creationId xmlns:a16="http://schemas.microsoft.com/office/drawing/2014/main" id="{E8AED566-A1A8-41BF-A643-F4F71443797E}"/>
                  </a:ext>
                </a:extLst>
              </p:cNvPr>
              <p:cNvSpPr/>
              <p:nvPr/>
            </p:nvSpPr>
            <p:spPr>
              <a:xfrm>
                <a:off x="873891" y="2618843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30" name="Rectangle 929">
                <a:extLst>
                  <a:ext uri="{FF2B5EF4-FFF2-40B4-BE49-F238E27FC236}">
                    <a16:creationId xmlns:a16="http://schemas.microsoft.com/office/drawing/2014/main" id="{E8AED566-A1A8-41BF-A643-F4F7144379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891" y="2618843"/>
                <a:ext cx="212405" cy="220580"/>
              </a:xfrm>
              <a:prstGeom prst="rect">
                <a:avLst/>
              </a:prstGeom>
              <a:blipFill>
                <a:blip r:embed="rId44"/>
                <a:stretch>
                  <a:fillRect l="-10811" r="-8108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31" name="Straight Arrow Connector 930">
            <a:extLst>
              <a:ext uri="{FF2B5EF4-FFF2-40B4-BE49-F238E27FC236}">
                <a16:creationId xmlns:a16="http://schemas.microsoft.com/office/drawing/2014/main" id="{CA5BEBAB-0AAD-47F9-ACF8-636D0383853C}"/>
              </a:ext>
            </a:extLst>
          </p:cNvPr>
          <p:cNvCxnSpPr>
            <a:stCxn id="932" idx="3"/>
            <a:endCxn id="934" idx="1"/>
          </p:cNvCxnSpPr>
          <p:nvPr/>
        </p:nvCxnSpPr>
        <p:spPr>
          <a:xfrm>
            <a:off x="1090907" y="2350784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2" name="Rectangle 931">
            <a:extLst>
              <a:ext uri="{FF2B5EF4-FFF2-40B4-BE49-F238E27FC236}">
                <a16:creationId xmlns:a16="http://schemas.microsoft.com/office/drawing/2014/main" id="{4982AAC5-47BF-4F73-A847-CDB10CAA17B6}"/>
              </a:ext>
            </a:extLst>
          </p:cNvPr>
          <p:cNvSpPr/>
          <p:nvPr/>
        </p:nvSpPr>
        <p:spPr>
          <a:xfrm>
            <a:off x="878502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933" name="Straight Arrow Connector 932">
            <a:extLst>
              <a:ext uri="{FF2B5EF4-FFF2-40B4-BE49-F238E27FC236}">
                <a16:creationId xmlns:a16="http://schemas.microsoft.com/office/drawing/2014/main" id="{05468E3E-261A-4438-B6D5-6E297BAE9678}"/>
              </a:ext>
            </a:extLst>
          </p:cNvPr>
          <p:cNvCxnSpPr>
            <a:stCxn id="932" idx="2"/>
            <a:endCxn id="930" idx="0"/>
          </p:cNvCxnSpPr>
          <p:nvPr/>
        </p:nvCxnSpPr>
        <p:spPr>
          <a:xfrm flipH="1">
            <a:off x="980094" y="2461074"/>
            <a:ext cx="4611" cy="1577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4" name="Rectangle 933">
            <a:extLst>
              <a:ext uri="{FF2B5EF4-FFF2-40B4-BE49-F238E27FC236}">
                <a16:creationId xmlns:a16="http://schemas.microsoft.com/office/drawing/2014/main" id="{E6A5BC70-5C42-49DC-9CF2-FBD7CFEBB38B}"/>
              </a:ext>
            </a:extLst>
          </p:cNvPr>
          <p:cNvSpPr/>
          <p:nvPr/>
        </p:nvSpPr>
        <p:spPr>
          <a:xfrm>
            <a:off x="1218349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935" name="Straight Arrow Connector 934">
            <a:extLst>
              <a:ext uri="{FF2B5EF4-FFF2-40B4-BE49-F238E27FC236}">
                <a16:creationId xmlns:a16="http://schemas.microsoft.com/office/drawing/2014/main" id="{84E219D3-9548-4685-8173-6B4C6C68ABF6}"/>
              </a:ext>
            </a:extLst>
          </p:cNvPr>
          <p:cNvCxnSpPr>
            <a:stCxn id="934" idx="2"/>
            <a:endCxn id="936" idx="0"/>
          </p:cNvCxnSpPr>
          <p:nvPr/>
        </p:nvCxnSpPr>
        <p:spPr>
          <a:xfrm>
            <a:off x="1324552" y="2461074"/>
            <a:ext cx="1497" cy="1577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36" name="Rectangle 935">
                <a:extLst>
                  <a:ext uri="{FF2B5EF4-FFF2-40B4-BE49-F238E27FC236}">
                    <a16:creationId xmlns:a16="http://schemas.microsoft.com/office/drawing/2014/main" id="{A811929B-9190-44B5-980C-F19ECE1FEBB8}"/>
                  </a:ext>
                </a:extLst>
              </p:cNvPr>
              <p:cNvSpPr/>
              <p:nvPr/>
            </p:nvSpPr>
            <p:spPr>
              <a:xfrm>
                <a:off x="1219846" y="2618843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36" name="Rectangle 935">
                <a:extLst>
                  <a:ext uri="{FF2B5EF4-FFF2-40B4-BE49-F238E27FC236}">
                    <a16:creationId xmlns:a16="http://schemas.microsoft.com/office/drawing/2014/main" id="{A811929B-9190-44B5-980C-F19ECE1FEB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9846" y="2618843"/>
                <a:ext cx="212405" cy="220580"/>
              </a:xfrm>
              <a:prstGeom prst="rect">
                <a:avLst/>
              </a:prstGeom>
              <a:blipFill>
                <a:blip r:embed="rId45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37" name="Straight Arrow Connector 936">
            <a:extLst>
              <a:ext uri="{FF2B5EF4-FFF2-40B4-BE49-F238E27FC236}">
                <a16:creationId xmlns:a16="http://schemas.microsoft.com/office/drawing/2014/main" id="{06532266-15E8-41C6-95AC-B27FC6958039}"/>
              </a:ext>
            </a:extLst>
          </p:cNvPr>
          <p:cNvCxnSpPr>
            <a:stCxn id="930" idx="3"/>
            <a:endCxn id="936" idx="1"/>
          </p:cNvCxnSpPr>
          <p:nvPr/>
        </p:nvCxnSpPr>
        <p:spPr>
          <a:xfrm>
            <a:off x="1086295" y="2729131"/>
            <a:ext cx="1335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8" name="Straight Arrow Connector 937">
            <a:extLst>
              <a:ext uri="{FF2B5EF4-FFF2-40B4-BE49-F238E27FC236}">
                <a16:creationId xmlns:a16="http://schemas.microsoft.com/office/drawing/2014/main" id="{873F6698-4C47-411F-AE51-D873D7CE531B}"/>
              </a:ext>
            </a:extLst>
          </p:cNvPr>
          <p:cNvCxnSpPr>
            <a:stCxn id="934" idx="3"/>
            <a:endCxn id="939" idx="1"/>
          </p:cNvCxnSpPr>
          <p:nvPr/>
        </p:nvCxnSpPr>
        <p:spPr>
          <a:xfrm>
            <a:off x="1430754" y="2350784"/>
            <a:ext cx="13074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9" name="Rectangle 938">
            <a:extLst>
              <a:ext uri="{FF2B5EF4-FFF2-40B4-BE49-F238E27FC236}">
                <a16:creationId xmlns:a16="http://schemas.microsoft.com/office/drawing/2014/main" id="{74A756ED-E39A-474C-9D3D-104474070644}"/>
              </a:ext>
            </a:extLst>
          </p:cNvPr>
          <p:cNvSpPr/>
          <p:nvPr/>
        </p:nvSpPr>
        <p:spPr>
          <a:xfrm>
            <a:off x="1561498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940" name="Straight Arrow Connector 939">
            <a:extLst>
              <a:ext uri="{FF2B5EF4-FFF2-40B4-BE49-F238E27FC236}">
                <a16:creationId xmlns:a16="http://schemas.microsoft.com/office/drawing/2014/main" id="{57EF03D2-C994-4D96-8147-2F7D244B0171}"/>
              </a:ext>
            </a:extLst>
          </p:cNvPr>
          <p:cNvCxnSpPr>
            <a:stCxn id="939" idx="2"/>
            <a:endCxn id="941" idx="0"/>
          </p:cNvCxnSpPr>
          <p:nvPr/>
        </p:nvCxnSpPr>
        <p:spPr>
          <a:xfrm>
            <a:off x="1667701" y="2461074"/>
            <a:ext cx="1497" cy="1590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41" name="Rectangle 940">
                <a:extLst>
                  <a:ext uri="{FF2B5EF4-FFF2-40B4-BE49-F238E27FC236}">
                    <a16:creationId xmlns:a16="http://schemas.microsoft.com/office/drawing/2014/main" id="{FB48405E-DF27-43D0-9C1E-6631E96A73DF}"/>
                  </a:ext>
                </a:extLst>
              </p:cNvPr>
              <p:cNvSpPr/>
              <p:nvPr/>
            </p:nvSpPr>
            <p:spPr>
              <a:xfrm>
                <a:off x="1562995" y="2620075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41" name="Rectangle 940">
                <a:extLst>
                  <a:ext uri="{FF2B5EF4-FFF2-40B4-BE49-F238E27FC236}">
                    <a16:creationId xmlns:a16="http://schemas.microsoft.com/office/drawing/2014/main" id="{FB48405E-DF27-43D0-9C1E-6631E96A73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2995" y="2620075"/>
                <a:ext cx="212405" cy="220580"/>
              </a:xfrm>
              <a:prstGeom prst="rect">
                <a:avLst/>
              </a:prstGeom>
              <a:blipFill>
                <a:blip r:embed="rId46"/>
                <a:stretch>
                  <a:fillRect l="-8108" r="-8108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42" name="Straight Arrow Connector 941">
            <a:extLst>
              <a:ext uri="{FF2B5EF4-FFF2-40B4-BE49-F238E27FC236}">
                <a16:creationId xmlns:a16="http://schemas.microsoft.com/office/drawing/2014/main" id="{8B8A0743-6420-49DC-BF20-E45A0692D503}"/>
              </a:ext>
            </a:extLst>
          </p:cNvPr>
          <p:cNvCxnSpPr>
            <a:stCxn id="936" idx="3"/>
            <a:endCxn id="941" idx="1"/>
          </p:cNvCxnSpPr>
          <p:nvPr/>
        </p:nvCxnSpPr>
        <p:spPr>
          <a:xfrm>
            <a:off x="1432252" y="2729131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3" name="Straight Arrow Connector 942">
            <a:extLst>
              <a:ext uri="{FF2B5EF4-FFF2-40B4-BE49-F238E27FC236}">
                <a16:creationId xmlns:a16="http://schemas.microsoft.com/office/drawing/2014/main" id="{A3C923A4-334E-43F4-B334-F74D63B408F8}"/>
              </a:ext>
            </a:extLst>
          </p:cNvPr>
          <p:cNvCxnSpPr>
            <a:stCxn id="939" idx="3"/>
            <a:endCxn id="944" idx="1"/>
          </p:cNvCxnSpPr>
          <p:nvPr/>
        </p:nvCxnSpPr>
        <p:spPr>
          <a:xfrm>
            <a:off x="1773903" y="2350784"/>
            <a:ext cx="13504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4" name="Rectangle 943">
            <a:extLst>
              <a:ext uri="{FF2B5EF4-FFF2-40B4-BE49-F238E27FC236}">
                <a16:creationId xmlns:a16="http://schemas.microsoft.com/office/drawing/2014/main" id="{025B9972-D0C8-447B-BF0B-C94C93CF39D6}"/>
              </a:ext>
            </a:extLst>
          </p:cNvPr>
          <p:cNvSpPr/>
          <p:nvPr/>
        </p:nvSpPr>
        <p:spPr>
          <a:xfrm>
            <a:off x="1908950" y="2240494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945" name="Straight Arrow Connector 944">
            <a:extLst>
              <a:ext uri="{FF2B5EF4-FFF2-40B4-BE49-F238E27FC236}">
                <a16:creationId xmlns:a16="http://schemas.microsoft.com/office/drawing/2014/main" id="{5D73C8F4-7CC7-4059-A533-E96FFE248EE1}"/>
              </a:ext>
            </a:extLst>
          </p:cNvPr>
          <p:cNvCxnSpPr>
            <a:stCxn id="944" idx="2"/>
            <a:endCxn id="946" idx="0"/>
          </p:cNvCxnSpPr>
          <p:nvPr/>
        </p:nvCxnSpPr>
        <p:spPr>
          <a:xfrm>
            <a:off x="2015153" y="2461074"/>
            <a:ext cx="1497" cy="1577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46" name="Rectangle 945">
                <a:extLst>
                  <a:ext uri="{FF2B5EF4-FFF2-40B4-BE49-F238E27FC236}">
                    <a16:creationId xmlns:a16="http://schemas.microsoft.com/office/drawing/2014/main" id="{0F283B4A-793C-4620-8B2E-10115DA644EB}"/>
                  </a:ext>
                </a:extLst>
              </p:cNvPr>
              <p:cNvSpPr/>
              <p:nvPr/>
            </p:nvSpPr>
            <p:spPr>
              <a:xfrm>
                <a:off x="1910447" y="2618822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46" name="Rectangle 945">
                <a:extLst>
                  <a:ext uri="{FF2B5EF4-FFF2-40B4-BE49-F238E27FC236}">
                    <a16:creationId xmlns:a16="http://schemas.microsoft.com/office/drawing/2014/main" id="{0F283B4A-793C-4620-8B2E-10115DA644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0447" y="2618822"/>
                <a:ext cx="212405" cy="220580"/>
              </a:xfrm>
              <a:prstGeom prst="rect">
                <a:avLst/>
              </a:prstGeom>
              <a:blipFill>
                <a:blip r:embed="rId47"/>
                <a:stretch>
                  <a:fillRect l="-8108" r="-8108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47" name="Straight Arrow Connector 946">
            <a:extLst>
              <a:ext uri="{FF2B5EF4-FFF2-40B4-BE49-F238E27FC236}">
                <a16:creationId xmlns:a16="http://schemas.microsoft.com/office/drawing/2014/main" id="{ABF7DEA2-817D-4E61-825F-9ADDFBA2D148}"/>
              </a:ext>
            </a:extLst>
          </p:cNvPr>
          <p:cNvCxnSpPr>
            <a:stCxn id="941" idx="3"/>
            <a:endCxn id="946" idx="1"/>
          </p:cNvCxnSpPr>
          <p:nvPr/>
        </p:nvCxnSpPr>
        <p:spPr>
          <a:xfrm flipV="1">
            <a:off x="1775400" y="2729112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8" name="Rectangle 947">
            <a:extLst>
              <a:ext uri="{FF2B5EF4-FFF2-40B4-BE49-F238E27FC236}">
                <a16:creationId xmlns:a16="http://schemas.microsoft.com/office/drawing/2014/main" id="{27540C0D-68F3-4122-BBB6-2034318B05D0}"/>
              </a:ext>
            </a:extLst>
          </p:cNvPr>
          <p:cNvSpPr/>
          <p:nvPr/>
        </p:nvSpPr>
        <p:spPr>
          <a:xfrm>
            <a:off x="2249532" y="2240494"/>
            <a:ext cx="1203805" cy="22058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49" name="Rectangle 948">
                <a:extLst>
                  <a:ext uri="{FF2B5EF4-FFF2-40B4-BE49-F238E27FC236}">
                    <a16:creationId xmlns:a16="http://schemas.microsoft.com/office/drawing/2014/main" id="{C4F63078-AE9E-4637-B397-C8C89A41EA36}"/>
                  </a:ext>
                </a:extLst>
              </p:cNvPr>
              <p:cNvSpPr/>
              <p:nvPr/>
            </p:nvSpPr>
            <p:spPr>
              <a:xfrm>
                <a:off x="2248387" y="261094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49" name="Rectangle 948">
                <a:extLst>
                  <a:ext uri="{FF2B5EF4-FFF2-40B4-BE49-F238E27FC236}">
                    <a16:creationId xmlns:a16="http://schemas.microsoft.com/office/drawing/2014/main" id="{C4F63078-AE9E-4637-B397-C8C89A41EA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8387" y="2610949"/>
                <a:ext cx="212405" cy="220580"/>
              </a:xfrm>
              <a:prstGeom prst="rect">
                <a:avLst/>
              </a:prstGeom>
              <a:blipFill>
                <a:blip r:embed="rId48"/>
                <a:stretch>
                  <a:fillRect l="-13514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0" name="Rectangle 949">
                <a:extLst>
                  <a:ext uri="{FF2B5EF4-FFF2-40B4-BE49-F238E27FC236}">
                    <a16:creationId xmlns:a16="http://schemas.microsoft.com/office/drawing/2014/main" id="{E22BEE2E-9FED-409D-961F-7B7D8E6F96BA}"/>
                  </a:ext>
                </a:extLst>
              </p:cNvPr>
              <p:cNvSpPr/>
              <p:nvPr/>
            </p:nvSpPr>
            <p:spPr>
              <a:xfrm>
                <a:off x="2575695" y="261094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50" name="Rectangle 949">
                <a:extLst>
                  <a:ext uri="{FF2B5EF4-FFF2-40B4-BE49-F238E27FC236}">
                    <a16:creationId xmlns:a16="http://schemas.microsoft.com/office/drawing/2014/main" id="{E22BEE2E-9FED-409D-961F-7B7D8E6F96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5695" y="2610949"/>
                <a:ext cx="212405" cy="220580"/>
              </a:xfrm>
              <a:prstGeom prst="rect">
                <a:avLst/>
              </a:prstGeom>
              <a:blipFill>
                <a:blip r:embed="rId49"/>
                <a:stretch>
                  <a:fillRect l="-11111" r="-8333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1" name="Rectangle 950">
                <a:extLst>
                  <a:ext uri="{FF2B5EF4-FFF2-40B4-BE49-F238E27FC236}">
                    <a16:creationId xmlns:a16="http://schemas.microsoft.com/office/drawing/2014/main" id="{85E19A38-9EDE-416D-817A-727E7CBF0A3C}"/>
                  </a:ext>
                </a:extLst>
              </p:cNvPr>
              <p:cNvSpPr/>
              <p:nvPr/>
            </p:nvSpPr>
            <p:spPr>
              <a:xfrm>
                <a:off x="2909196" y="261094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51" name="Rectangle 950">
                <a:extLst>
                  <a:ext uri="{FF2B5EF4-FFF2-40B4-BE49-F238E27FC236}">
                    <a16:creationId xmlns:a16="http://schemas.microsoft.com/office/drawing/2014/main" id="{85E19A38-9EDE-416D-817A-727E7CBF0A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9196" y="2610949"/>
                <a:ext cx="212405" cy="220580"/>
              </a:xfrm>
              <a:prstGeom prst="rect">
                <a:avLst/>
              </a:prstGeom>
              <a:blipFill>
                <a:blip r:embed="rId50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2" name="Rectangle 951">
                <a:extLst>
                  <a:ext uri="{FF2B5EF4-FFF2-40B4-BE49-F238E27FC236}">
                    <a16:creationId xmlns:a16="http://schemas.microsoft.com/office/drawing/2014/main" id="{A9A3936C-D5D5-4617-AF45-F08BCBB05CDC}"/>
                  </a:ext>
                </a:extLst>
              </p:cNvPr>
              <p:cNvSpPr/>
              <p:nvPr/>
            </p:nvSpPr>
            <p:spPr>
              <a:xfrm>
                <a:off x="3233656" y="261094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52" name="Rectangle 951">
                <a:extLst>
                  <a:ext uri="{FF2B5EF4-FFF2-40B4-BE49-F238E27FC236}">
                    <a16:creationId xmlns:a16="http://schemas.microsoft.com/office/drawing/2014/main" id="{A9A3936C-D5D5-4617-AF45-F08BCBB05C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3656" y="2610949"/>
                <a:ext cx="212405" cy="220580"/>
              </a:xfrm>
              <a:prstGeom prst="rect">
                <a:avLst/>
              </a:prstGeom>
              <a:blipFill>
                <a:blip r:embed="rId51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3" name="Rectangle 952">
                <a:extLst>
                  <a:ext uri="{FF2B5EF4-FFF2-40B4-BE49-F238E27FC236}">
                    <a16:creationId xmlns:a16="http://schemas.microsoft.com/office/drawing/2014/main" id="{5ACC4A02-5E65-423F-BB90-A2ECC57A3E62}"/>
                  </a:ext>
                </a:extLst>
              </p:cNvPr>
              <p:cNvSpPr/>
              <p:nvPr/>
            </p:nvSpPr>
            <p:spPr>
              <a:xfrm>
                <a:off x="3952092" y="2612567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53" name="Rectangle 952">
                <a:extLst>
                  <a:ext uri="{FF2B5EF4-FFF2-40B4-BE49-F238E27FC236}">
                    <a16:creationId xmlns:a16="http://schemas.microsoft.com/office/drawing/2014/main" id="{5ACC4A02-5E65-423F-BB90-A2ECC57A3E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2092" y="2612567"/>
                <a:ext cx="212405" cy="220580"/>
              </a:xfrm>
              <a:prstGeom prst="rect">
                <a:avLst/>
              </a:prstGeom>
              <a:blipFill>
                <a:blip r:embed="rId52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4" name="Rectangle 953">
                <a:extLst>
                  <a:ext uri="{FF2B5EF4-FFF2-40B4-BE49-F238E27FC236}">
                    <a16:creationId xmlns:a16="http://schemas.microsoft.com/office/drawing/2014/main" id="{C5BD4BBA-1666-4B32-A924-EF085EA11602}"/>
                  </a:ext>
                </a:extLst>
              </p:cNvPr>
              <p:cNvSpPr/>
              <p:nvPr/>
            </p:nvSpPr>
            <p:spPr>
              <a:xfrm>
                <a:off x="4295240" y="261380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54" name="Rectangle 953">
                <a:extLst>
                  <a:ext uri="{FF2B5EF4-FFF2-40B4-BE49-F238E27FC236}">
                    <a16:creationId xmlns:a16="http://schemas.microsoft.com/office/drawing/2014/main" id="{C5BD4BBA-1666-4B32-A924-EF085EA11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5240" y="2613801"/>
                <a:ext cx="212405" cy="220580"/>
              </a:xfrm>
              <a:prstGeom prst="rect">
                <a:avLst/>
              </a:prstGeom>
              <a:blipFill>
                <a:blip r:embed="rId53"/>
                <a:stretch>
                  <a:fillRect l="-11111" r="-8333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55" name="Straight Arrow Connector 954">
            <a:extLst>
              <a:ext uri="{FF2B5EF4-FFF2-40B4-BE49-F238E27FC236}">
                <a16:creationId xmlns:a16="http://schemas.microsoft.com/office/drawing/2014/main" id="{621D0D89-14A6-4668-983D-3DFC325FE755}"/>
              </a:ext>
            </a:extLst>
          </p:cNvPr>
          <p:cNvCxnSpPr>
            <a:stCxn id="953" idx="3"/>
            <a:endCxn id="954" idx="1"/>
          </p:cNvCxnSpPr>
          <p:nvPr/>
        </p:nvCxnSpPr>
        <p:spPr>
          <a:xfrm>
            <a:off x="4164494" y="2722857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56" name="Rectangle 955">
                <a:extLst>
                  <a:ext uri="{FF2B5EF4-FFF2-40B4-BE49-F238E27FC236}">
                    <a16:creationId xmlns:a16="http://schemas.microsoft.com/office/drawing/2014/main" id="{9F6EDCB3-9855-4D02-BDC1-0E7B4F8374EA}"/>
                  </a:ext>
                </a:extLst>
              </p:cNvPr>
              <p:cNvSpPr/>
              <p:nvPr/>
            </p:nvSpPr>
            <p:spPr>
              <a:xfrm>
                <a:off x="4642693" y="2612546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56" name="Rectangle 955">
                <a:extLst>
                  <a:ext uri="{FF2B5EF4-FFF2-40B4-BE49-F238E27FC236}">
                    <a16:creationId xmlns:a16="http://schemas.microsoft.com/office/drawing/2014/main" id="{9F6EDCB3-9855-4D02-BDC1-0E7B4F837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2693" y="2612546"/>
                <a:ext cx="212405" cy="220580"/>
              </a:xfrm>
              <a:prstGeom prst="rect">
                <a:avLst/>
              </a:prstGeom>
              <a:blipFill>
                <a:blip r:embed="rId54"/>
                <a:stretch>
                  <a:fillRect l="-13889" r="-5556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57" name="Straight Arrow Connector 956">
            <a:extLst>
              <a:ext uri="{FF2B5EF4-FFF2-40B4-BE49-F238E27FC236}">
                <a16:creationId xmlns:a16="http://schemas.microsoft.com/office/drawing/2014/main" id="{724D890A-21CC-44AC-BECC-49BAFB8D6F64}"/>
              </a:ext>
            </a:extLst>
          </p:cNvPr>
          <p:cNvCxnSpPr>
            <a:stCxn id="954" idx="3"/>
            <a:endCxn id="956" idx="1"/>
          </p:cNvCxnSpPr>
          <p:nvPr/>
        </p:nvCxnSpPr>
        <p:spPr>
          <a:xfrm flipV="1">
            <a:off x="4507646" y="2722836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8" name="Straight Arrow Connector 957">
            <a:extLst>
              <a:ext uri="{FF2B5EF4-FFF2-40B4-BE49-F238E27FC236}">
                <a16:creationId xmlns:a16="http://schemas.microsoft.com/office/drawing/2014/main" id="{A9C3F06D-2479-4D4B-ADE6-85325FF179D2}"/>
              </a:ext>
            </a:extLst>
          </p:cNvPr>
          <p:cNvCxnSpPr/>
          <p:nvPr/>
        </p:nvCxnSpPr>
        <p:spPr>
          <a:xfrm>
            <a:off x="3018368" y="2467880"/>
            <a:ext cx="5183" cy="1470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9" name="Straight Arrow Connector 958">
            <a:extLst>
              <a:ext uri="{FF2B5EF4-FFF2-40B4-BE49-F238E27FC236}">
                <a16:creationId xmlns:a16="http://schemas.microsoft.com/office/drawing/2014/main" id="{3935D7D7-7402-4E4A-9A99-97EBF27FEB1C}"/>
              </a:ext>
            </a:extLst>
          </p:cNvPr>
          <p:cNvCxnSpPr>
            <a:stCxn id="963" idx="2"/>
            <a:endCxn id="953" idx="0"/>
          </p:cNvCxnSpPr>
          <p:nvPr/>
        </p:nvCxnSpPr>
        <p:spPr>
          <a:xfrm>
            <a:off x="4052943" y="2461074"/>
            <a:ext cx="5352" cy="1514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0" name="Straight Arrow Connector 959">
            <a:extLst>
              <a:ext uri="{FF2B5EF4-FFF2-40B4-BE49-F238E27FC236}">
                <a16:creationId xmlns:a16="http://schemas.microsoft.com/office/drawing/2014/main" id="{82F22D65-ED41-4339-86ED-79CDCAF74A90}"/>
              </a:ext>
            </a:extLst>
          </p:cNvPr>
          <p:cNvCxnSpPr>
            <a:stCxn id="965" idx="2"/>
            <a:endCxn id="954" idx="0"/>
          </p:cNvCxnSpPr>
          <p:nvPr/>
        </p:nvCxnSpPr>
        <p:spPr>
          <a:xfrm>
            <a:off x="4396093" y="2461074"/>
            <a:ext cx="5351" cy="1527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1" name="Straight Arrow Connector 960">
            <a:extLst>
              <a:ext uri="{FF2B5EF4-FFF2-40B4-BE49-F238E27FC236}">
                <a16:creationId xmlns:a16="http://schemas.microsoft.com/office/drawing/2014/main" id="{4973826C-80B3-4BE1-8C1C-D16A60707364}"/>
              </a:ext>
            </a:extLst>
          </p:cNvPr>
          <p:cNvCxnSpPr>
            <a:stCxn id="967" idx="2"/>
            <a:endCxn id="956" idx="0"/>
          </p:cNvCxnSpPr>
          <p:nvPr/>
        </p:nvCxnSpPr>
        <p:spPr>
          <a:xfrm>
            <a:off x="4743545" y="2461074"/>
            <a:ext cx="5351" cy="15147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2" name="Straight Arrow Connector 961">
            <a:extLst>
              <a:ext uri="{FF2B5EF4-FFF2-40B4-BE49-F238E27FC236}">
                <a16:creationId xmlns:a16="http://schemas.microsoft.com/office/drawing/2014/main" id="{BFF9A3A1-E72E-44E3-B3CD-10AC9513D3C7}"/>
              </a:ext>
            </a:extLst>
          </p:cNvPr>
          <p:cNvCxnSpPr>
            <a:stCxn id="944" idx="3"/>
            <a:endCxn id="948" idx="1"/>
          </p:cNvCxnSpPr>
          <p:nvPr/>
        </p:nvCxnSpPr>
        <p:spPr>
          <a:xfrm>
            <a:off x="2121355" y="2350784"/>
            <a:ext cx="1281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3" name="Rectangle 962">
            <a:extLst>
              <a:ext uri="{FF2B5EF4-FFF2-40B4-BE49-F238E27FC236}">
                <a16:creationId xmlns:a16="http://schemas.microsoft.com/office/drawing/2014/main" id="{5237180D-3A14-481E-88C9-9C09372B5DA8}"/>
              </a:ext>
            </a:extLst>
          </p:cNvPr>
          <p:cNvSpPr/>
          <p:nvPr/>
        </p:nvSpPr>
        <p:spPr>
          <a:xfrm>
            <a:off x="3946740" y="2240494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964" name="Straight Arrow Connector 963">
            <a:extLst>
              <a:ext uri="{FF2B5EF4-FFF2-40B4-BE49-F238E27FC236}">
                <a16:creationId xmlns:a16="http://schemas.microsoft.com/office/drawing/2014/main" id="{3C196AB6-6A3C-4D7A-96E7-DC749CE402CA}"/>
              </a:ext>
            </a:extLst>
          </p:cNvPr>
          <p:cNvCxnSpPr>
            <a:stCxn id="963" idx="3"/>
            <a:endCxn id="965" idx="1"/>
          </p:cNvCxnSpPr>
          <p:nvPr/>
        </p:nvCxnSpPr>
        <p:spPr>
          <a:xfrm>
            <a:off x="4159145" y="2350784"/>
            <a:ext cx="13074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5" name="Rectangle 964">
            <a:extLst>
              <a:ext uri="{FF2B5EF4-FFF2-40B4-BE49-F238E27FC236}">
                <a16:creationId xmlns:a16="http://schemas.microsoft.com/office/drawing/2014/main" id="{5EF24C3C-1ACF-44A1-9403-93A00F36BFE0}"/>
              </a:ext>
            </a:extLst>
          </p:cNvPr>
          <p:cNvSpPr/>
          <p:nvPr/>
        </p:nvSpPr>
        <p:spPr>
          <a:xfrm>
            <a:off x="4289890" y="2240494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966" name="Straight Arrow Connector 965">
            <a:extLst>
              <a:ext uri="{FF2B5EF4-FFF2-40B4-BE49-F238E27FC236}">
                <a16:creationId xmlns:a16="http://schemas.microsoft.com/office/drawing/2014/main" id="{7F1A59F6-FD26-43B0-A5E5-2F159F9FD58F}"/>
              </a:ext>
            </a:extLst>
          </p:cNvPr>
          <p:cNvCxnSpPr>
            <a:stCxn id="965" idx="3"/>
            <a:endCxn id="967" idx="1"/>
          </p:cNvCxnSpPr>
          <p:nvPr/>
        </p:nvCxnSpPr>
        <p:spPr>
          <a:xfrm>
            <a:off x="4502295" y="2350784"/>
            <a:ext cx="13504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7" name="Rectangle 966">
            <a:extLst>
              <a:ext uri="{FF2B5EF4-FFF2-40B4-BE49-F238E27FC236}">
                <a16:creationId xmlns:a16="http://schemas.microsoft.com/office/drawing/2014/main" id="{A5FE9629-13C1-47CA-A23A-3749B5FA66C2}"/>
              </a:ext>
            </a:extLst>
          </p:cNvPr>
          <p:cNvSpPr/>
          <p:nvPr/>
        </p:nvSpPr>
        <p:spPr>
          <a:xfrm>
            <a:off x="4637342" y="2240494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968" name="Straight Arrow Connector 967">
            <a:extLst>
              <a:ext uri="{FF2B5EF4-FFF2-40B4-BE49-F238E27FC236}">
                <a16:creationId xmlns:a16="http://schemas.microsoft.com/office/drawing/2014/main" id="{B8762C32-B54F-4237-96F0-371D6334D367}"/>
              </a:ext>
            </a:extLst>
          </p:cNvPr>
          <p:cNvCxnSpPr/>
          <p:nvPr/>
        </p:nvCxnSpPr>
        <p:spPr>
          <a:xfrm>
            <a:off x="4860844" y="2347562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9" name="Rectangle 968">
            <a:extLst>
              <a:ext uri="{FF2B5EF4-FFF2-40B4-BE49-F238E27FC236}">
                <a16:creationId xmlns:a16="http://schemas.microsoft.com/office/drawing/2014/main" id="{D2FE72B8-DFC3-4ADA-82CC-03F7639C38F2}"/>
              </a:ext>
            </a:extLst>
          </p:cNvPr>
          <p:cNvSpPr/>
          <p:nvPr/>
        </p:nvSpPr>
        <p:spPr>
          <a:xfrm>
            <a:off x="4988287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970" name="Straight Arrow Connector 969">
            <a:extLst>
              <a:ext uri="{FF2B5EF4-FFF2-40B4-BE49-F238E27FC236}">
                <a16:creationId xmlns:a16="http://schemas.microsoft.com/office/drawing/2014/main" id="{16FF85D2-B66D-4ABB-8137-7C66594DBC56}"/>
              </a:ext>
            </a:extLst>
          </p:cNvPr>
          <p:cNvCxnSpPr>
            <a:stCxn id="969" idx="2"/>
            <a:endCxn id="971" idx="0"/>
          </p:cNvCxnSpPr>
          <p:nvPr/>
        </p:nvCxnSpPr>
        <p:spPr>
          <a:xfrm>
            <a:off x="5094491" y="2461074"/>
            <a:ext cx="1473" cy="14960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71" name="Rectangle 970">
                <a:extLst>
                  <a:ext uri="{FF2B5EF4-FFF2-40B4-BE49-F238E27FC236}">
                    <a16:creationId xmlns:a16="http://schemas.microsoft.com/office/drawing/2014/main" id="{3D88D0EE-429D-4E4C-919C-238868352311}"/>
                  </a:ext>
                </a:extLst>
              </p:cNvPr>
              <p:cNvSpPr/>
              <p:nvPr/>
            </p:nvSpPr>
            <p:spPr>
              <a:xfrm>
                <a:off x="4989760" y="2610676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71" name="Rectangle 970">
                <a:extLst>
                  <a:ext uri="{FF2B5EF4-FFF2-40B4-BE49-F238E27FC236}">
                    <a16:creationId xmlns:a16="http://schemas.microsoft.com/office/drawing/2014/main" id="{3D88D0EE-429D-4E4C-919C-2388683523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9760" y="2610676"/>
                <a:ext cx="212405" cy="220580"/>
              </a:xfrm>
              <a:prstGeom prst="rect">
                <a:avLst/>
              </a:prstGeom>
              <a:blipFill>
                <a:blip r:embed="rId55"/>
                <a:stretch>
                  <a:fillRect l="-13889" r="-5556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72" name="Straight Arrow Connector 971">
            <a:extLst>
              <a:ext uri="{FF2B5EF4-FFF2-40B4-BE49-F238E27FC236}">
                <a16:creationId xmlns:a16="http://schemas.microsoft.com/office/drawing/2014/main" id="{7F6A757F-E27E-4FDE-AB29-C0F25F693EDC}"/>
              </a:ext>
            </a:extLst>
          </p:cNvPr>
          <p:cNvCxnSpPr>
            <a:stCxn id="956" idx="3"/>
            <a:endCxn id="971" idx="1"/>
          </p:cNvCxnSpPr>
          <p:nvPr/>
        </p:nvCxnSpPr>
        <p:spPr>
          <a:xfrm flipV="1">
            <a:off x="4855098" y="2720966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3" name="Straight Arrow Connector 972">
            <a:extLst>
              <a:ext uri="{FF2B5EF4-FFF2-40B4-BE49-F238E27FC236}">
                <a16:creationId xmlns:a16="http://schemas.microsoft.com/office/drawing/2014/main" id="{A135FDA3-671D-4748-9688-F95BA860392C}"/>
              </a:ext>
            </a:extLst>
          </p:cNvPr>
          <p:cNvCxnSpPr/>
          <p:nvPr/>
        </p:nvCxnSpPr>
        <p:spPr>
          <a:xfrm>
            <a:off x="3336210" y="2467880"/>
            <a:ext cx="0" cy="1492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Straight Arrow Connector 973">
            <a:extLst>
              <a:ext uri="{FF2B5EF4-FFF2-40B4-BE49-F238E27FC236}">
                <a16:creationId xmlns:a16="http://schemas.microsoft.com/office/drawing/2014/main" id="{034F1D95-89F0-42A2-960B-3283515D9A98}"/>
              </a:ext>
            </a:extLst>
          </p:cNvPr>
          <p:cNvCxnSpPr/>
          <p:nvPr/>
        </p:nvCxnSpPr>
        <p:spPr>
          <a:xfrm>
            <a:off x="2687732" y="2467880"/>
            <a:ext cx="2316" cy="1470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" name="Straight Arrow Connector 974">
            <a:extLst>
              <a:ext uri="{FF2B5EF4-FFF2-40B4-BE49-F238E27FC236}">
                <a16:creationId xmlns:a16="http://schemas.microsoft.com/office/drawing/2014/main" id="{56D035CB-863D-46C1-BE43-97C234B7521F}"/>
              </a:ext>
            </a:extLst>
          </p:cNvPr>
          <p:cNvCxnSpPr/>
          <p:nvPr/>
        </p:nvCxnSpPr>
        <p:spPr>
          <a:xfrm>
            <a:off x="2353441" y="2467880"/>
            <a:ext cx="0" cy="1462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76" name="Rectangle 975">
                <a:extLst>
                  <a:ext uri="{FF2B5EF4-FFF2-40B4-BE49-F238E27FC236}">
                    <a16:creationId xmlns:a16="http://schemas.microsoft.com/office/drawing/2014/main" id="{0E36B44E-5C20-4C17-B185-2A91FB9BF031}"/>
                  </a:ext>
                </a:extLst>
              </p:cNvPr>
              <p:cNvSpPr/>
              <p:nvPr/>
            </p:nvSpPr>
            <p:spPr>
              <a:xfrm>
                <a:off x="3595233" y="2612166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76" name="Rectangle 975">
                <a:extLst>
                  <a:ext uri="{FF2B5EF4-FFF2-40B4-BE49-F238E27FC236}">
                    <a16:creationId xmlns:a16="http://schemas.microsoft.com/office/drawing/2014/main" id="{0E36B44E-5C20-4C17-B185-2A91FB9BF0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5233" y="2612166"/>
                <a:ext cx="212405" cy="220580"/>
              </a:xfrm>
              <a:prstGeom prst="rect">
                <a:avLst/>
              </a:prstGeom>
              <a:blipFill>
                <a:blip r:embed="rId56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77" name="Straight Arrow Connector 976">
            <a:extLst>
              <a:ext uri="{FF2B5EF4-FFF2-40B4-BE49-F238E27FC236}">
                <a16:creationId xmlns:a16="http://schemas.microsoft.com/office/drawing/2014/main" id="{44AB813A-B108-48D1-98F1-BBB5A84447F4}"/>
              </a:ext>
            </a:extLst>
          </p:cNvPr>
          <p:cNvCxnSpPr>
            <a:endCxn id="976" idx="1"/>
          </p:cNvCxnSpPr>
          <p:nvPr/>
        </p:nvCxnSpPr>
        <p:spPr>
          <a:xfrm flipV="1">
            <a:off x="3460186" y="2722456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8" name="Straight Arrow Connector 977">
            <a:extLst>
              <a:ext uri="{FF2B5EF4-FFF2-40B4-BE49-F238E27FC236}">
                <a16:creationId xmlns:a16="http://schemas.microsoft.com/office/drawing/2014/main" id="{DE6468E7-1C85-4B5E-8C39-989CE727E170}"/>
              </a:ext>
            </a:extLst>
          </p:cNvPr>
          <p:cNvCxnSpPr>
            <a:stCxn id="980" idx="2"/>
            <a:endCxn id="976" idx="0"/>
          </p:cNvCxnSpPr>
          <p:nvPr/>
        </p:nvCxnSpPr>
        <p:spPr>
          <a:xfrm>
            <a:off x="3696086" y="2461074"/>
            <a:ext cx="5351" cy="1510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Straight Arrow Connector 978">
            <a:extLst>
              <a:ext uri="{FF2B5EF4-FFF2-40B4-BE49-F238E27FC236}">
                <a16:creationId xmlns:a16="http://schemas.microsoft.com/office/drawing/2014/main" id="{4826C841-234B-436D-8905-4C7421E14205}"/>
              </a:ext>
            </a:extLst>
          </p:cNvPr>
          <p:cNvCxnSpPr/>
          <p:nvPr/>
        </p:nvCxnSpPr>
        <p:spPr>
          <a:xfrm flipV="1">
            <a:off x="3454834" y="2347562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0" name="Rectangle 979">
            <a:extLst>
              <a:ext uri="{FF2B5EF4-FFF2-40B4-BE49-F238E27FC236}">
                <a16:creationId xmlns:a16="http://schemas.microsoft.com/office/drawing/2014/main" id="{11A2EE06-35B4-4411-BFF9-581D5DCCF3BB}"/>
              </a:ext>
            </a:extLst>
          </p:cNvPr>
          <p:cNvSpPr/>
          <p:nvPr/>
        </p:nvSpPr>
        <p:spPr>
          <a:xfrm>
            <a:off x="3589882" y="2240494"/>
            <a:ext cx="212405" cy="2205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981" name="Straight Arrow Connector 980">
            <a:extLst>
              <a:ext uri="{FF2B5EF4-FFF2-40B4-BE49-F238E27FC236}">
                <a16:creationId xmlns:a16="http://schemas.microsoft.com/office/drawing/2014/main" id="{B62CF90D-C270-4510-9AE6-2B2B3CE61A66}"/>
              </a:ext>
            </a:extLst>
          </p:cNvPr>
          <p:cNvCxnSpPr/>
          <p:nvPr/>
        </p:nvCxnSpPr>
        <p:spPr>
          <a:xfrm>
            <a:off x="3813384" y="2351743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2" name="Straight Arrow Connector 981">
            <a:extLst>
              <a:ext uri="{FF2B5EF4-FFF2-40B4-BE49-F238E27FC236}">
                <a16:creationId xmlns:a16="http://schemas.microsoft.com/office/drawing/2014/main" id="{5A0BA907-5B2B-482A-AF67-BBA946093FF4}"/>
              </a:ext>
            </a:extLst>
          </p:cNvPr>
          <p:cNvCxnSpPr>
            <a:stCxn id="976" idx="3"/>
          </p:cNvCxnSpPr>
          <p:nvPr/>
        </p:nvCxnSpPr>
        <p:spPr>
          <a:xfrm flipV="1">
            <a:off x="3807638" y="2720585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3" name="Straight Arrow Connector 982">
            <a:extLst>
              <a:ext uri="{FF2B5EF4-FFF2-40B4-BE49-F238E27FC236}">
                <a16:creationId xmlns:a16="http://schemas.microsoft.com/office/drawing/2014/main" id="{AD16BB07-1B9F-44F5-9CB3-BE9FB050E81A}"/>
              </a:ext>
            </a:extLst>
          </p:cNvPr>
          <p:cNvCxnSpPr/>
          <p:nvPr/>
        </p:nvCxnSpPr>
        <p:spPr>
          <a:xfrm>
            <a:off x="5215257" y="2347562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4" name="Rectangle 983">
            <a:extLst>
              <a:ext uri="{FF2B5EF4-FFF2-40B4-BE49-F238E27FC236}">
                <a16:creationId xmlns:a16="http://schemas.microsoft.com/office/drawing/2014/main" id="{C67E59D5-CBCD-4C90-8BAF-59A53F196B33}"/>
              </a:ext>
            </a:extLst>
          </p:cNvPr>
          <p:cNvSpPr/>
          <p:nvPr/>
        </p:nvSpPr>
        <p:spPr>
          <a:xfrm>
            <a:off x="5342700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985" name="Straight Arrow Connector 984">
            <a:extLst>
              <a:ext uri="{FF2B5EF4-FFF2-40B4-BE49-F238E27FC236}">
                <a16:creationId xmlns:a16="http://schemas.microsoft.com/office/drawing/2014/main" id="{6EC70D73-41EB-498C-A9F5-C2C5A9D43242}"/>
              </a:ext>
            </a:extLst>
          </p:cNvPr>
          <p:cNvCxnSpPr>
            <a:stCxn id="984" idx="2"/>
            <a:endCxn id="986" idx="0"/>
          </p:cNvCxnSpPr>
          <p:nvPr/>
        </p:nvCxnSpPr>
        <p:spPr>
          <a:xfrm>
            <a:off x="5448903" y="2461074"/>
            <a:ext cx="0" cy="1502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86" name="Rectangle 985">
                <a:extLst>
                  <a:ext uri="{FF2B5EF4-FFF2-40B4-BE49-F238E27FC236}">
                    <a16:creationId xmlns:a16="http://schemas.microsoft.com/office/drawing/2014/main" id="{B7809E21-F716-40F5-8B31-EE337786EB29}"/>
                  </a:ext>
                </a:extLst>
              </p:cNvPr>
              <p:cNvSpPr/>
              <p:nvPr/>
            </p:nvSpPr>
            <p:spPr>
              <a:xfrm>
                <a:off x="5342700" y="2611359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86" name="Rectangle 985">
                <a:extLst>
                  <a:ext uri="{FF2B5EF4-FFF2-40B4-BE49-F238E27FC236}">
                    <a16:creationId xmlns:a16="http://schemas.microsoft.com/office/drawing/2014/main" id="{B7809E21-F716-40F5-8B31-EE337786EB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2700" y="2611359"/>
                <a:ext cx="212405" cy="220580"/>
              </a:xfrm>
              <a:prstGeom prst="rect">
                <a:avLst/>
              </a:prstGeom>
              <a:blipFill>
                <a:blip r:embed="rId57"/>
                <a:stretch>
                  <a:fillRect l="-10811" r="-8108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87" name="Straight Arrow Connector 986">
            <a:extLst>
              <a:ext uri="{FF2B5EF4-FFF2-40B4-BE49-F238E27FC236}">
                <a16:creationId xmlns:a16="http://schemas.microsoft.com/office/drawing/2014/main" id="{975B9DA4-6ABF-4C04-B647-96CE34F00CFC}"/>
              </a:ext>
            </a:extLst>
          </p:cNvPr>
          <p:cNvCxnSpPr>
            <a:endCxn id="986" idx="1"/>
          </p:cNvCxnSpPr>
          <p:nvPr/>
        </p:nvCxnSpPr>
        <p:spPr>
          <a:xfrm>
            <a:off x="5210658" y="2721649"/>
            <a:ext cx="1320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88" name="Rectangle 987">
                <a:extLst>
                  <a:ext uri="{FF2B5EF4-FFF2-40B4-BE49-F238E27FC236}">
                    <a16:creationId xmlns:a16="http://schemas.microsoft.com/office/drawing/2014/main" id="{EC2A6481-92ED-4512-94C0-F306F639332D}"/>
                  </a:ext>
                </a:extLst>
              </p:cNvPr>
              <p:cNvSpPr/>
              <p:nvPr/>
            </p:nvSpPr>
            <p:spPr>
              <a:xfrm>
                <a:off x="6386981" y="260352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88" name="Rectangle 987">
                <a:extLst>
                  <a:ext uri="{FF2B5EF4-FFF2-40B4-BE49-F238E27FC236}">
                    <a16:creationId xmlns:a16="http://schemas.microsoft.com/office/drawing/2014/main" id="{EC2A6481-92ED-4512-94C0-F306F63933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6981" y="2603521"/>
                <a:ext cx="212405" cy="220580"/>
              </a:xfrm>
              <a:prstGeom prst="rect">
                <a:avLst/>
              </a:prstGeom>
              <a:blipFill>
                <a:blip r:embed="rId58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89" name="Rectangle 988">
                <a:extLst>
                  <a:ext uri="{FF2B5EF4-FFF2-40B4-BE49-F238E27FC236}">
                    <a16:creationId xmlns:a16="http://schemas.microsoft.com/office/drawing/2014/main" id="{5198BD47-89C2-4F45-9BCE-40F7F346D129}"/>
                  </a:ext>
                </a:extLst>
              </p:cNvPr>
              <p:cNvSpPr/>
              <p:nvPr/>
            </p:nvSpPr>
            <p:spPr>
              <a:xfrm>
                <a:off x="6730129" y="2604755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89" name="Rectangle 988">
                <a:extLst>
                  <a:ext uri="{FF2B5EF4-FFF2-40B4-BE49-F238E27FC236}">
                    <a16:creationId xmlns:a16="http://schemas.microsoft.com/office/drawing/2014/main" id="{5198BD47-89C2-4F45-9BCE-40F7F346D1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0129" y="2604755"/>
                <a:ext cx="212405" cy="220580"/>
              </a:xfrm>
              <a:prstGeom prst="rect">
                <a:avLst/>
              </a:prstGeom>
              <a:blipFill>
                <a:blip r:embed="rId59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0" name="Straight Arrow Connector 989">
            <a:extLst>
              <a:ext uri="{FF2B5EF4-FFF2-40B4-BE49-F238E27FC236}">
                <a16:creationId xmlns:a16="http://schemas.microsoft.com/office/drawing/2014/main" id="{148E0B17-5101-4CBB-B3E1-8617E01AC3A1}"/>
              </a:ext>
            </a:extLst>
          </p:cNvPr>
          <p:cNvCxnSpPr>
            <a:stCxn id="988" idx="3"/>
            <a:endCxn id="989" idx="1"/>
          </p:cNvCxnSpPr>
          <p:nvPr/>
        </p:nvCxnSpPr>
        <p:spPr>
          <a:xfrm>
            <a:off x="6599385" y="2713811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91" name="Rectangle 990">
                <a:extLst>
                  <a:ext uri="{FF2B5EF4-FFF2-40B4-BE49-F238E27FC236}">
                    <a16:creationId xmlns:a16="http://schemas.microsoft.com/office/drawing/2014/main" id="{7CABD900-129A-4FE2-8AD9-D13363A6D9F9}"/>
                  </a:ext>
                </a:extLst>
              </p:cNvPr>
              <p:cNvSpPr/>
              <p:nvPr/>
            </p:nvSpPr>
            <p:spPr>
              <a:xfrm>
                <a:off x="7082529" y="260730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91" name="Rectangle 990">
                <a:extLst>
                  <a:ext uri="{FF2B5EF4-FFF2-40B4-BE49-F238E27FC236}">
                    <a16:creationId xmlns:a16="http://schemas.microsoft.com/office/drawing/2014/main" id="{7CABD900-129A-4FE2-8AD9-D13363A6D9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82529" y="2607301"/>
                <a:ext cx="212405" cy="220580"/>
              </a:xfrm>
              <a:prstGeom prst="rect">
                <a:avLst/>
              </a:prstGeom>
              <a:blipFill>
                <a:blip r:embed="rId60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2" name="Straight Arrow Connector 991">
            <a:extLst>
              <a:ext uri="{FF2B5EF4-FFF2-40B4-BE49-F238E27FC236}">
                <a16:creationId xmlns:a16="http://schemas.microsoft.com/office/drawing/2014/main" id="{E5C7C360-887C-46BE-94A8-17F3015342DC}"/>
              </a:ext>
            </a:extLst>
          </p:cNvPr>
          <p:cNvCxnSpPr>
            <a:stCxn id="989" idx="3"/>
          </p:cNvCxnSpPr>
          <p:nvPr/>
        </p:nvCxnSpPr>
        <p:spPr>
          <a:xfrm flipV="1">
            <a:off x="6942535" y="2713791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3" name="Straight Arrow Connector 992">
            <a:extLst>
              <a:ext uri="{FF2B5EF4-FFF2-40B4-BE49-F238E27FC236}">
                <a16:creationId xmlns:a16="http://schemas.microsoft.com/office/drawing/2014/main" id="{A9770507-4B62-4BED-BDF3-3F0ED2217F1C}"/>
              </a:ext>
            </a:extLst>
          </p:cNvPr>
          <p:cNvCxnSpPr>
            <a:stCxn id="998" idx="2"/>
            <a:endCxn id="988" idx="0"/>
          </p:cNvCxnSpPr>
          <p:nvPr/>
        </p:nvCxnSpPr>
        <p:spPr>
          <a:xfrm>
            <a:off x="6487833" y="2461074"/>
            <a:ext cx="5351" cy="14244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4" name="Straight Arrow Connector 993">
            <a:extLst>
              <a:ext uri="{FF2B5EF4-FFF2-40B4-BE49-F238E27FC236}">
                <a16:creationId xmlns:a16="http://schemas.microsoft.com/office/drawing/2014/main" id="{1326FFDE-0272-463D-8E4E-EF07C651DE87}"/>
              </a:ext>
            </a:extLst>
          </p:cNvPr>
          <p:cNvCxnSpPr>
            <a:stCxn id="1000" idx="2"/>
            <a:endCxn id="989" idx="0"/>
          </p:cNvCxnSpPr>
          <p:nvPr/>
        </p:nvCxnSpPr>
        <p:spPr>
          <a:xfrm>
            <a:off x="6830982" y="2461074"/>
            <a:ext cx="5351" cy="1436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5" name="Straight Arrow Connector 994">
            <a:extLst>
              <a:ext uri="{FF2B5EF4-FFF2-40B4-BE49-F238E27FC236}">
                <a16:creationId xmlns:a16="http://schemas.microsoft.com/office/drawing/2014/main" id="{03072FDF-4873-4D2B-AFEA-3C768B8B673A}"/>
              </a:ext>
            </a:extLst>
          </p:cNvPr>
          <p:cNvCxnSpPr>
            <a:stCxn id="1002" idx="2"/>
            <a:endCxn id="991" idx="0"/>
          </p:cNvCxnSpPr>
          <p:nvPr/>
        </p:nvCxnSpPr>
        <p:spPr>
          <a:xfrm>
            <a:off x="7183382" y="2461074"/>
            <a:ext cx="5351" cy="1462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6" name="Straight Arrow Connector 995">
            <a:extLst>
              <a:ext uri="{FF2B5EF4-FFF2-40B4-BE49-F238E27FC236}">
                <a16:creationId xmlns:a16="http://schemas.microsoft.com/office/drawing/2014/main" id="{DE667575-7360-4902-A250-55215411585B}"/>
              </a:ext>
            </a:extLst>
          </p:cNvPr>
          <p:cNvCxnSpPr/>
          <p:nvPr/>
        </p:nvCxnSpPr>
        <p:spPr>
          <a:xfrm flipV="1">
            <a:off x="6254591" y="2347562"/>
            <a:ext cx="127037" cy="17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7" name="Straight Arrow Connector 996">
            <a:extLst>
              <a:ext uri="{FF2B5EF4-FFF2-40B4-BE49-F238E27FC236}">
                <a16:creationId xmlns:a16="http://schemas.microsoft.com/office/drawing/2014/main" id="{5BFF9B4C-3D4F-4402-A0B6-158567C5D779}"/>
              </a:ext>
            </a:extLst>
          </p:cNvPr>
          <p:cNvCxnSpPr>
            <a:endCxn id="988" idx="1"/>
          </p:cNvCxnSpPr>
          <p:nvPr/>
        </p:nvCxnSpPr>
        <p:spPr>
          <a:xfrm flipV="1">
            <a:off x="6250684" y="2713811"/>
            <a:ext cx="136296" cy="2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8" name="Rectangle 997">
            <a:extLst>
              <a:ext uri="{FF2B5EF4-FFF2-40B4-BE49-F238E27FC236}">
                <a16:creationId xmlns:a16="http://schemas.microsoft.com/office/drawing/2014/main" id="{C7265F07-F559-4D69-AA2F-C89333C7CB1E}"/>
              </a:ext>
            </a:extLst>
          </p:cNvPr>
          <p:cNvSpPr/>
          <p:nvPr/>
        </p:nvSpPr>
        <p:spPr>
          <a:xfrm>
            <a:off x="6381630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999" name="Straight Arrow Connector 998">
            <a:extLst>
              <a:ext uri="{FF2B5EF4-FFF2-40B4-BE49-F238E27FC236}">
                <a16:creationId xmlns:a16="http://schemas.microsoft.com/office/drawing/2014/main" id="{34977CFE-9BAD-4F3E-B392-DE472AE00EF5}"/>
              </a:ext>
            </a:extLst>
          </p:cNvPr>
          <p:cNvCxnSpPr>
            <a:stCxn id="998" idx="3"/>
            <a:endCxn id="1000" idx="1"/>
          </p:cNvCxnSpPr>
          <p:nvPr/>
        </p:nvCxnSpPr>
        <p:spPr>
          <a:xfrm>
            <a:off x="6594035" y="2350784"/>
            <a:ext cx="13074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0" name="Rectangle 999">
            <a:extLst>
              <a:ext uri="{FF2B5EF4-FFF2-40B4-BE49-F238E27FC236}">
                <a16:creationId xmlns:a16="http://schemas.microsoft.com/office/drawing/2014/main" id="{B71A4273-397B-4CDC-9E09-9376A167ECD9}"/>
              </a:ext>
            </a:extLst>
          </p:cNvPr>
          <p:cNvSpPr/>
          <p:nvPr/>
        </p:nvSpPr>
        <p:spPr>
          <a:xfrm>
            <a:off x="6724779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01" name="Straight Arrow Connector 1000">
            <a:extLst>
              <a:ext uri="{FF2B5EF4-FFF2-40B4-BE49-F238E27FC236}">
                <a16:creationId xmlns:a16="http://schemas.microsoft.com/office/drawing/2014/main" id="{B6728238-686F-49E3-998E-4E05620FE894}"/>
              </a:ext>
            </a:extLst>
          </p:cNvPr>
          <p:cNvCxnSpPr/>
          <p:nvPr/>
        </p:nvCxnSpPr>
        <p:spPr>
          <a:xfrm flipV="1">
            <a:off x="6937183" y="2347562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2" name="Rectangle 1001">
            <a:extLst>
              <a:ext uri="{FF2B5EF4-FFF2-40B4-BE49-F238E27FC236}">
                <a16:creationId xmlns:a16="http://schemas.microsoft.com/office/drawing/2014/main" id="{14DAEBAD-FCE9-430F-A5CA-9A588044AC47}"/>
              </a:ext>
            </a:extLst>
          </p:cNvPr>
          <p:cNvSpPr/>
          <p:nvPr/>
        </p:nvSpPr>
        <p:spPr>
          <a:xfrm>
            <a:off x="7077178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003" name="Straight Arrow Connector 1002">
            <a:extLst>
              <a:ext uri="{FF2B5EF4-FFF2-40B4-BE49-F238E27FC236}">
                <a16:creationId xmlns:a16="http://schemas.microsoft.com/office/drawing/2014/main" id="{CE0A60CC-D2B0-43EF-8483-88B356A55BB1}"/>
              </a:ext>
            </a:extLst>
          </p:cNvPr>
          <p:cNvCxnSpPr/>
          <p:nvPr/>
        </p:nvCxnSpPr>
        <p:spPr>
          <a:xfrm>
            <a:off x="7300681" y="2347562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4" name="Rectangle 1003">
            <a:extLst>
              <a:ext uri="{FF2B5EF4-FFF2-40B4-BE49-F238E27FC236}">
                <a16:creationId xmlns:a16="http://schemas.microsoft.com/office/drawing/2014/main" id="{94A65F4D-3A58-44B2-B90C-FDC97042063B}"/>
              </a:ext>
            </a:extLst>
          </p:cNvPr>
          <p:cNvSpPr/>
          <p:nvPr/>
        </p:nvSpPr>
        <p:spPr>
          <a:xfrm>
            <a:off x="7428123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005" name="Straight Arrow Connector 1004">
            <a:extLst>
              <a:ext uri="{FF2B5EF4-FFF2-40B4-BE49-F238E27FC236}">
                <a16:creationId xmlns:a16="http://schemas.microsoft.com/office/drawing/2014/main" id="{0242F3C9-CCC8-4E08-A944-F2504B305A53}"/>
              </a:ext>
            </a:extLst>
          </p:cNvPr>
          <p:cNvCxnSpPr>
            <a:stCxn id="1004" idx="2"/>
            <a:endCxn id="1006" idx="0"/>
          </p:cNvCxnSpPr>
          <p:nvPr/>
        </p:nvCxnSpPr>
        <p:spPr>
          <a:xfrm>
            <a:off x="7534327" y="2461074"/>
            <a:ext cx="1473" cy="1443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06" name="Rectangle 1005">
                <a:extLst>
                  <a:ext uri="{FF2B5EF4-FFF2-40B4-BE49-F238E27FC236}">
                    <a16:creationId xmlns:a16="http://schemas.microsoft.com/office/drawing/2014/main" id="{ECB87CDC-2DE7-4B74-88FA-56D7CC8C35E8}"/>
                  </a:ext>
                </a:extLst>
              </p:cNvPr>
              <p:cNvSpPr/>
              <p:nvPr/>
            </p:nvSpPr>
            <p:spPr>
              <a:xfrm>
                <a:off x="7429596" y="260543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06" name="Rectangle 1005">
                <a:extLst>
                  <a:ext uri="{FF2B5EF4-FFF2-40B4-BE49-F238E27FC236}">
                    <a16:creationId xmlns:a16="http://schemas.microsoft.com/office/drawing/2014/main" id="{ECB87CDC-2DE7-4B74-88FA-56D7CC8C35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9596" y="2605430"/>
                <a:ext cx="212405" cy="220580"/>
              </a:xfrm>
              <a:prstGeom prst="rect">
                <a:avLst/>
              </a:prstGeom>
              <a:blipFill>
                <a:blip r:embed="rId61"/>
                <a:stretch>
                  <a:fillRect l="-10811" r="-5405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7" name="Straight Arrow Connector 1006">
            <a:extLst>
              <a:ext uri="{FF2B5EF4-FFF2-40B4-BE49-F238E27FC236}">
                <a16:creationId xmlns:a16="http://schemas.microsoft.com/office/drawing/2014/main" id="{E3263EF2-75B2-4439-8A99-8BA1D5EFE208}"/>
              </a:ext>
            </a:extLst>
          </p:cNvPr>
          <p:cNvCxnSpPr>
            <a:stCxn id="991" idx="3"/>
            <a:endCxn id="1006" idx="1"/>
          </p:cNvCxnSpPr>
          <p:nvPr/>
        </p:nvCxnSpPr>
        <p:spPr>
          <a:xfrm flipV="1">
            <a:off x="7294934" y="2715720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8" name="Straight Arrow Connector 1007">
            <a:extLst>
              <a:ext uri="{FF2B5EF4-FFF2-40B4-BE49-F238E27FC236}">
                <a16:creationId xmlns:a16="http://schemas.microsoft.com/office/drawing/2014/main" id="{2CB775BC-5188-46F3-A1F7-CD72D34CB984}"/>
              </a:ext>
            </a:extLst>
          </p:cNvPr>
          <p:cNvCxnSpPr/>
          <p:nvPr/>
        </p:nvCxnSpPr>
        <p:spPr>
          <a:xfrm>
            <a:off x="5557539" y="2347562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9" name="Rectangle 1008">
            <a:extLst>
              <a:ext uri="{FF2B5EF4-FFF2-40B4-BE49-F238E27FC236}">
                <a16:creationId xmlns:a16="http://schemas.microsoft.com/office/drawing/2014/main" id="{8866AF69-5F0A-4F41-95AE-0D7756E0771E}"/>
              </a:ext>
            </a:extLst>
          </p:cNvPr>
          <p:cNvSpPr/>
          <p:nvPr/>
        </p:nvSpPr>
        <p:spPr>
          <a:xfrm>
            <a:off x="5688284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10" name="Straight Arrow Connector 1009">
            <a:extLst>
              <a:ext uri="{FF2B5EF4-FFF2-40B4-BE49-F238E27FC236}">
                <a16:creationId xmlns:a16="http://schemas.microsoft.com/office/drawing/2014/main" id="{A4636044-0402-400E-8AAB-7F3AF80EE7B7}"/>
              </a:ext>
            </a:extLst>
          </p:cNvPr>
          <p:cNvCxnSpPr>
            <a:stCxn id="1009" idx="2"/>
            <a:endCxn id="1011" idx="0"/>
          </p:cNvCxnSpPr>
          <p:nvPr/>
        </p:nvCxnSpPr>
        <p:spPr>
          <a:xfrm>
            <a:off x="5794487" y="2461074"/>
            <a:ext cx="1497" cy="1457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11" name="Rectangle 1010">
                <a:extLst>
                  <a:ext uri="{FF2B5EF4-FFF2-40B4-BE49-F238E27FC236}">
                    <a16:creationId xmlns:a16="http://schemas.microsoft.com/office/drawing/2014/main" id="{97A5B9CB-E599-4452-82D6-8F71E0F89758}"/>
                  </a:ext>
                </a:extLst>
              </p:cNvPr>
              <p:cNvSpPr/>
              <p:nvPr/>
            </p:nvSpPr>
            <p:spPr>
              <a:xfrm>
                <a:off x="5689781" y="260683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11" name="Rectangle 1010">
                <a:extLst>
                  <a:ext uri="{FF2B5EF4-FFF2-40B4-BE49-F238E27FC236}">
                    <a16:creationId xmlns:a16="http://schemas.microsoft.com/office/drawing/2014/main" id="{97A5B9CB-E599-4452-82D6-8F71E0F897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9781" y="2606834"/>
                <a:ext cx="212405" cy="220580"/>
              </a:xfrm>
              <a:prstGeom prst="rect">
                <a:avLst/>
              </a:prstGeom>
              <a:blipFill>
                <a:blip r:embed="rId62"/>
                <a:stretch>
                  <a:fillRect l="-8108" r="-8108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12" name="Straight Arrow Connector 1011">
            <a:extLst>
              <a:ext uri="{FF2B5EF4-FFF2-40B4-BE49-F238E27FC236}">
                <a16:creationId xmlns:a16="http://schemas.microsoft.com/office/drawing/2014/main" id="{E8AE5967-9696-4666-BA42-8D94ADD45BAC}"/>
              </a:ext>
            </a:extLst>
          </p:cNvPr>
          <p:cNvCxnSpPr>
            <a:endCxn id="1011" idx="1"/>
          </p:cNvCxnSpPr>
          <p:nvPr/>
        </p:nvCxnSpPr>
        <p:spPr>
          <a:xfrm>
            <a:off x="5559038" y="2715890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3" name="Straight Arrow Connector 1012">
            <a:extLst>
              <a:ext uri="{FF2B5EF4-FFF2-40B4-BE49-F238E27FC236}">
                <a16:creationId xmlns:a16="http://schemas.microsoft.com/office/drawing/2014/main" id="{58654721-58C7-46D2-9DE9-0779B9092F28}"/>
              </a:ext>
            </a:extLst>
          </p:cNvPr>
          <p:cNvCxnSpPr>
            <a:stCxn id="1009" idx="3"/>
            <a:endCxn id="1014" idx="1"/>
          </p:cNvCxnSpPr>
          <p:nvPr/>
        </p:nvCxnSpPr>
        <p:spPr>
          <a:xfrm>
            <a:off x="5900689" y="2350784"/>
            <a:ext cx="135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4" name="Rectangle 1013">
            <a:extLst>
              <a:ext uri="{FF2B5EF4-FFF2-40B4-BE49-F238E27FC236}">
                <a16:creationId xmlns:a16="http://schemas.microsoft.com/office/drawing/2014/main" id="{FC0E2D85-5B3D-4CCA-B13D-EC87221E1F5A}"/>
              </a:ext>
            </a:extLst>
          </p:cNvPr>
          <p:cNvSpPr/>
          <p:nvPr/>
        </p:nvSpPr>
        <p:spPr>
          <a:xfrm>
            <a:off x="6035738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15" name="Straight Arrow Connector 1014">
            <a:extLst>
              <a:ext uri="{FF2B5EF4-FFF2-40B4-BE49-F238E27FC236}">
                <a16:creationId xmlns:a16="http://schemas.microsoft.com/office/drawing/2014/main" id="{1F7AE591-C3AC-451C-A4E1-684B21E206B8}"/>
              </a:ext>
            </a:extLst>
          </p:cNvPr>
          <p:cNvCxnSpPr>
            <a:stCxn id="1014" idx="2"/>
            <a:endCxn id="1016" idx="0"/>
          </p:cNvCxnSpPr>
          <p:nvPr/>
        </p:nvCxnSpPr>
        <p:spPr>
          <a:xfrm>
            <a:off x="6141941" y="2461074"/>
            <a:ext cx="1497" cy="14450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16" name="Rectangle 1015">
                <a:extLst>
                  <a:ext uri="{FF2B5EF4-FFF2-40B4-BE49-F238E27FC236}">
                    <a16:creationId xmlns:a16="http://schemas.microsoft.com/office/drawing/2014/main" id="{0E92B6CF-723D-43EA-9A9C-A94E39DC8173}"/>
                  </a:ext>
                </a:extLst>
              </p:cNvPr>
              <p:cNvSpPr/>
              <p:nvPr/>
            </p:nvSpPr>
            <p:spPr>
              <a:xfrm>
                <a:off x="6037235" y="260558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16" name="Rectangle 1015">
                <a:extLst>
                  <a:ext uri="{FF2B5EF4-FFF2-40B4-BE49-F238E27FC236}">
                    <a16:creationId xmlns:a16="http://schemas.microsoft.com/office/drawing/2014/main" id="{0E92B6CF-723D-43EA-9A9C-A94E39DC81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7235" y="2605581"/>
                <a:ext cx="212405" cy="220580"/>
              </a:xfrm>
              <a:prstGeom prst="rect">
                <a:avLst/>
              </a:prstGeom>
              <a:blipFill>
                <a:blip r:embed="rId63"/>
                <a:stretch>
                  <a:fillRect l="-8108" r="-8108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17" name="Straight Arrow Connector 1016">
            <a:extLst>
              <a:ext uri="{FF2B5EF4-FFF2-40B4-BE49-F238E27FC236}">
                <a16:creationId xmlns:a16="http://schemas.microsoft.com/office/drawing/2014/main" id="{B1235E85-591A-47C6-A3BD-01250404D97A}"/>
              </a:ext>
            </a:extLst>
          </p:cNvPr>
          <p:cNvCxnSpPr>
            <a:stCxn id="1011" idx="3"/>
            <a:endCxn id="1016" idx="1"/>
          </p:cNvCxnSpPr>
          <p:nvPr/>
        </p:nvCxnSpPr>
        <p:spPr>
          <a:xfrm flipV="1">
            <a:off x="5902186" y="2715871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8" name="Straight Arrow Connector 1017">
            <a:extLst>
              <a:ext uri="{FF2B5EF4-FFF2-40B4-BE49-F238E27FC236}">
                <a16:creationId xmlns:a16="http://schemas.microsoft.com/office/drawing/2014/main" id="{46F36D5A-4113-45EA-8E6D-59D91E82F509}"/>
              </a:ext>
            </a:extLst>
          </p:cNvPr>
          <p:cNvCxnSpPr/>
          <p:nvPr/>
        </p:nvCxnSpPr>
        <p:spPr>
          <a:xfrm>
            <a:off x="7643939" y="2347562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9" name="Rectangle 1018">
            <a:extLst>
              <a:ext uri="{FF2B5EF4-FFF2-40B4-BE49-F238E27FC236}">
                <a16:creationId xmlns:a16="http://schemas.microsoft.com/office/drawing/2014/main" id="{51F9D124-C62D-4CBE-88DD-A894209B1355}"/>
              </a:ext>
            </a:extLst>
          </p:cNvPr>
          <p:cNvSpPr/>
          <p:nvPr/>
        </p:nvSpPr>
        <p:spPr>
          <a:xfrm>
            <a:off x="7771381" y="2240494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020" name="Straight Arrow Connector 1019">
            <a:extLst>
              <a:ext uri="{FF2B5EF4-FFF2-40B4-BE49-F238E27FC236}">
                <a16:creationId xmlns:a16="http://schemas.microsoft.com/office/drawing/2014/main" id="{CC88DAE8-F972-4DC8-A852-0B45C995EB70}"/>
              </a:ext>
            </a:extLst>
          </p:cNvPr>
          <p:cNvCxnSpPr>
            <a:stCxn id="1019" idx="2"/>
            <a:endCxn id="1021" idx="0"/>
          </p:cNvCxnSpPr>
          <p:nvPr/>
        </p:nvCxnSpPr>
        <p:spPr>
          <a:xfrm>
            <a:off x="7877584" y="2461074"/>
            <a:ext cx="0" cy="1525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21" name="Rectangle 1020">
                <a:extLst>
                  <a:ext uri="{FF2B5EF4-FFF2-40B4-BE49-F238E27FC236}">
                    <a16:creationId xmlns:a16="http://schemas.microsoft.com/office/drawing/2014/main" id="{29176436-DE53-466D-8385-ADA83253D892}"/>
                  </a:ext>
                </a:extLst>
              </p:cNvPr>
              <p:cNvSpPr/>
              <p:nvPr/>
            </p:nvSpPr>
            <p:spPr>
              <a:xfrm>
                <a:off x="7771381" y="2613577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21" name="Rectangle 1020">
                <a:extLst>
                  <a:ext uri="{FF2B5EF4-FFF2-40B4-BE49-F238E27FC236}">
                    <a16:creationId xmlns:a16="http://schemas.microsoft.com/office/drawing/2014/main" id="{29176436-DE53-466D-8385-ADA83253D8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1381" y="2613577"/>
                <a:ext cx="212405" cy="220580"/>
              </a:xfrm>
              <a:prstGeom prst="rect">
                <a:avLst/>
              </a:prstGeom>
              <a:blipFill>
                <a:blip r:embed="rId64"/>
                <a:stretch>
                  <a:fillRect l="-13514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22" name="Straight Arrow Connector 1021">
            <a:extLst>
              <a:ext uri="{FF2B5EF4-FFF2-40B4-BE49-F238E27FC236}">
                <a16:creationId xmlns:a16="http://schemas.microsoft.com/office/drawing/2014/main" id="{F0B73C3A-0467-4651-8E37-B9E2021C46FD}"/>
              </a:ext>
            </a:extLst>
          </p:cNvPr>
          <p:cNvCxnSpPr>
            <a:endCxn id="1021" idx="1"/>
          </p:cNvCxnSpPr>
          <p:nvPr/>
        </p:nvCxnSpPr>
        <p:spPr>
          <a:xfrm>
            <a:off x="7639339" y="2723867"/>
            <a:ext cx="1320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23" name="Rectangle 1022">
                <a:extLst>
                  <a:ext uri="{FF2B5EF4-FFF2-40B4-BE49-F238E27FC236}">
                    <a16:creationId xmlns:a16="http://schemas.microsoft.com/office/drawing/2014/main" id="{FECF3A69-67AE-4A19-9CCE-6C3A286B75D5}"/>
                  </a:ext>
                </a:extLst>
              </p:cNvPr>
              <p:cNvSpPr/>
              <p:nvPr/>
            </p:nvSpPr>
            <p:spPr>
              <a:xfrm>
                <a:off x="5351958" y="352699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23" name="Rectangle 1022">
                <a:extLst>
                  <a:ext uri="{FF2B5EF4-FFF2-40B4-BE49-F238E27FC236}">
                    <a16:creationId xmlns:a16="http://schemas.microsoft.com/office/drawing/2014/main" id="{FECF3A69-67AE-4A19-9CCE-6C3A286B75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1958" y="3526990"/>
                <a:ext cx="212405" cy="220580"/>
              </a:xfrm>
              <a:prstGeom prst="rect">
                <a:avLst/>
              </a:prstGeom>
              <a:blipFill>
                <a:blip r:embed="rId65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1CAD3EDB-9068-4931-BF2D-561370E4DF50}"/>
              </a:ext>
            </a:extLst>
          </p:cNvPr>
          <p:cNvCxnSpPr>
            <a:endCxn id="1023" idx="1"/>
          </p:cNvCxnSpPr>
          <p:nvPr/>
        </p:nvCxnSpPr>
        <p:spPr>
          <a:xfrm>
            <a:off x="5221212" y="3636046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25" name="Rectangle 1024">
                <a:extLst>
                  <a:ext uri="{FF2B5EF4-FFF2-40B4-BE49-F238E27FC236}">
                    <a16:creationId xmlns:a16="http://schemas.microsoft.com/office/drawing/2014/main" id="{50E100B4-7B6B-44FA-9C13-5DE768CACCFB}"/>
                  </a:ext>
                </a:extLst>
              </p:cNvPr>
              <p:cNvSpPr/>
              <p:nvPr/>
            </p:nvSpPr>
            <p:spPr>
              <a:xfrm>
                <a:off x="5699410" y="3525735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25" name="Rectangle 1024">
                <a:extLst>
                  <a:ext uri="{FF2B5EF4-FFF2-40B4-BE49-F238E27FC236}">
                    <a16:creationId xmlns:a16="http://schemas.microsoft.com/office/drawing/2014/main" id="{50E100B4-7B6B-44FA-9C13-5DE768CACC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9410" y="3525735"/>
                <a:ext cx="212405" cy="220580"/>
              </a:xfrm>
              <a:prstGeom prst="rect">
                <a:avLst/>
              </a:prstGeom>
              <a:blipFill>
                <a:blip r:embed="rId66"/>
                <a:stretch>
                  <a:fillRect l="-13514" r="-5405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26" name="Straight Arrow Connector 1025">
            <a:extLst>
              <a:ext uri="{FF2B5EF4-FFF2-40B4-BE49-F238E27FC236}">
                <a16:creationId xmlns:a16="http://schemas.microsoft.com/office/drawing/2014/main" id="{04839E95-9BB3-4A13-BE91-0A44C2DADA4D}"/>
              </a:ext>
            </a:extLst>
          </p:cNvPr>
          <p:cNvCxnSpPr>
            <a:stCxn id="1023" idx="3"/>
            <a:endCxn id="1025" idx="1"/>
          </p:cNvCxnSpPr>
          <p:nvPr/>
        </p:nvCxnSpPr>
        <p:spPr>
          <a:xfrm flipV="1">
            <a:off x="5564363" y="3636025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Straight Arrow Connector 1026">
            <a:extLst>
              <a:ext uri="{FF2B5EF4-FFF2-40B4-BE49-F238E27FC236}">
                <a16:creationId xmlns:a16="http://schemas.microsoft.com/office/drawing/2014/main" id="{3EE88AD3-9AFD-45CD-A124-BFE87F542C3C}"/>
              </a:ext>
            </a:extLst>
          </p:cNvPr>
          <p:cNvCxnSpPr>
            <a:stCxn id="1030" idx="2"/>
            <a:endCxn id="1023" idx="0"/>
          </p:cNvCxnSpPr>
          <p:nvPr/>
        </p:nvCxnSpPr>
        <p:spPr>
          <a:xfrm>
            <a:off x="5452810" y="3371156"/>
            <a:ext cx="5351" cy="1558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Straight Arrow Connector 1027">
            <a:extLst>
              <a:ext uri="{FF2B5EF4-FFF2-40B4-BE49-F238E27FC236}">
                <a16:creationId xmlns:a16="http://schemas.microsoft.com/office/drawing/2014/main" id="{047AEF10-7EB0-4136-9329-BA62A4382664}"/>
              </a:ext>
            </a:extLst>
          </p:cNvPr>
          <p:cNvCxnSpPr>
            <a:stCxn id="1032" idx="2"/>
            <a:endCxn id="1025" idx="0"/>
          </p:cNvCxnSpPr>
          <p:nvPr/>
        </p:nvCxnSpPr>
        <p:spPr>
          <a:xfrm>
            <a:off x="5800263" y="3371156"/>
            <a:ext cx="5351" cy="1545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Arrow Connector 1028">
            <a:extLst>
              <a:ext uri="{FF2B5EF4-FFF2-40B4-BE49-F238E27FC236}">
                <a16:creationId xmlns:a16="http://schemas.microsoft.com/office/drawing/2014/main" id="{B84E4FDD-FCE1-4EE8-A9A5-8C2E0F54621E}"/>
              </a:ext>
            </a:extLst>
          </p:cNvPr>
          <p:cNvCxnSpPr/>
          <p:nvPr/>
        </p:nvCxnSpPr>
        <p:spPr>
          <a:xfrm>
            <a:off x="5215861" y="3271028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9EA12B88-5D31-4ECA-9BCE-9ABAAB1D274F}"/>
              </a:ext>
            </a:extLst>
          </p:cNvPr>
          <p:cNvSpPr/>
          <p:nvPr/>
        </p:nvSpPr>
        <p:spPr>
          <a:xfrm>
            <a:off x="5346607" y="3150576"/>
            <a:ext cx="212405" cy="22058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31" name="Straight Arrow Connector 1030">
            <a:extLst>
              <a:ext uri="{FF2B5EF4-FFF2-40B4-BE49-F238E27FC236}">
                <a16:creationId xmlns:a16="http://schemas.microsoft.com/office/drawing/2014/main" id="{C2960593-B3A4-4CD7-B15E-BD049941F198}"/>
              </a:ext>
            </a:extLst>
          </p:cNvPr>
          <p:cNvCxnSpPr/>
          <p:nvPr/>
        </p:nvCxnSpPr>
        <p:spPr>
          <a:xfrm flipV="1">
            <a:off x="5559011" y="3271028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52A2BD48-5FF5-42A0-8700-15E7D80CA48F}"/>
              </a:ext>
            </a:extLst>
          </p:cNvPr>
          <p:cNvSpPr/>
          <p:nvPr/>
        </p:nvSpPr>
        <p:spPr>
          <a:xfrm>
            <a:off x="5694060" y="3150576"/>
            <a:ext cx="212405" cy="22058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033" name="Straight Arrow Connector 1032">
            <a:extLst>
              <a:ext uri="{FF2B5EF4-FFF2-40B4-BE49-F238E27FC236}">
                <a16:creationId xmlns:a16="http://schemas.microsoft.com/office/drawing/2014/main" id="{6DDAE405-AA78-4EFE-962A-CF23129C62C9}"/>
              </a:ext>
            </a:extLst>
          </p:cNvPr>
          <p:cNvCxnSpPr/>
          <p:nvPr/>
        </p:nvCxnSpPr>
        <p:spPr>
          <a:xfrm>
            <a:off x="5917561" y="3271028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F3CA2F64-3313-441C-8A45-87A97981E983}"/>
              </a:ext>
            </a:extLst>
          </p:cNvPr>
          <p:cNvSpPr/>
          <p:nvPr/>
        </p:nvSpPr>
        <p:spPr>
          <a:xfrm>
            <a:off x="6050609" y="3150576"/>
            <a:ext cx="1203805" cy="22058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35" name="Rectangle 1034">
                <a:extLst>
                  <a:ext uri="{FF2B5EF4-FFF2-40B4-BE49-F238E27FC236}">
                    <a16:creationId xmlns:a16="http://schemas.microsoft.com/office/drawing/2014/main" id="{89D3D743-2ECC-42B8-8FEB-65BEB755E882}"/>
                  </a:ext>
                </a:extLst>
              </p:cNvPr>
              <p:cNvSpPr/>
              <p:nvPr/>
            </p:nvSpPr>
            <p:spPr>
              <a:xfrm>
                <a:off x="6049464" y="351882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35" name="Rectangle 1034">
                <a:extLst>
                  <a:ext uri="{FF2B5EF4-FFF2-40B4-BE49-F238E27FC236}">
                    <a16:creationId xmlns:a16="http://schemas.microsoft.com/office/drawing/2014/main" id="{89D3D743-2ECC-42B8-8FEB-65BEB755E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9464" y="3518824"/>
                <a:ext cx="212405" cy="220580"/>
              </a:xfrm>
              <a:prstGeom prst="rect">
                <a:avLst/>
              </a:prstGeom>
              <a:blipFill>
                <a:blip r:embed="rId67"/>
                <a:stretch>
                  <a:fillRect l="-18919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6" name="Rectangle 1035">
                <a:extLst>
                  <a:ext uri="{FF2B5EF4-FFF2-40B4-BE49-F238E27FC236}">
                    <a16:creationId xmlns:a16="http://schemas.microsoft.com/office/drawing/2014/main" id="{EA4F4523-BDEA-45CF-B6BC-C8726069A52C}"/>
                  </a:ext>
                </a:extLst>
              </p:cNvPr>
              <p:cNvSpPr/>
              <p:nvPr/>
            </p:nvSpPr>
            <p:spPr>
              <a:xfrm>
                <a:off x="6376771" y="351882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36" name="Rectangle 1035">
                <a:extLst>
                  <a:ext uri="{FF2B5EF4-FFF2-40B4-BE49-F238E27FC236}">
                    <a16:creationId xmlns:a16="http://schemas.microsoft.com/office/drawing/2014/main" id="{EA4F4523-BDEA-45CF-B6BC-C8726069A5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6771" y="3518824"/>
                <a:ext cx="212405" cy="220580"/>
              </a:xfrm>
              <a:prstGeom prst="rect">
                <a:avLst/>
              </a:prstGeom>
              <a:blipFill>
                <a:blip r:embed="rId68"/>
                <a:stretch>
                  <a:fillRect l="-21622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7" name="Rectangle 1036">
                <a:extLst>
                  <a:ext uri="{FF2B5EF4-FFF2-40B4-BE49-F238E27FC236}">
                    <a16:creationId xmlns:a16="http://schemas.microsoft.com/office/drawing/2014/main" id="{6BFF3FEB-2938-4DBA-A9B9-CB952079F79B}"/>
                  </a:ext>
                </a:extLst>
              </p:cNvPr>
              <p:cNvSpPr/>
              <p:nvPr/>
            </p:nvSpPr>
            <p:spPr>
              <a:xfrm>
                <a:off x="6710272" y="351882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37" name="Rectangle 1036">
                <a:extLst>
                  <a:ext uri="{FF2B5EF4-FFF2-40B4-BE49-F238E27FC236}">
                    <a16:creationId xmlns:a16="http://schemas.microsoft.com/office/drawing/2014/main" id="{6BFF3FEB-2938-4DBA-A9B9-CB952079F7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0272" y="3518824"/>
                <a:ext cx="212405" cy="220580"/>
              </a:xfrm>
              <a:prstGeom prst="rect">
                <a:avLst/>
              </a:prstGeom>
              <a:blipFill>
                <a:blip r:embed="rId69"/>
                <a:stretch>
                  <a:fillRect l="-21622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8" name="Rectangle 1037">
                <a:extLst>
                  <a:ext uri="{FF2B5EF4-FFF2-40B4-BE49-F238E27FC236}">
                    <a16:creationId xmlns:a16="http://schemas.microsoft.com/office/drawing/2014/main" id="{F1B19BDC-66D1-42E4-BC8E-B52C39DA01B2}"/>
                  </a:ext>
                </a:extLst>
              </p:cNvPr>
              <p:cNvSpPr/>
              <p:nvPr/>
            </p:nvSpPr>
            <p:spPr>
              <a:xfrm>
                <a:off x="7034733" y="351882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38" name="Rectangle 1037">
                <a:extLst>
                  <a:ext uri="{FF2B5EF4-FFF2-40B4-BE49-F238E27FC236}">
                    <a16:creationId xmlns:a16="http://schemas.microsoft.com/office/drawing/2014/main" id="{F1B19BDC-66D1-42E4-BC8E-B52C39DA01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4733" y="3518824"/>
                <a:ext cx="212405" cy="220580"/>
              </a:xfrm>
              <a:prstGeom prst="rect">
                <a:avLst/>
              </a:prstGeom>
              <a:blipFill>
                <a:blip r:embed="rId70"/>
                <a:stretch>
                  <a:fillRect l="-10811" r="-8108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9" name="Rectangle 1038">
                <a:extLst>
                  <a:ext uri="{FF2B5EF4-FFF2-40B4-BE49-F238E27FC236}">
                    <a16:creationId xmlns:a16="http://schemas.microsoft.com/office/drawing/2014/main" id="{6B5F7192-9F12-4E07-822E-660E5FE419FA}"/>
                  </a:ext>
                </a:extLst>
              </p:cNvPr>
              <p:cNvSpPr/>
              <p:nvPr/>
            </p:nvSpPr>
            <p:spPr>
              <a:xfrm>
                <a:off x="7753168" y="352044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39" name="Rectangle 1038">
                <a:extLst>
                  <a:ext uri="{FF2B5EF4-FFF2-40B4-BE49-F238E27FC236}">
                    <a16:creationId xmlns:a16="http://schemas.microsoft.com/office/drawing/2014/main" id="{6B5F7192-9F12-4E07-822E-660E5FE419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3168" y="3520441"/>
                <a:ext cx="212405" cy="220580"/>
              </a:xfrm>
              <a:prstGeom prst="rect">
                <a:avLst/>
              </a:prstGeom>
              <a:blipFill>
                <a:blip r:embed="rId71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40" name="Straight Arrow Connector 1039">
            <a:extLst>
              <a:ext uri="{FF2B5EF4-FFF2-40B4-BE49-F238E27FC236}">
                <a16:creationId xmlns:a16="http://schemas.microsoft.com/office/drawing/2014/main" id="{97656DE4-A5D7-4186-BBF8-74A31C2FA6B4}"/>
              </a:ext>
            </a:extLst>
          </p:cNvPr>
          <p:cNvCxnSpPr/>
          <p:nvPr/>
        </p:nvCxnSpPr>
        <p:spPr>
          <a:xfrm>
            <a:off x="6819444" y="3375754"/>
            <a:ext cx="5183" cy="1470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1" name="Straight Arrow Connector 1040">
            <a:extLst>
              <a:ext uri="{FF2B5EF4-FFF2-40B4-BE49-F238E27FC236}">
                <a16:creationId xmlns:a16="http://schemas.microsoft.com/office/drawing/2014/main" id="{28EF63EC-12BD-41CA-BD46-9F886344AC5E}"/>
              </a:ext>
            </a:extLst>
          </p:cNvPr>
          <p:cNvCxnSpPr>
            <a:stCxn id="1042" idx="2"/>
            <a:endCxn id="1039" idx="0"/>
          </p:cNvCxnSpPr>
          <p:nvPr/>
        </p:nvCxnSpPr>
        <p:spPr>
          <a:xfrm>
            <a:off x="7854020" y="3371156"/>
            <a:ext cx="5352" cy="14928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2" name="Rectangle 1041">
            <a:extLst>
              <a:ext uri="{FF2B5EF4-FFF2-40B4-BE49-F238E27FC236}">
                <a16:creationId xmlns:a16="http://schemas.microsoft.com/office/drawing/2014/main" id="{7A2826A3-7B59-4398-9800-327A2E2BBB21}"/>
              </a:ext>
            </a:extLst>
          </p:cNvPr>
          <p:cNvSpPr/>
          <p:nvPr/>
        </p:nvSpPr>
        <p:spPr>
          <a:xfrm>
            <a:off x="7747816" y="3150576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43" name="Straight Arrow Connector 1042">
            <a:extLst>
              <a:ext uri="{FF2B5EF4-FFF2-40B4-BE49-F238E27FC236}">
                <a16:creationId xmlns:a16="http://schemas.microsoft.com/office/drawing/2014/main" id="{E8589F78-0DEC-4318-A864-7438A30C9E37}"/>
              </a:ext>
            </a:extLst>
          </p:cNvPr>
          <p:cNvCxnSpPr/>
          <p:nvPr/>
        </p:nvCxnSpPr>
        <p:spPr>
          <a:xfrm>
            <a:off x="7137286" y="3375754"/>
            <a:ext cx="0" cy="1492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4" name="Straight Arrow Connector 1043">
            <a:extLst>
              <a:ext uri="{FF2B5EF4-FFF2-40B4-BE49-F238E27FC236}">
                <a16:creationId xmlns:a16="http://schemas.microsoft.com/office/drawing/2014/main" id="{C909CCAA-1A8A-46EC-9D45-FDAA01430BCC}"/>
              </a:ext>
            </a:extLst>
          </p:cNvPr>
          <p:cNvCxnSpPr/>
          <p:nvPr/>
        </p:nvCxnSpPr>
        <p:spPr>
          <a:xfrm>
            <a:off x="6488809" y="3375754"/>
            <a:ext cx="2316" cy="1470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5" name="Straight Arrow Connector 1044">
            <a:extLst>
              <a:ext uri="{FF2B5EF4-FFF2-40B4-BE49-F238E27FC236}">
                <a16:creationId xmlns:a16="http://schemas.microsoft.com/office/drawing/2014/main" id="{DFB7DD5C-6094-4170-9C02-4A49318EE8E7}"/>
              </a:ext>
            </a:extLst>
          </p:cNvPr>
          <p:cNvCxnSpPr/>
          <p:nvPr/>
        </p:nvCxnSpPr>
        <p:spPr>
          <a:xfrm>
            <a:off x="6154517" y="3375754"/>
            <a:ext cx="0" cy="1462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46" name="Rectangle 1045">
                <a:extLst>
                  <a:ext uri="{FF2B5EF4-FFF2-40B4-BE49-F238E27FC236}">
                    <a16:creationId xmlns:a16="http://schemas.microsoft.com/office/drawing/2014/main" id="{B93D0464-2B8E-4211-ACB3-0067E31D1588}"/>
                  </a:ext>
                </a:extLst>
              </p:cNvPr>
              <p:cNvSpPr/>
              <p:nvPr/>
            </p:nvSpPr>
            <p:spPr>
              <a:xfrm>
                <a:off x="7396310" y="352004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46" name="Rectangle 1045">
                <a:extLst>
                  <a:ext uri="{FF2B5EF4-FFF2-40B4-BE49-F238E27FC236}">
                    <a16:creationId xmlns:a16="http://schemas.microsoft.com/office/drawing/2014/main" id="{B93D0464-2B8E-4211-ACB3-0067E31D15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6310" y="3520040"/>
                <a:ext cx="212405" cy="220580"/>
              </a:xfrm>
              <a:prstGeom prst="rect">
                <a:avLst/>
              </a:prstGeom>
              <a:blipFill>
                <a:blip r:embed="rId72"/>
                <a:stretch>
                  <a:fillRect l="-8108" r="-8108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47" name="Straight Arrow Connector 1046">
            <a:extLst>
              <a:ext uri="{FF2B5EF4-FFF2-40B4-BE49-F238E27FC236}">
                <a16:creationId xmlns:a16="http://schemas.microsoft.com/office/drawing/2014/main" id="{F82BD51F-6BCD-41C1-904E-2FAA71098C9C}"/>
              </a:ext>
            </a:extLst>
          </p:cNvPr>
          <p:cNvCxnSpPr>
            <a:endCxn id="1046" idx="1"/>
          </p:cNvCxnSpPr>
          <p:nvPr/>
        </p:nvCxnSpPr>
        <p:spPr>
          <a:xfrm flipV="1">
            <a:off x="7261262" y="3630330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Arrow Connector 1047">
            <a:extLst>
              <a:ext uri="{FF2B5EF4-FFF2-40B4-BE49-F238E27FC236}">
                <a16:creationId xmlns:a16="http://schemas.microsoft.com/office/drawing/2014/main" id="{B71DBA96-E68A-44BB-90CD-B6E042C5F2BE}"/>
              </a:ext>
            </a:extLst>
          </p:cNvPr>
          <p:cNvCxnSpPr>
            <a:stCxn id="1050" idx="2"/>
            <a:endCxn id="1046" idx="0"/>
          </p:cNvCxnSpPr>
          <p:nvPr/>
        </p:nvCxnSpPr>
        <p:spPr>
          <a:xfrm>
            <a:off x="7497162" y="3371156"/>
            <a:ext cx="5351" cy="1488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Straight Arrow Connector 1048">
            <a:extLst>
              <a:ext uri="{FF2B5EF4-FFF2-40B4-BE49-F238E27FC236}">
                <a16:creationId xmlns:a16="http://schemas.microsoft.com/office/drawing/2014/main" id="{499EDC89-C7FE-4289-AA3A-8462CD8BE37C}"/>
              </a:ext>
            </a:extLst>
          </p:cNvPr>
          <p:cNvCxnSpPr/>
          <p:nvPr/>
        </p:nvCxnSpPr>
        <p:spPr>
          <a:xfrm flipV="1">
            <a:off x="7255911" y="3271028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0" name="Rectangle 1049">
            <a:extLst>
              <a:ext uri="{FF2B5EF4-FFF2-40B4-BE49-F238E27FC236}">
                <a16:creationId xmlns:a16="http://schemas.microsoft.com/office/drawing/2014/main" id="{0B5AAB34-B218-41C6-96D3-332A65D68A1A}"/>
              </a:ext>
            </a:extLst>
          </p:cNvPr>
          <p:cNvSpPr/>
          <p:nvPr/>
        </p:nvSpPr>
        <p:spPr>
          <a:xfrm>
            <a:off x="7390959" y="3150576"/>
            <a:ext cx="212405" cy="22058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051" name="Straight Arrow Connector 1050">
            <a:extLst>
              <a:ext uri="{FF2B5EF4-FFF2-40B4-BE49-F238E27FC236}">
                <a16:creationId xmlns:a16="http://schemas.microsoft.com/office/drawing/2014/main" id="{F5904B94-4756-4FEA-A5A4-D92FA6879BF5}"/>
              </a:ext>
            </a:extLst>
          </p:cNvPr>
          <p:cNvCxnSpPr/>
          <p:nvPr/>
        </p:nvCxnSpPr>
        <p:spPr>
          <a:xfrm>
            <a:off x="7614461" y="3271028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Arrow Connector 1051">
            <a:extLst>
              <a:ext uri="{FF2B5EF4-FFF2-40B4-BE49-F238E27FC236}">
                <a16:creationId xmlns:a16="http://schemas.microsoft.com/office/drawing/2014/main" id="{D46734DE-7E69-4418-A7AA-E23617BDF1D1}"/>
              </a:ext>
            </a:extLst>
          </p:cNvPr>
          <p:cNvCxnSpPr>
            <a:stCxn id="1046" idx="3"/>
          </p:cNvCxnSpPr>
          <p:nvPr/>
        </p:nvCxnSpPr>
        <p:spPr>
          <a:xfrm flipV="1">
            <a:off x="7608715" y="3628460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53" name="Rectangle 1052">
                <a:extLst>
                  <a:ext uri="{FF2B5EF4-FFF2-40B4-BE49-F238E27FC236}">
                    <a16:creationId xmlns:a16="http://schemas.microsoft.com/office/drawing/2014/main" id="{A227D854-2739-4142-B14C-9C45BC5FC7EF}"/>
                  </a:ext>
                </a:extLst>
              </p:cNvPr>
              <p:cNvSpPr/>
              <p:nvPr/>
            </p:nvSpPr>
            <p:spPr>
              <a:xfrm>
                <a:off x="2579738" y="352549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53" name="Rectangle 1052">
                <a:extLst>
                  <a:ext uri="{FF2B5EF4-FFF2-40B4-BE49-F238E27FC236}">
                    <a16:creationId xmlns:a16="http://schemas.microsoft.com/office/drawing/2014/main" id="{A227D854-2739-4142-B14C-9C45BC5FC7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9738" y="3525491"/>
                <a:ext cx="212405" cy="220580"/>
              </a:xfrm>
              <a:prstGeom prst="rect">
                <a:avLst/>
              </a:prstGeom>
              <a:blipFill>
                <a:blip r:embed="rId73"/>
                <a:stretch>
                  <a:fillRect l="-10811" r="-5405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4" name="Rectangle 1053">
                <a:extLst>
                  <a:ext uri="{FF2B5EF4-FFF2-40B4-BE49-F238E27FC236}">
                    <a16:creationId xmlns:a16="http://schemas.microsoft.com/office/drawing/2014/main" id="{BB66C5B0-4408-4D79-B663-8910D8C2893A}"/>
                  </a:ext>
                </a:extLst>
              </p:cNvPr>
              <p:cNvSpPr/>
              <p:nvPr/>
            </p:nvSpPr>
            <p:spPr>
              <a:xfrm>
                <a:off x="2922887" y="3526725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54" name="Rectangle 1053">
                <a:extLst>
                  <a:ext uri="{FF2B5EF4-FFF2-40B4-BE49-F238E27FC236}">
                    <a16:creationId xmlns:a16="http://schemas.microsoft.com/office/drawing/2014/main" id="{BB66C5B0-4408-4D79-B663-8910D8C289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2887" y="3526725"/>
                <a:ext cx="212405" cy="220580"/>
              </a:xfrm>
              <a:prstGeom prst="rect">
                <a:avLst/>
              </a:prstGeom>
              <a:blipFill>
                <a:blip r:embed="rId74"/>
                <a:stretch>
                  <a:fillRect l="-8108" r="-8108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55" name="Straight Arrow Connector 1054">
            <a:extLst>
              <a:ext uri="{FF2B5EF4-FFF2-40B4-BE49-F238E27FC236}">
                <a16:creationId xmlns:a16="http://schemas.microsoft.com/office/drawing/2014/main" id="{E8F41596-BBC1-4DD6-883B-D05717EA9194}"/>
              </a:ext>
            </a:extLst>
          </p:cNvPr>
          <p:cNvCxnSpPr>
            <a:stCxn id="1053" idx="3"/>
            <a:endCxn id="1054" idx="1"/>
          </p:cNvCxnSpPr>
          <p:nvPr/>
        </p:nvCxnSpPr>
        <p:spPr>
          <a:xfrm>
            <a:off x="2792141" y="3635781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56" name="Rectangle 1055">
                <a:extLst>
                  <a:ext uri="{FF2B5EF4-FFF2-40B4-BE49-F238E27FC236}">
                    <a16:creationId xmlns:a16="http://schemas.microsoft.com/office/drawing/2014/main" id="{A0D0705F-71AA-42E3-AEF7-B7192A94B1CE}"/>
                  </a:ext>
                </a:extLst>
              </p:cNvPr>
              <p:cNvSpPr/>
              <p:nvPr/>
            </p:nvSpPr>
            <p:spPr>
              <a:xfrm>
                <a:off x="3270339" y="352547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56" name="Rectangle 1055">
                <a:extLst>
                  <a:ext uri="{FF2B5EF4-FFF2-40B4-BE49-F238E27FC236}">
                    <a16:creationId xmlns:a16="http://schemas.microsoft.com/office/drawing/2014/main" id="{A0D0705F-71AA-42E3-AEF7-B7192A94B1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0339" y="3525470"/>
                <a:ext cx="212405" cy="220580"/>
              </a:xfrm>
              <a:prstGeom prst="rect">
                <a:avLst/>
              </a:prstGeom>
              <a:blipFill>
                <a:blip r:embed="rId75"/>
                <a:stretch>
                  <a:fillRect l="-10811" r="-5405" b="-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57" name="Straight Arrow Connector 1056">
            <a:extLst>
              <a:ext uri="{FF2B5EF4-FFF2-40B4-BE49-F238E27FC236}">
                <a16:creationId xmlns:a16="http://schemas.microsoft.com/office/drawing/2014/main" id="{CC0ABBCF-593D-4751-B712-EDA90723391F}"/>
              </a:ext>
            </a:extLst>
          </p:cNvPr>
          <p:cNvCxnSpPr>
            <a:stCxn id="1054" idx="3"/>
            <a:endCxn id="1056" idx="1"/>
          </p:cNvCxnSpPr>
          <p:nvPr/>
        </p:nvCxnSpPr>
        <p:spPr>
          <a:xfrm flipV="1">
            <a:off x="3135292" y="3635760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Straight Arrow Connector 1057">
            <a:extLst>
              <a:ext uri="{FF2B5EF4-FFF2-40B4-BE49-F238E27FC236}">
                <a16:creationId xmlns:a16="http://schemas.microsoft.com/office/drawing/2014/main" id="{CA86966F-4DEF-420C-9C49-1ACA108C4A7B}"/>
              </a:ext>
            </a:extLst>
          </p:cNvPr>
          <p:cNvCxnSpPr>
            <a:stCxn id="1061" idx="2"/>
            <a:endCxn id="1053" idx="0"/>
          </p:cNvCxnSpPr>
          <p:nvPr/>
        </p:nvCxnSpPr>
        <p:spPr>
          <a:xfrm>
            <a:off x="2680590" y="3371156"/>
            <a:ext cx="5352" cy="15433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Straight Arrow Connector 1058">
            <a:extLst>
              <a:ext uri="{FF2B5EF4-FFF2-40B4-BE49-F238E27FC236}">
                <a16:creationId xmlns:a16="http://schemas.microsoft.com/office/drawing/2014/main" id="{E4C8653A-5E62-4A5E-B0EC-7742818C755B}"/>
              </a:ext>
            </a:extLst>
          </p:cNvPr>
          <p:cNvCxnSpPr>
            <a:stCxn id="1063" idx="2"/>
            <a:endCxn id="1054" idx="0"/>
          </p:cNvCxnSpPr>
          <p:nvPr/>
        </p:nvCxnSpPr>
        <p:spPr>
          <a:xfrm>
            <a:off x="3023740" y="3371156"/>
            <a:ext cx="5351" cy="1555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Straight Arrow Connector 1059">
            <a:extLst>
              <a:ext uri="{FF2B5EF4-FFF2-40B4-BE49-F238E27FC236}">
                <a16:creationId xmlns:a16="http://schemas.microsoft.com/office/drawing/2014/main" id="{406D9182-5627-4A65-9C8C-E2312A31F969}"/>
              </a:ext>
            </a:extLst>
          </p:cNvPr>
          <p:cNvCxnSpPr>
            <a:stCxn id="1065" idx="2"/>
            <a:endCxn id="1056" idx="0"/>
          </p:cNvCxnSpPr>
          <p:nvPr/>
        </p:nvCxnSpPr>
        <p:spPr>
          <a:xfrm>
            <a:off x="3371192" y="3371156"/>
            <a:ext cx="5351" cy="1543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1" name="Rectangle 1060">
            <a:extLst>
              <a:ext uri="{FF2B5EF4-FFF2-40B4-BE49-F238E27FC236}">
                <a16:creationId xmlns:a16="http://schemas.microsoft.com/office/drawing/2014/main" id="{3AC8D03D-5CEF-4711-827C-2EF54BA8731C}"/>
              </a:ext>
            </a:extLst>
          </p:cNvPr>
          <p:cNvSpPr/>
          <p:nvPr/>
        </p:nvSpPr>
        <p:spPr>
          <a:xfrm>
            <a:off x="2574387" y="3150576"/>
            <a:ext cx="212405" cy="2205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62" name="Straight Arrow Connector 1061">
            <a:extLst>
              <a:ext uri="{FF2B5EF4-FFF2-40B4-BE49-F238E27FC236}">
                <a16:creationId xmlns:a16="http://schemas.microsoft.com/office/drawing/2014/main" id="{7C62D0AD-08FC-42E6-A057-195ADC10916F}"/>
              </a:ext>
            </a:extLst>
          </p:cNvPr>
          <p:cNvCxnSpPr/>
          <p:nvPr/>
        </p:nvCxnSpPr>
        <p:spPr>
          <a:xfrm>
            <a:off x="2786790" y="3271028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3" name="Rectangle 1062">
            <a:extLst>
              <a:ext uri="{FF2B5EF4-FFF2-40B4-BE49-F238E27FC236}">
                <a16:creationId xmlns:a16="http://schemas.microsoft.com/office/drawing/2014/main" id="{AA7EEAF4-75BF-487D-AEB5-A9E464A79504}"/>
              </a:ext>
            </a:extLst>
          </p:cNvPr>
          <p:cNvSpPr/>
          <p:nvPr/>
        </p:nvSpPr>
        <p:spPr>
          <a:xfrm>
            <a:off x="2917536" y="3150576"/>
            <a:ext cx="212405" cy="2205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64" name="Straight Arrow Connector 1063">
            <a:extLst>
              <a:ext uri="{FF2B5EF4-FFF2-40B4-BE49-F238E27FC236}">
                <a16:creationId xmlns:a16="http://schemas.microsoft.com/office/drawing/2014/main" id="{C35894A6-0DBB-42C0-AE59-3A0257DAD2D6}"/>
              </a:ext>
            </a:extLst>
          </p:cNvPr>
          <p:cNvCxnSpPr/>
          <p:nvPr/>
        </p:nvCxnSpPr>
        <p:spPr>
          <a:xfrm flipV="1">
            <a:off x="3129940" y="3271028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5" name="Rectangle 1064">
            <a:extLst>
              <a:ext uri="{FF2B5EF4-FFF2-40B4-BE49-F238E27FC236}">
                <a16:creationId xmlns:a16="http://schemas.microsoft.com/office/drawing/2014/main" id="{C7FA5458-C3F5-470E-BEC2-29711DA84739}"/>
              </a:ext>
            </a:extLst>
          </p:cNvPr>
          <p:cNvSpPr/>
          <p:nvPr/>
        </p:nvSpPr>
        <p:spPr>
          <a:xfrm>
            <a:off x="3264989" y="3150576"/>
            <a:ext cx="212405" cy="2205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66" name="Rectangle 1065">
                <a:extLst>
                  <a:ext uri="{FF2B5EF4-FFF2-40B4-BE49-F238E27FC236}">
                    <a16:creationId xmlns:a16="http://schemas.microsoft.com/office/drawing/2014/main" id="{CA28C409-BAB9-4A50-A12C-077EEA6180F6}"/>
                  </a:ext>
                </a:extLst>
              </p:cNvPr>
              <p:cNvSpPr/>
              <p:nvPr/>
            </p:nvSpPr>
            <p:spPr>
              <a:xfrm>
                <a:off x="2222880" y="352509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66" name="Rectangle 1065">
                <a:extLst>
                  <a:ext uri="{FF2B5EF4-FFF2-40B4-BE49-F238E27FC236}">
                    <a16:creationId xmlns:a16="http://schemas.microsoft.com/office/drawing/2014/main" id="{CA28C409-BAB9-4A50-A12C-077EEA6180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880" y="3525090"/>
                <a:ext cx="212405" cy="220580"/>
              </a:xfrm>
              <a:prstGeom prst="rect">
                <a:avLst/>
              </a:prstGeom>
              <a:blipFill>
                <a:blip r:embed="rId76"/>
                <a:stretch>
                  <a:fillRect l="-11111" r="-8333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67" name="Straight Arrow Connector 1066">
            <a:extLst>
              <a:ext uri="{FF2B5EF4-FFF2-40B4-BE49-F238E27FC236}">
                <a16:creationId xmlns:a16="http://schemas.microsoft.com/office/drawing/2014/main" id="{1B811EDE-5C4B-4833-B3DD-9141F00BB187}"/>
              </a:ext>
            </a:extLst>
          </p:cNvPr>
          <p:cNvCxnSpPr>
            <a:endCxn id="1066" idx="1"/>
          </p:cNvCxnSpPr>
          <p:nvPr/>
        </p:nvCxnSpPr>
        <p:spPr>
          <a:xfrm flipV="1">
            <a:off x="2087833" y="3635380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8" name="Straight Arrow Connector 1067">
            <a:extLst>
              <a:ext uri="{FF2B5EF4-FFF2-40B4-BE49-F238E27FC236}">
                <a16:creationId xmlns:a16="http://schemas.microsoft.com/office/drawing/2014/main" id="{108A0877-6123-4576-8304-0DEAFDBF6424}"/>
              </a:ext>
            </a:extLst>
          </p:cNvPr>
          <p:cNvCxnSpPr>
            <a:stCxn id="1070" idx="2"/>
            <a:endCxn id="1066" idx="0"/>
          </p:cNvCxnSpPr>
          <p:nvPr/>
        </p:nvCxnSpPr>
        <p:spPr>
          <a:xfrm>
            <a:off x="2323732" y="3371156"/>
            <a:ext cx="5351" cy="1539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Straight Arrow Connector 1068">
            <a:extLst>
              <a:ext uri="{FF2B5EF4-FFF2-40B4-BE49-F238E27FC236}">
                <a16:creationId xmlns:a16="http://schemas.microsoft.com/office/drawing/2014/main" id="{4A2E1569-7D85-4A52-BE89-297AED0C5755}"/>
              </a:ext>
            </a:extLst>
          </p:cNvPr>
          <p:cNvCxnSpPr/>
          <p:nvPr/>
        </p:nvCxnSpPr>
        <p:spPr>
          <a:xfrm flipV="1">
            <a:off x="2082481" y="3271028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0" name="Rectangle 1069">
            <a:extLst>
              <a:ext uri="{FF2B5EF4-FFF2-40B4-BE49-F238E27FC236}">
                <a16:creationId xmlns:a16="http://schemas.microsoft.com/office/drawing/2014/main" id="{FE6EDC7C-3BCD-4309-AFC8-16033642C01E}"/>
              </a:ext>
            </a:extLst>
          </p:cNvPr>
          <p:cNvSpPr/>
          <p:nvPr/>
        </p:nvSpPr>
        <p:spPr>
          <a:xfrm>
            <a:off x="2217529" y="3150576"/>
            <a:ext cx="212405" cy="2205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071" name="Straight Arrow Connector 1070">
            <a:extLst>
              <a:ext uri="{FF2B5EF4-FFF2-40B4-BE49-F238E27FC236}">
                <a16:creationId xmlns:a16="http://schemas.microsoft.com/office/drawing/2014/main" id="{64B6ABEC-5552-4A25-BA6B-7B29AB084610}"/>
              </a:ext>
            </a:extLst>
          </p:cNvPr>
          <p:cNvCxnSpPr/>
          <p:nvPr/>
        </p:nvCxnSpPr>
        <p:spPr>
          <a:xfrm>
            <a:off x="2441031" y="3271028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2" name="Straight Arrow Connector 1071">
            <a:extLst>
              <a:ext uri="{FF2B5EF4-FFF2-40B4-BE49-F238E27FC236}">
                <a16:creationId xmlns:a16="http://schemas.microsoft.com/office/drawing/2014/main" id="{467F841C-2E88-4FD1-B02C-905D7EF5C45A}"/>
              </a:ext>
            </a:extLst>
          </p:cNvPr>
          <p:cNvCxnSpPr>
            <a:stCxn id="1066" idx="3"/>
          </p:cNvCxnSpPr>
          <p:nvPr/>
        </p:nvCxnSpPr>
        <p:spPr>
          <a:xfrm flipV="1">
            <a:off x="2435285" y="3633509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73" name="Rectangle 1072">
                <a:extLst>
                  <a:ext uri="{FF2B5EF4-FFF2-40B4-BE49-F238E27FC236}">
                    <a16:creationId xmlns:a16="http://schemas.microsoft.com/office/drawing/2014/main" id="{F131A0ED-3169-422E-A5A5-1C7E133D1626}"/>
                  </a:ext>
                </a:extLst>
              </p:cNvPr>
              <p:cNvSpPr/>
              <p:nvPr/>
            </p:nvSpPr>
            <p:spPr>
              <a:xfrm>
                <a:off x="3236069" y="4529622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73" name="Rectangle 1072">
                <a:extLst>
                  <a:ext uri="{FF2B5EF4-FFF2-40B4-BE49-F238E27FC236}">
                    <a16:creationId xmlns:a16="http://schemas.microsoft.com/office/drawing/2014/main" id="{F131A0ED-3169-422E-A5A5-1C7E133D16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6069" y="4529622"/>
                <a:ext cx="212405" cy="220580"/>
              </a:xfrm>
              <a:prstGeom prst="rect">
                <a:avLst/>
              </a:prstGeom>
              <a:blipFill>
                <a:blip r:embed="rId77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74" name="Straight Arrow Connector 1073">
            <a:extLst>
              <a:ext uri="{FF2B5EF4-FFF2-40B4-BE49-F238E27FC236}">
                <a16:creationId xmlns:a16="http://schemas.microsoft.com/office/drawing/2014/main" id="{27007BC9-3BD8-4166-A13F-65F9E9923CA0}"/>
              </a:ext>
            </a:extLst>
          </p:cNvPr>
          <p:cNvCxnSpPr>
            <a:stCxn id="1073" idx="3"/>
          </p:cNvCxnSpPr>
          <p:nvPr/>
        </p:nvCxnSpPr>
        <p:spPr>
          <a:xfrm>
            <a:off x="3448471" y="4639912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>
            <a:extLst>
              <a:ext uri="{FF2B5EF4-FFF2-40B4-BE49-F238E27FC236}">
                <a16:creationId xmlns:a16="http://schemas.microsoft.com/office/drawing/2014/main" id="{763DDFF2-EE20-4B67-BCF0-131D1D9333BB}"/>
              </a:ext>
            </a:extLst>
          </p:cNvPr>
          <p:cNvCxnSpPr>
            <a:stCxn id="1076" idx="2"/>
            <a:endCxn id="1073" idx="0"/>
          </p:cNvCxnSpPr>
          <p:nvPr/>
        </p:nvCxnSpPr>
        <p:spPr>
          <a:xfrm>
            <a:off x="3336920" y="4374922"/>
            <a:ext cx="5352" cy="1547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D80B143C-FD6F-4D44-B147-6A705993791F}"/>
              </a:ext>
            </a:extLst>
          </p:cNvPr>
          <p:cNvSpPr/>
          <p:nvPr/>
        </p:nvSpPr>
        <p:spPr>
          <a:xfrm>
            <a:off x="3230717" y="4154342"/>
            <a:ext cx="212405" cy="220580"/>
          </a:xfrm>
          <a:prstGeom prst="rect">
            <a:avLst/>
          </a:prstGeom>
          <a:solidFill>
            <a:srgbClr val="843C0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77" name="Straight Arrow Connector 1076">
            <a:extLst>
              <a:ext uri="{FF2B5EF4-FFF2-40B4-BE49-F238E27FC236}">
                <a16:creationId xmlns:a16="http://schemas.microsoft.com/office/drawing/2014/main" id="{710F92C6-18A5-4DAF-B9D7-62206FFB6B70}"/>
              </a:ext>
            </a:extLst>
          </p:cNvPr>
          <p:cNvCxnSpPr/>
          <p:nvPr/>
        </p:nvCxnSpPr>
        <p:spPr>
          <a:xfrm>
            <a:off x="3443121" y="4274794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78" name="Rectangle 1077">
                <a:extLst>
                  <a:ext uri="{FF2B5EF4-FFF2-40B4-BE49-F238E27FC236}">
                    <a16:creationId xmlns:a16="http://schemas.microsoft.com/office/drawing/2014/main" id="{78572995-82CB-4315-92F5-4DCFE32EE4AA}"/>
                  </a:ext>
                </a:extLst>
              </p:cNvPr>
              <p:cNvSpPr/>
              <p:nvPr/>
            </p:nvSpPr>
            <p:spPr>
              <a:xfrm>
                <a:off x="2879210" y="452922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78" name="Rectangle 1077">
                <a:extLst>
                  <a:ext uri="{FF2B5EF4-FFF2-40B4-BE49-F238E27FC236}">
                    <a16:creationId xmlns:a16="http://schemas.microsoft.com/office/drawing/2014/main" id="{78572995-82CB-4315-92F5-4DCFE32EE4A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9210" y="4529221"/>
                <a:ext cx="212405" cy="220580"/>
              </a:xfrm>
              <a:prstGeom prst="rect">
                <a:avLst/>
              </a:prstGeom>
              <a:blipFill>
                <a:blip r:embed="rId78"/>
                <a:stretch>
                  <a:fillRect l="-8108" r="-8108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79" name="Straight Arrow Connector 1078">
            <a:extLst>
              <a:ext uri="{FF2B5EF4-FFF2-40B4-BE49-F238E27FC236}">
                <a16:creationId xmlns:a16="http://schemas.microsoft.com/office/drawing/2014/main" id="{84E1E07A-300F-41A6-81A9-B69C2F3E512D}"/>
              </a:ext>
            </a:extLst>
          </p:cNvPr>
          <p:cNvCxnSpPr>
            <a:stCxn id="1080" idx="2"/>
            <a:endCxn id="1078" idx="0"/>
          </p:cNvCxnSpPr>
          <p:nvPr/>
        </p:nvCxnSpPr>
        <p:spPr>
          <a:xfrm>
            <a:off x="2980063" y="4374922"/>
            <a:ext cx="5351" cy="1542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0" name="Rectangle 1079">
            <a:extLst>
              <a:ext uri="{FF2B5EF4-FFF2-40B4-BE49-F238E27FC236}">
                <a16:creationId xmlns:a16="http://schemas.microsoft.com/office/drawing/2014/main" id="{EB9AD17A-C498-4206-B324-E91D2FCF7861}"/>
              </a:ext>
            </a:extLst>
          </p:cNvPr>
          <p:cNvSpPr/>
          <p:nvPr/>
        </p:nvSpPr>
        <p:spPr>
          <a:xfrm>
            <a:off x="2873859" y="4154342"/>
            <a:ext cx="212405" cy="22058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081" name="Straight Arrow Connector 1080">
            <a:extLst>
              <a:ext uri="{FF2B5EF4-FFF2-40B4-BE49-F238E27FC236}">
                <a16:creationId xmlns:a16="http://schemas.microsoft.com/office/drawing/2014/main" id="{D2446319-F635-4C66-8539-C3C55DFAC6F4}"/>
              </a:ext>
            </a:extLst>
          </p:cNvPr>
          <p:cNvCxnSpPr/>
          <p:nvPr/>
        </p:nvCxnSpPr>
        <p:spPr>
          <a:xfrm>
            <a:off x="3097361" y="4274794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>
            <a:extLst>
              <a:ext uri="{FF2B5EF4-FFF2-40B4-BE49-F238E27FC236}">
                <a16:creationId xmlns:a16="http://schemas.microsoft.com/office/drawing/2014/main" id="{84AF7E88-514A-4356-89BF-A35AA7B3F230}"/>
              </a:ext>
            </a:extLst>
          </p:cNvPr>
          <p:cNvCxnSpPr>
            <a:stCxn id="1078" idx="3"/>
          </p:cNvCxnSpPr>
          <p:nvPr/>
        </p:nvCxnSpPr>
        <p:spPr>
          <a:xfrm flipV="1">
            <a:off x="3091615" y="4637640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83" name="Rectangle 1082">
                <a:extLst>
                  <a:ext uri="{FF2B5EF4-FFF2-40B4-BE49-F238E27FC236}">
                    <a16:creationId xmlns:a16="http://schemas.microsoft.com/office/drawing/2014/main" id="{A11C0AEA-75D2-4E8E-973A-9B2B3960A731}"/>
                  </a:ext>
                </a:extLst>
              </p:cNvPr>
              <p:cNvSpPr/>
              <p:nvPr/>
            </p:nvSpPr>
            <p:spPr>
              <a:xfrm>
                <a:off x="6022777" y="4529171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83" name="Rectangle 1082">
                <a:extLst>
                  <a:ext uri="{FF2B5EF4-FFF2-40B4-BE49-F238E27FC236}">
                    <a16:creationId xmlns:a16="http://schemas.microsoft.com/office/drawing/2014/main" id="{A11C0AEA-75D2-4E8E-973A-9B2B3960A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2777" y="4529171"/>
                <a:ext cx="212405" cy="220580"/>
              </a:xfrm>
              <a:prstGeom prst="rect">
                <a:avLst/>
              </a:prstGeom>
              <a:blipFill>
                <a:blip r:embed="rId79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84" name="Rectangle 1083">
                <a:extLst>
                  <a:ext uri="{FF2B5EF4-FFF2-40B4-BE49-F238E27FC236}">
                    <a16:creationId xmlns:a16="http://schemas.microsoft.com/office/drawing/2014/main" id="{DD286510-604C-4CB5-BEFC-F30213E552D2}"/>
                  </a:ext>
                </a:extLst>
              </p:cNvPr>
              <p:cNvSpPr/>
              <p:nvPr/>
            </p:nvSpPr>
            <p:spPr>
              <a:xfrm>
                <a:off x="6365925" y="4530405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84" name="Rectangle 1083">
                <a:extLst>
                  <a:ext uri="{FF2B5EF4-FFF2-40B4-BE49-F238E27FC236}">
                    <a16:creationId xmlns:a16="http://schemas.microsoft.com/office/drawing/2014/main" id="{DD286510-604C-4CB5-BEFC-F30213E552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5925" y="4530405"/>
                <a:ext cx="212405" cy="220580"/>
              </a:xfrm>
              <a:prstGeom prst="rect">
                <a:avLst/>
              </a:prstGeom>
              <a:blipFill>
                <a:blip r:embed="rId80"/>
                <a:stretch>
                  <a:fillRect l="-8108" r="-8108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5" name="Straight Arrow Connector 1084">
            <a:extLst>
              <a:ext uri="{FF2B5EF4-FFF2-40B4-BE49-F238E27FC236}">
                <a16:creationId xmlns:a16="http://schemas.microsoft.com/office/drawing/2014/main" id="{B58703FF-D26B-48FA-8980-43BFCCD5F540}"/>
              </a:ext>
            </a:extLst>
          </p:cNvPr>
          <p:cNvCxnSpPr>
            <a:stCxn id="1083" idx="3"/>
            <a:endCxn id="1084" idx="1"/>
          </p:cNvCxnSpPr>
          <p:nvPr/>
        </p:nvCxnSpPr>
        <p:spPr>
          <a:xfrm>
            <a:off x="6235181" y="4639461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86" name="Rectangle 1085">
                <a:extLst>
                  <a:ext uri="{FF2B5EF4-FFF2-40B4-BE49-F238E27FC236}">
                    <a16:creationId xmlns:a16="http://schemas.microsoft.com/office/drawing/2014/main" id="{9F2490DC-AEE2-433B-B664-5DABCC84EDA3}"/>
                  </a:ext>
                </a:extLst>
              </p:cNvPr>
              <p:cNvSpPr/>
              <p:nvPr/>
            </p:nvSpPr>
            <p:spPr>
              <a:xfrm>
                <a:off x="6718325" y="453295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86" name="Rectangle 1085">
                <a:extLst>
                  <a:ext uri="{FF2B5EF4-FFF2-40B4-BE49-F238E27FC236}">
                    <a16:creationId xmlns:a16="http://schemas.microsoft.com/office/drawing/2014/main" id="{9F2490DC-AEE2-433B-B664-5DABCC84ED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8325" y="4532950"/>
                <a:ext cx="212405" cy="220580"/>
              </a:xfrm>
              <a:prstGeom prst="rect">
                <a:avLst/>
              </a:prstGeom>
              <a:blipFill>
                <a:blip r:embed="rId81"/>
                <a:stretch>
                  <a:fillRect l="-13514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>
            <a:extLst>
              <a:ext uri="{FF2B5EF4-FFF2-40B4-BE49-F238E27FC236}">
                <a16:creationId xmlns:a16="http://schemas.microsoft.com/office/drawing/2014/main" id="{65BEF44C-8890-4F31-ACC7-343E0AEF4E6E}"/>
              </a:ext>
            </a:extLst>
          </p:cNvPr>
          <p:cNvCxnSpPr>
            <a:stCxn id="1084" idx="3"/>
          </p:cNvCxnSpPr>
          <p:nvPr/>
        </p:nvCxnSpPr>
        <p:spPr>
          <a:xfrm flipV="1">
            <a:off x="6578331" y="4639441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8" name="Straight Arrow Connector 1087">
            <a:extLst>
              <a:ext uri="{FF2B5EF4-FFF2-40B4-BE49-F238E27FC236}">
                <a16:creationId xmlns:a16="http://schemas.microsoft.com/office/drawing/2014/main" id="{0385FA3B-F56E-40B3-BE44-870154C85FF1}"/>
              </a:ext>
            </a:extLst>
          </p:cNvPr>
          <p:cNvCxnSpPr>
            <a:stCxn id="1093" idx="2"/>
            <a:endCxn id="1083" idx="0"/>
          </p:cNvCxnSpPr>
          <p:nvPr/>
        </p:nvCxnSpPr>
        <p:spPr>
          <a:xfrm>
            <a:off x="6123630" y="4374922"/>
            <a:ext cx="5351" cy="1542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9" name="Straight Arrow Connector 1088">
            <a:extLst>
              <a:ext uri="{FF2B5EF4-FFF2-40B4-BE49-F238E27FC236}">
                <a16:creationId xmlns:a16="http://schemas.microsoft.com/office/drawing/2014/main" id="{06C3F146-32D2-4618-BA0F-BD980D68CC93}"/>
              </a:ext>
            </a:extLst>
          </p:cNvPr>
          <p:cNvCxnSpPr>
            <a:stCxn id="1095" idx="2"/>
            <a:endCxn id="1084" idx="0"/>
          </p:cNvCxnSpPr>
          <p:nvPr/>
        </p:nvCxnSpPr>
        <p:spPr>
          <a:xfrm>
            <a:off x="6466778" y="4374922"/>
            <a:ext cx="5351" cy="1554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0" name="Straight Arrow Connector 1089">
            <a:extLst>
              <a:ext uri="{FF2B5EF4-FFF2-40B4-BE49-F238E27FC236}">
                <a16:creationId xmlns:a16="http://schemas.microsoft.com/office/drawing/2014/main" id="{B0331FF3-408D-4606-94E7-D36C228396D6}"/>
              </a:ext>
            </a:extLst>
          </p:cNvPr>
          <p:cNvCxnSpPr>
            <a:stCxn id="1097" idx="2"/>
            <a:endCxn id="1086" idx="0"/>
          </p:cNvCxnSpPr>
          <p:nvPr/>
        </p:nvCxnSpPr>
        <p:spPr>
          <a:xfrm>
            <a:off x="6819178" y="4374922"/>
            <a:ext cx="5351" cy="15802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1" name="Straight Arrow Connector 1090">
            <a:extLst>
              <a:ext uri="{FF2B5EF4-FFF2-40B4-BE49-F238E27FC236}">
                <a16:creationId xmlns:a16="http://schemas.microsoft.com/office/drawing/2014/main" id="{CBD6E406-6A1E-4AC8-81FF-A2223C8C6AF9}"/>
              </a:ext>
            </a:extLst>
          </p:cNvPr>
          <p:cNvCxnSpPr/>
          <p:nvPr/>
        </p:nvCxnSpPr>
        <p:spPr>
          <a:xfrm flipV="1">
            <a:off x="5890388" y="4274794"/>
            <a:ext cx="127037" cy="17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2" name="Straight Arrow Connector 1091">
            <a:extLst>
              <a:ext uri="{FF2B5EF4-FFF2-40B4-BE49-F238E27FC236}">
                <a16:creationId xmlns:a16="http://schemas.microsoft.com/office/drawing/2014/main" id="{28CDEF6F-5BA2-4B96-B28E-C4EBCE181A13}"/>
              </a:ext>
            </a:extLst>
          </p:cNvPr>
          <p:cNvCxnSpPr>
            <a:endCxn id="1083" idx="1"/>
          </p:cNvCxnSpPr>
          <p:nvPr/>
        </p:nvCxnSpPr>
        <p:spPr>
          <a:xfrm flipV="1">
            <a:off x="5886481" y="4639461"/>
            <a:ext cx="136296" cy="2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3" name="Rectangle 1092">
            <a:extLst>
              <a:ext uri="{FF2B5EF4-FFF2-40B4-BE49-F238E27FC236}">
                <a16:creationId xmlns:a16="http://schemas.microsoft.com/office/drawing/2014/main" id="{FE87ACD8-4470-4CDC-ABF8-05EFBE636A62}"/>
              </a:ext>
            </a:extLst>
          </p:cNvPr>
          <p:cNvSpPr/>
          <p:nvPr/>
        </p:nvSpPr>
        <p:spPr>
          <a:xfrm>
            <a:off x="6017426" y="4154342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94" name="Straight Arrow Connector 1093">
            <a:extLst>
              <a:ext uri="{FF2B5EF4-FFF2-40B4-BE49-F238E27FC236}">
                <a16:creationId xmlns:a16="http://schemas.microsoft.com/office/drawing/2014/main" id="{75410836-4969-4967-AD03-A850605EC764}"/>
              </a:ext>
            </a:extLst>
          </p:cNvPr>
          <p:cNvCxnSpPr/>
          <p:nvPr/>
        </p:nvCxnSpPr>
        <p:spPr>
          <a:xfrm>
            <a:off x="6229829" y="4274794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5" name="Rectangle 1094">
            <a:extLst>
              <a:ext uri="{FF2B5EF4-FFF2-40B4-BE49-F238E27FC236}">
                <a16:creationId xmlns:a16="http://schemas.microsoft.com/office/drawing/2014/main" id="{00BCED5E-0031-427E-A2FE-56456E7F90D7}"/>
              </a:ext>
            </a:extLst>
          </p:cNvPr>
          <p:cNvSpPr/>
          <p:nvPr/>
        </p:nvSpPr>
        <p:spPr>
          <a:xfrm>
            <a:off x="6360575" y="4154342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096" name="Straight Arrow Connector 1095">
            <a:extLst>
              <a:ext uri="{FF2B5EF4-FFF2-40B4-BE49-F238E27FC236}">
                <a16:creationId xmlns:a16="http://schemas.microsoft.com/office/drawing/2014/main" id="{B2E1929D-9A1B-4133-A5DE-8FC4FF108881}"/>
              </a:ext>
            </a:extLst>
          </p:cNvPr>
          <p:cNvCxnSpPr/>
          <p:nvPr/>
        </p:nvCxnSpPr>
        <p:spPr>
          <a:xfrm flipV="1">
            <a:off x="6572979" y="4274794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7" name="Rectangle 1096">
            <a:extLst>
              <a:ext uri="{FF2B5EF4-FFF2-40B4-BE49-F238E27FC236}">
                <a16:creationId xmlns:a16="http://schemas.microsoft.com/office/drawing/2014/main" id="{6131C575-AD27-488E-8A6F-789079DACE0C}"/>
              </a:ext>
            </a:extLst>
          </p:cNvPr>
          <p:cNvSpPr/>
          <p:nvPr/>
        </p:nvSpPr>
        <p:spPr>
          <a:xfrm>
            <a:off x="6712974" y="4154342"/>
            <a:ext cx="212405" cy="22058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098" name="Straight Arrow Connector 1097">
            <a:extLst>
              <a:ext uri="{FF2B5EF4-FFF2-40B4-BE49-F238E27FC236}">
                <a16:creationId xmlns:a16="http://schemas.microsoft.com/office/drawing/2014/main" id="{BEF1E634-57AB-4E1F-A901-D0136F200010}"/>
              </a:ext>
            </a:extLst>
          </p:cNvPr>
          <p:cNvCxnSpPr/>
          <p:nvPr/>
        </p:nvCxnSpPr>
        <p:spPr>
          <a:xfrm>
            <a:off x="6936478" y="4274794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9" name="Rectangle 1098">
            <a:extLst>
              <a:ext uri="{FF2B5EF4-FFF2-40B4-BE49-F238E27FC236}">
                <a16:creationId xmlns:a16="http://schemas.microsoft.com/office/drawing/2014/main" id="{CBA961EF-4C6A-4E3C-9E36-48B4F642AB50}"/>
              </a:ext>
            </a:extLst>
          </p:cNvPr>
          <p:cNvSpPr/>
          <p:nvPr/>
        </p:nvSpPr>
        <p:spPr>
          <a:xfrm>
            <a:off x="7063920" y="4154342"/>
            <a:ext cx="212405" cy="22058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100" name="Straight Arrow Connector 1099">
            <a:extLst>
              <a:ext uri="{FF2B5EF4-FFF2-40B4-BE49-F238E27FC236}">
                <a16:creationId xmlns:a16="http://schemas.microsoft.com/office/drawing/2014/main" id="{E18C3CB8-F49C-4434-A715-26F086C5ED5B}"/>
              </a:ext>
            </a:extLst>
          </p:cNvPr>
          <p:cNvCxnSpPr>
            <a:stCxn id="1099" idx="2"/>
            <a:endCxn id="1101" idx="0"/>
          </p:cNvCxnSpPr>
          <p:nvPr/>
        </p:nvCxnSpPr>
        <p:spPr>
          <a:xfrm>
            <a:off x="7170123" y="4374922"/>
            <a:ext cx="1473" cy="1561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01" name="Rectangle 1100">
                <a:extLst>
                  <a:ext uri="{FF2B5EF4-FFF2-40B4-BE49-F238E27FC236}">
                    <a16:creationId xmlns:a16="http://schemas.microsoft.com/office/drawing/2014/main" id="{851514BA-1917-4B2D-BEB1-9D50F13359B3}"/>
                  </a:ext>
                </a:extLst>
              </p:cNvPr>
              <p:cNvSpPr/>
              <p:nvPr/>
            </p:nvSpPr>
            <p:spPr>
              <a:xfrm>
                <a:off x="7065393" y="453108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01" name="Rectangle 1100">
                <a:extLst>
                  <a:ext uri="{FF2B5EF4-FFF2-40B4-BE49-F238E27FC236}">
                    <a16:creationId xmlns:a16="http://schemas.microsoft.com/office/drawing/2014/main" id="{851514BA-1917-4B2D-BEB1-9D50F13359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5393" y="4531080"/>
                <a:ext cx="212405" cy="220580"/>
              </a:xfrm>
              <a:prstGeom prst="rect">
                <a:avLst/>
              </a:prstGeom>
              <a:blipFill>
                <a:blip r:embed="rId82"/>
                <a:stretch>
                  <a:fillRect l="-10811" r="-5405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02" name="Straight Arrow Connector 1101">
            <a:extLst>
              <a:ext uri="{FF2B5EF4-FFF2-40B4-BE49-F238E27FC236}">
                <a16:creationId xmlns:a16="http://schemas.microsoft.com/office/drawing/2014/main" id="{86AD9FBC-32C2-484C-A939-FCD544691AE7}"/>
              </a:ext>
            </a:extLst>
          </p:cNvPr>
          <p:cNvCxnSpPr>
            <a:stCxn id="1086" idx="3"/>
            <a:endCxn id="1101" idx="1"/>
          </p:cNvCxnSpPr>
          <p:nvPr/>
        </p:nvCxnSpPr>
        <p:spPr>
          <a:xfrm flipV="1">
            <a:off x="6930730" y="4641370"/>
            <a:ext cx="134662" cy="18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3" name="Straight Arrow Connector 1102">
            <a:extLst>
              <a:ext uri="{FF2B5EF4-FFF2-40B4-BE49-F238E27FC236}">
                <a16:creationId xmlns:a16="http://schemas.microsoft.com/office/drawing/2014/main" id="{2564CC9E-FA8C-425D-ACA3-80D9AAFD6A7C}"/>
              </a:ext>
            </a:extLst>
          </p:cNvPr>
          <p:cNvCxnSpPr/>
          <p:nvPr/>
        </p:nvCxnSpPr>
        <p:spPr>
          <a:xfrm>
            <a:off x="5193336" y="4274794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4" name="Rectangle 1103">
            <a:extLst>
              <a:ext uri="{FF2B5EF4-FFF2-40B4-BE49-F238E27FC236}">
                <a16:creationId xmlns:a16="http://schemas.microsoft.com/office/drawing/2014/main" id="{D288368B-71BC-41FC-A1E0-6622C6E73EDD}"/>
              </a:ext>
            </a:extLst>
          </p:cNvPr>
          <p:cNvSpPr/>
          <p:nvPr/>
        </p:nvSpPr>
        <p:spPr>
          <a:xfrm>
            <a:off x="5324080" y="4154342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105" name="Straight Arrow Connector 1104">
            <a:extLst>
              <a:ext uri="{FF2B5EF4-FFF2-40B4-BE49-F238E27FC236}">
                <a16:creationId xmlns:a16="http://schemas.microsoft.com/office/drawing/2014/main" id="{B2AB6FCC-98FB-40D8-A4FA-395488226DC7}"/>
              </a:ext>
            </a:extLst>
          </p:cNvPr>
          <p:cNvCxnSpPr>
            <a:stCxn id="1104" idx="2"/>
            <a:endCxn id="1106" idx="0"/>
          </p:cNvCxnSpPr>
          <p:nvPr/>
        </p:nvCxnSpPr>
        <p:spPr>
          <a:xfrm>
            <a:off x="5430284" y="4374922"/>
            <a:ext cx="1497" cy="1575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06" name="Rectangle 1105">
                <a:extLst>
                  <a:ext uri="{FF2B5EF4-FFF2-40B4-BE49-F238E27FC236}">
                    <a16:creationId xmlns:a16="http://schemas.microsoft.com/office/drawing/2014/main" id="{53A73EAA-FFEC-40EF-9561-3265E5B76E48}"/>
                  </a:ext>
                </a:extLst>
              </p:cNvPr>
              <p:cNvSpPr/>
              <p:nvPr/>
            </p:nvSpPr>
            <p:spPr>
              <a:xfrm>
                <a:off x="5325577" y="4532483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06" name="Rectangle 1105">
                <a:extLst>
                  <a:ext uri="{FF2B5EF4-FFF2-40B4-BE49-F238E27FC236}">
                    <a16:creationId xmlns:a16="http://schemas.microsoft.com/office/drawing/2014/main" id="{53A73EAA-FFEC-40EF-9561-3265E5B76E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5577" y="4532483"/>
                <a:ext cx="212405" cy="220580"/>
              </a:xfrm>
              <a:prstGeom prst="rect">
                <a:avLst/>
              </a:prstGeom>
              <a:blipFill>
                <a:blip r:embed="rId83"/>
                <a:stretch>
                  <a:fillRect l="-11111" r="-8333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07" name="Straight Arrow Connector 1106">
            <a:extLst>
              <a:ext uri="{FF2B5EF4-FFF2-40B4-BE49-F238E27FC236}">
                <a16:creationId xmlns:a16="http://schemas.microsoft.com/office/drawing/2014/main" id="{845528D9-05A7-4E3A-906D-C46B897F0FEA}"/>
              </a:ext>
            </a:extLst>
          </p:cNvPr>
          <p:cNvCxnSpPr>
            <a:endCxn id="1106" idx="1"/>
          </p:cNvCxnSpPr>
          <p:nvPr/>
        </p:nvCxnSpPr>
        <p:spPr>
          <a:xfrm>
            <a:off x="5194834" y="4641539"/>
            <a:ext cx="130746" cy="1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8" name="Straight Arrow Connector 1107">
            <a:extLst>
              <a:ext uri="{FF2B5EF4-FFF2-40B4-BE49-F238E27FC236}">
                <a16:creationId xmlns:a16="http://schemas.microsoft.com/office/drawing/2014/main" id="{4EC7D784-C0A5-4774-946F-5016B11F235F}"/>
              </a:ext>
            </a:extLst>
          </p:cNvPr>
          <p:cNvCxnSpPr/>
          <p:nvPr/>
        </p:nvCxnSpPr>
        <p:spPr>
          <a:xfrm flipV="1">
            <a:off x="5536486" y="4274794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9" name="Rectangle 1108">
            <a:extLst>
              <a:ext uri="{FF2B5EF4-FFF2-40B4-BE49-F238E27FC236}">
                <a16:creationId xmlns:a16="http://schemas.microsoft.com/office/drawing/2014/main" id="{D9FF6917-148E-4C38-98E8-D35BFC2E279B}"/>
              </a:ext>
            </a:extLst>
          </p:cNvPr>
          <p:cNvSpPr/>
          <p:nvPr/>
        </p:nvSpPr>
        <p:spPr>
          <a:xfrm>
            <a:off x="5671534" y="4154342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110" name="Straight Arrow Connector 1109">
            <a:extLst>
              <a:ext uri="{FF2B5EF4-FFF2-40B4-BE49-F238E27FC236}">
                <a16:creationId xmlns:a16="http://schemas.microsoft.com/office/drawing/2014/main" id="{C2B420F5-4556-42B9-999C-8423C0C1B87B}"/>
              </a:ext>
            </a:extLst>
          </p:cNvPr>
          <p:cNvCxnSpPr>
            <a:stCxn id="1109" idx="2"/>
            <a:endCxn id="1111" idx="0"/>
          </p:cNvCxnSpPr>
          <p:nvPr/>
        </p:nvCxnSpPr>
        <p:spPr>
          <a:xfrm>
            <a:off x="5777737" y="4374922"/>
            <a:ext cx="1497" cy="1563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11" name="Rectangle 1110">
                <a:extLst>
                  <a:ext uri="{FF2B5EF4-FFF2-40B4-BE49-F238E27FC236}">
                    <a16:creationId xmlns:a16="http://schemas.microsoft.com/office/drawing/2014/main" id="{817D602C-AB4A-44D6-B4D2-CC74DE7CD3AD}"/>
                  </a:ext>
                </a:extLst>
              </p:cNvPr>
              <p:cNvSpPr/>
              <p:nvPr/>
            </p:nvSpPr>
            <p:spPr>
              <a:xfrm>
                <a:off x="5673031" y="4531230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11" name="Rectangle 1110">
                <a:extLst>
                  <a:ext uri="{FF2B5EF4-FFF2-40B4-BE49-F238E27FC236}">
                    <a16:creationId xmlns:a16="http://schemas.microsoft.com/office/drawing/2014/main" id="{817D602C-AB4A-44D6-B4D2-CC74DE7CD3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3031" y="4531230"/>
                <a:ext cx="212405" cy="220580"/>
              </a:xfrm>
              <a:prstGeom prst="rect">
                <a:avLst/>
              </a:prstGeom>
              <a:blipFill>
                <a:blip r:embed="rId84"/>
                <a:stretch>
                  <a:fillRect l="-11111" r="-8333" b="-1052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12" name="Straight Arrow Connector 1111">
            <a:extLst>
              <a:ext uri="{FF2B5EF4-FFF2-40B4-BE49-F238E27FC236}">
                <a16:creationId xmlns:a16="http://schemas.microsoft.com/office/drawing/2014/main" id="{D6D2AD6E-1775-4439-B30D-430623434C05}"/>
              </a:ext>
            </a:extLst>
          </p:cNvPr>
          <p:cNvCxnSpPr>
            <a:stCxn id="1106" idx="3"/>
            <a:endCxn id="1111" idx="1"/>
          </p:cNvCxnSpPr>
          <p:nvPr/>
        </p:nvCxnSpPr>
        <p:spPr>
          <a:xfrm flipV="1">
            <a:off x="5537983" y="4641520"/>
            <a:ext cx="135048" cy="1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3" name="Straight Arrow Connector 1112">
            <a:extLst>
              <a:ext uri="{FF2B5EF4-FFF2-40B4-BE49-F238E27FC236}">
                <a16:creationId xmlns:a16="http://schemas.microsoft.com/office/drawing/2014/main" id="{D02DC9A1-43E4-41BB-B2CE-5C1C1AA4205D}"/>
              </a:ext>
            </a:extLst>
          </p:cNvPr>
          <p:cNvCxnSpPr/>
          <p:nvPr/>
        </p:nvCxnSpPr>
        <p:spPr>
          <a:xfrm>
            <a:off x="7279735" y="4274794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4" name="Rectangle 1113">
            <a:extLst>
              <a:ext uri="{FF2B5EF4-FFF2-40B4-BE49-F238E27FC236}">
                <a16:creationId xmlns:a16="http://schemas.microsoft.com/office/drawing/2014/main" id="{36443B09-88AF-4785-9412-B6D282198A8D}"/>
              </a:ext>
            </a:extLst>
          </p:cNvPr>
          <p:cNvSpPr/>
          <p:nvPr/>
        </p:nvSpPr>
        <p:spPr>
          <a:xfrm>
            <a:off x="7407177" y="4154342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115" name="Straight Arrow Connector 1114">
            <a:extLst>
              <a:ext uri="{FF2B5EF4-FFF2-40B4-BE49-F238E27FC236}">
                <a16:creationId xmlns:a16="http://schemas.microsoft.com/office/drawing/2014/main" id="{4342DD64-A48C-4801-840E-03673A94CC6A}"/>
              </a:ext>
            </a:extLst>
          </p:cNvPr>
          <p:cNvCxnSpPr>
            <a:stCxn id="1114" idx="2"/>
            <a:endCxn id="1116" idx="0"/>
          </p:cNvCxnSpPr>
          <p:nvPr/>
        </p:nvCxnSpPr>
        <p:spPr>
          <a:xfrm>
            <a:off x="7513380" y="4374922"/>
            <a:ext cx="0" cy="1643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16" name="Rectangle 1115">
                <a:extLst>
                  <a:ext uri="{FF2B5EF4-FFF2-40B4-BE49-F238E27FC236}">
                    <a16:creationId xmlns:a16="http://schemas.microsoft.com/office/drawing/2014/main" id="{6E6B885B-A790-4B11-9077-702C0C26ADA6}"/>
                  </a:ext>
                </a:extLst>
              </p:cNvPr>
              <p:cNvSpPr/>
              <p:nvPr/>
            </p:nvSpPr>
            <p:spPr>
              <a:xfrm>
                <a:off x="7407177" y="4539226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16" name="Rectangle 1115">
                <a:extLst>
                  <a:ext uri="{FF2B5EF4-FFF2-40B4-BE49-F238E27FC236}">
                    <a16:creationId xmlns:a16="http://schemas.microsoft.com/office/drawing/2014/main" id="{6E6B885B-A790-4B11-9077-702C0C26A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7177" y="4539226"/>
                <a:ext cx="212405" cy="220580"/>
              </a:xfrm>
              <a:prstGeom prst="rect">
                <a:avLst/>
              </a:prstGeom>
              <a:blipFill>
                <a:blip r:embed="rId85"/>
                <a:stretch>
                  <a:fillRect l="-10811" r="-5405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17" name="Straight Arrow Connector 1116">
            <a:extLst>
              <a:ext uri="{FF2B5EF4-FFF2-40B4-BE49-F238E27FC236}">
                <a16:creationId xmlns:a16="http://schemas.microsoft.com/office/drawing/2014/main" id="{660ECED0-0D6C-4749-A3EC-5B70600BD217}"/>
              </a:ext>
            </a:extLst>
          </p:cNvPr>
          <p:cNvCxnSpPr>
            <a:endCxn id="1116" idx="1"/>
          </p:cNvCxnSpPr>
          <p:nvPr/>
        </p:nvCxnSpPr>
        <p:spPr>
          <a:xfrm>
            <a:off x="7275135" y="4649516"/>
            <a:ext cx="1320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8" name="Straight Arrow Connector 1117">
            <a:extLst>
              <a:ext uri="{FF2B5EF4-FFF2-40B4-BE49-F238E27FC236}">
                <a16:creationId xmlns:a16="http://schemas.microsoft.com/office/drawing/2014/main" id="{DD14D1AF-5E2E-4B72-832A-3949B5C74FA1}"/>
              </a:ext>
            </a:extLst>
          </p:cNvPr>
          <p:cNvCxnSpPr/>
          <p:nvPr/>
        </p:nvCxnSpPr>
        <p:spPr>
          <a:xfrm>
            <a:off x="7625320" y="4274794"/>
            <a:ext cx="1274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9" name="Rectangle 1118">
            <a:extLst>
              <a:ext uri="{FF2B5EF4-FFF2-40B4-BE49-F238E27FC236}">
                <a16:creationId xmlns:a16="http://schemas.microsoft.com/office/drawing/2014/main" id="{1F5BBFAF-33AA-4D46-99BF-BEAED15BA3B3}"/>
              </a:ext>
            </a:extLst>
          </p:cNvPr>
          <p:cNvSpPr/>
          <p:nvPr/>
        </p:nvSpPr>
        <p:spPr>
          <a:xfrm>
            <a:off x="7752764" y="4154342"/>
            <a:ext cx="212405" cy="22058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1120" name="Straight Arrow Connector 1119">
            <a:extLst>
              <a:ext uri="{FF2B5EF4-FFF2-40B4-BE49-F238E27FC236}">
                <a16:creationId xmlns:a16="http://schemas.microsoft.com/office/drawing/2014/main" id="{D67BA04D-C69A-4D68-BBF9-B93219AA0465}"/>
              </a:ext>
            </a:extLst>
          </p:cNvPr>
          <p:cNvCxnSpPr>
            <a:stCxn id="1119" idx="2"/>
            <a:endCxn id="1121" idx="0"/>
          </p:cNvCxnSpPr>
          <p:nvPr/>
        </p:nvCxnSpPr>
        <p:spPr>
          <a:xfrm>
            <a:off x="7858967" y="4374922"/>
            <a:ext cx="0" cy="1643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21" name="Rectangle 1120">
                <a:extLst>
                  <a:ext uri="{FF2B5EF4-FFF2-40B4-BE49-F238E27FC236}">
                    <a16:creationId xmlns:a16="http://schemas.microsoft.com/office/drawing/2014/main" id="{16896D1C-1AC8-4421-A541-299AC04CACFF}"/>
                  </a:ext>
                </a:extLst>
              </p:cNvPr>
              <p:cNvSpPr/>
              <p:nvPr/>
            </p:nvSpPr>
            <p:spPr>
              <a:xfrm>
                <a:off x="7752764" y="4539314"/>
                <a:ext cx="212405" cy="22058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21" name="Rectangle 1120">
                <a:extLst>
                  <a:ext uri="{FF2B5EF4-FFF2-40B4-BE49-F238E27FC236}">
                    <a16:creationId xmlns:a16="http://schemas.microsoft.com/office/drawing/2014/main" id="{16896D1C-1AC8-4421-A541-299AC04CAC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2764" y="4539314"/>
                <a:ext cx="212405" cy="220580"/>
              </a:xfrm>
              <a:prstGeom prst="rect">
                <a:avLst/>
              </a:prstGeom>
              <a:blipFill>
                <a:blip r:embed="rId86"/>
                <a:stretch>
                  <a:fillRect l="-10811" r="-8108" b="-789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22" name="Straight Arrow Connector 1121">
            <a:extLst>
              <a:ext uri="{FF2B5EF4-FFF2-40B4-BE49-F238E27FC236}">
                <a16:creationId xmlns:a16="http://schemas.microsoft.com/office/drawing/2014/main" id="{9B727665-FCEA-4C69-A9A1-4F4C2ABA7FCE}"/>
              </a:ext>
            </a:extLst>
          </p:cNvPr>
          <p:cNvCxnSpPr>
            <a:endCxn id="1121" idx="1"/>
          </p:cNvCxnSpPr>
          <p:nvPr/>
        </p:nvCxnSpPr>
        <p:spPr>
          <a:xfrm>
            <a:off x="7620721" y="4649604"/>
            <a:ext cx="1320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3" name="Straight Arrow Connector 1122">
            <a:extLst>
              <a:ext uri="{FF2B5EF4-FFF2-40B4-BE49-F238E27FC236}">
                <a16:creationId xmlns:a16="http://schemas.microsoft.com/office/drawing/2014/main" id="{90BC4BAF-1B1C-4302-AF34-963C750AAD6F}"/>
              </a:ext>
            </a:extLst>
          </p:cNvPr>
          <p:cNvCxnSpPr/>
          <p:nvPr/>
        </p:nvCxnSpPr>
        <p:spPr>
          <a:xfrm flipV="1">
            <a:off x="8452882" y="2586712"/>
            <a:ext cx="464543" cy="1231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4" name="Straight Arrow Connector 1123">
            <a:extLst>
              <a:ext uri="{FF2B5EF4-FFF2-40B4-BE49-F238E27FC236}">
                <a16:creationId xmlns:a16="http://schemas.microsoft.com/office/drawing/2014/main" id="{0F58889D-62CF-4CBB-95D4-32A5DD8C40D2}"/>
              </a:ext>
            </a:extLst>
          </p:cNvPr>
          <p:cNvCxnSpPr/>
          <p:nvPr/>
        </p:nvCxnSpPr>
        <p:spPr>
          <a:xfrm>
            <a:off x="8091216" y="5456326"/>
            <a:ext cx="381572" cy="2289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Straight Arrow Connector 1124">
            <a:extLst>
              <a:ext uri="{FF2B5EF4-FFF2-40B4-BE49-F238E27FC236}">
                <a16:creationId xmlns:a16="http://schemas.microsoft.com/office/drawing/2014/main" id="{509AD28E-BFB7-4D02-B29C-5619D6D17E03}"/>
              </a:ext>
            </a:extLst>
          </p:cNvPr>
          <p:cNvCxnSpPr/>
          <p:nvPr/>
        </p:nvCxnSpPr>
        <p:spPr>
          <a:xfrm>
            <a:off x="8091216" y="4266923"/>
            <a:ext cx="381572" cy="2289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6" name="Straight Arrow Connector 1125">
            <a:extLst>
              <a:ext uri="{FF2B5EF4-FFF2-40B4-BE49-F238E27FC236}">
                <a16:creationId xmlns:a16="http://schemas.microsoft.com/office/drawing/2014/main" id="{CC089E90-4DEE-4C16-8B64-3EFAE3D9AD65}"/>
              </a:ext>
            </a:extLst>
          </p:cNvPr>
          <p:cNvCxnSpPr/>
          <p:nvPr/>
        </p:nvCxnSpPr>
        <p:spPr>
          <a:xfrm>
            <a:off x="8091216" y="3250016"/>
            <a:ext cx="381572" cy="2289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" name="Straight Arrow Connector 1126">
            <a:extLst>
              <a:ext uri="{FF2B5EF4-FFF2-40B4-BE49-F238E27FC236}">
                <a16:creationId xmlns:a16="http://schemas.microsoft.com/office/drawing/2014/main" id="{B3794F1B-8B0F-40A9-BA7E-E391AB36E89F}"/>
              </a:ext>
            </a:extLst>
          </p:cNvPr>
          <p:cNvCxnSpPr/>
          <p:nvPr/>
        </p:nvCxnSpPr>
        <p:spPr>
          <a:xfrm>
            <a:off x="8091216" y="2351671"/>
            <a:ext cx="381572" cy="2289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8" name="Straight Arrow Connector 1127">
            <a:extLst>
              <a:ext uri="{FF2B5EF4-FFF2-40B4-BE49-F238E27FC236}">
                <a16:creationId xmlns:a16="http://schemas.microsoft.com/office/drawing/2014/main" id="{9EA9BC99-0B93-40C0-9493-A641BC7BB0A5}"/>
              </a:ext>
            </a:extLst>
          </p:cNvPr>
          <p:cNvCxnSpPr/>
          <p:nvPr/>
        </p:nvCxnSpPr>
        <p:spPr>
          <a:xfrm>
            <a:off x="8462084" y="2347562"/>
            <a:ext cx="0" cy="3133409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Straight Arrow Connector 1128">
            <a:extLst>
              <a:ext uri="{FF2B5EF4-FFF2-40B4-BE49-F238E27FC236}">
                <a16:creationId xmlns:a16="http://schemas.microsoft.com/office/drawing/2014/main" id="{EBA943F7-E9E8-4405-90C6-F1DB16621607}"/>
              </a:ext>
            </a:extLst>
          </p:cNvPr>
          <p:cNvCxnSpPr/>
          <p:nvPr/>
        </p:nvCxnSpPr>
        <p:spPr>
          <a:xfrm>
            <a:off x="8649876" y="4859785"/>
            <a:ext cx="267549" cy="534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0" name="Straight Arrow Connector 1129">
            <a:extLst>
              <a:ext uri="{FF2B5EF4-FFF2-40B4-BE49-F238E27FC236}">
                <a16:creationId xmlns:a16="http://schemas.microsoft.com/office/drawing/2014/main" id="{F0A8A818-33B9-40BE-ACC1-9A39CC11F69C}"/>
              </a:ext>
            </a:extLst>
          </p:cNvPr>
          <p:cNvCxnSpPr/>
          <p:nvPr/>
        </p:nvCxnSpPr>
        <p:spPr>
          <a:xfrm>
            <a:off x="8091216" y="5835020"/>
            <a:ext cx="558661" cy="2289"/>
          </a:xfrm>
          <a:prstGeom prst="straightConnector1">
            <a:avLst/>
          </a:prstGeom>
          <a:ln w="28575">
            <a:solidFill>
              <a:srgbClr val="0070C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1" name="Straight Arrow Connector 1130">
            <a:extLst>
              <a:ext uri="{FF2B5EF4-FFF2-40B4-BE49-F238E27FC236}">
                <a16:creationId xmlns:a16="http://schemas.microsoft.com/office/drawing/2014/main" id="{015CB976-D820-46EE-A3F8-3170C2F422BD}"/>
              </a:ext>
            </a:extLst>
          </p:cNvPr>
          <p:cNvCxnSpPr/>
          <p:nvPr/>
        </p:nvCxnSpPr>
        <p:spPr>
          <a:xfrm>
            <a:off x="8091216" y="4645617"/>
            <a:ext cx="558661" cy="2289"/>
          </a:xfrm>
          <a:prstGeom prst="straightConnector1">
            <a:avLst/>
          </a:prstGeom>
          <a:ln w="28575">
            <a:solidFill>
              <a:srgbClr val="0070C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2" name="Straight Arrow Connector 1131">
            <a:extLst>
              <a:ext uri="{FF2B5EF4-FFF2-40B4-BE49-F238E27FC236}">
                <a16:creationId xmlns:a16="http://schemas.microsoft.com/office/drawing/2014/main" id="{B9C16BE6-1184-4882-B2C7-A402280A6F17}"/>
              </a:ext>
            </a:extLst>
          </p:cNvPr>
          <p:cNvCxnSpPr/>
          <p:nvPr/>
        </p:nvCxnSpPr>
        <p:spPr>
          <a:xfrm>
            <a:off x="8091216" y="3628710"/>
            <a:ext cx="558661" cy="2289"/>
          </a:xfrm>
          <a:prstGeom prst="straightConnector1">
            <a:avLst/>
          </a:prstGeom>
          <a:ln w="28575">
            <a:solidFill>
              <a:srgbClr val="0070C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3" name="Straight Arrow Connector 1132">
            <a:extLst>
              <a:ext uri="{FF2B5EF4-FFF2-40B4-BE49-F238E27FC236}">
                <a16:creationId xmlns:a16="http://schemas.microsoft.com/office/drawing/2014/main" id="{82AA6AE3-D816-4F23-A3E8-09FFC641B211}"/>
              </a:ext>
            </a:extLst>
          </p:cNvPr>
          <p:cNvCxnSpPr/>
          <p:nvPr/>
        </p:nvCxnSpPr>
        <p:spPr>
          <a:xfrm>
            <a:off x="8091216" y="2730365"/>
            <a:ext cx="558661" cy="2289"/>
          </a:xfrm>
          <a:prstGeom prst="straightConnector1">
            <a:avLst/>
          </a:prstGeom>
          <a:ln w="28575">
            <a:solidFill>
              <a:srgbClr val="0070C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4" name="Straight Arrow Connector 1133">
            <a:extLst>
              <a:ext uri="{FF2B5EF4-FFF2-40B4-BE49-F238E27FC236}">
                <a16:creationId xmlns:a16="http://schemas.microsoft.com/office/drawing/2014/main" id="{3FB32DEE-B707-41FD-B758-583D3F761DE2}"/>
              </a:ext>
            </a:extLst>
          </p:cNvPr>
          <p:cNvCxnSpPr/>
          <p:nvPr/>
        </p:nvCxnSpPr>
        <p:spPr>
          <a:xfrm>
            <a:off x="8652739" y="2714085"/>
            <a:ext cx="5343" cy="3145058"/>
          </a:xfrm>
          <a:prstGeom prst="straightConnector1">
            <a:avLst/>
          </a:prstGeom>
          <a:ln w="28575">
            <a:solidFill>
              <a:srgbClr val="0070C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5" name="Left Brace 1134">
            <a:extLst>
              <a:ext uri="{FF2B5EF4-FFF2-40B4-BE49-F238E27FC236}">
                <a16:creationId xmlns:a16="http://schemas.microsoft.com/office/drawing/2014/main" id="{28EDBE19-196B-472F-9D79-292D9591733A}"/>
              </a:ext>
            </a:extLst>
          </p:cNvPr>
          <p:cNvSpPr/>
          <p:nvPr/>
        </p:nvSpPr>
        <p:spPr>
          <a:xfrm rot="5400000">
            <a:off x="9791778" y="1076304"/>
            <a:ext cx="291924" cy="1876835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06" name="TextBox 605">
            <a:extLst>
              <a:ext uri="{FF2B5EF4-FFF2-40B4-BE49-F238E27FC236}">
                <a16:creationId xmlns:a16="http://schemas.microsoft.com/office/drawing/2014/main" id="{11F16DA2-145E-4F80-B2B9-8731492C04A3}"/>
              </a:ext>
            </a:extLst>
          </p:cNvPr>
          <p:cNvSpPr txBox="1"/>
          <p:nvPr/>
        </p:nvSpPr>
        <p:spPr>
          <a:xfrm>
            <a:off x="8876113" y="1505085"/>
            <a:ext cx="230352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1500 bp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1" name="TextBox 710">
                <a:extLst>
                  <a:ext uri="{FF2B5EF4-FFF2-40B4-BE49-F238E27FC236}">
                    <a16:creationId xmlns:a16="http://schemas.microsoft.com/office/drawing/2014/main" id="{7A765926-455C-431B-933F-03D57EF2A7A1}"/>
                  </a:ext>
                </a:extLst>
              </p:cNvPr>
              <p:cNvSpPr txBox="1"/>
              <p:nvPr/>
            </p:nvSpPr>
            <p:spPr>
              <a:xfrm>
                <a:off x="10942200" y="1611869"/>
                <a:ext cx="80204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Y</m:t>
                      </m:r>
                    </m:oMath>
                  </m:oMathPara>
                </a14:m>
                <a:endParaRPr lang="en-US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11" name="TextBox 710">
                <a:extLst>
                  <a:ext uri="{FF2B5EF4-FFF2-40B4-BE49-F238E27FC236}">
                    <a16:creationId xmlns:a16="http://schemas.microsoft.com/office/drawing/2014/main" id="{7A765926-455C-431B-933F-03D57EF2A7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42200" y="1611869"/>
                <a:ext cx="802048" cy="400110"/>
              </a:xfrm>
              <a:prstGeom prst="rect">
                <a:avLst/>
              </a:prstGeom>
              <a:blipFill>
                <a:blip r:embed="rId8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07" name="TextBox 2406">
            <a:extLst>
              <a:ext uri="{FF2B5EF4-FFF2-40B4-BE49-F238E27FC236}">
                <a16:creationId xmlns:a16="http://schemas.microsoft.com/office/drawing/2014/main" id="{511AED0C-C3E7-423D-9211-86D556B975DB}"/>
              </a:ext>
            </a:extLst>
          </p:cNvPr>
          <p:cNvSpPr txBox="1"/>
          <p:nvPr/>
        </p:nvSpPr>
        <p:spPr>
          <a:xfrm>
            <a:off x="11162496" y="4993124"/>
            <a:ext cx="124274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500 </a:t>
            </a:r>
          </a:p>
        </p:txBody>
      </p:sp>
      <p:sp>
        <p:nvSpPr>
          <p:cNvPr id="2408" name="TextBox 2407">
            <a:extLst>
              <a:ext uri="{FF2B5EF4-FFF2-40B4-BE49-F238E27FC236}">
                <a16:creationId xmlns:a16="http://schemas.microsoft.com/office/drawing/2014/main" id="{B15F1FC3-D666-4F31-AC5A-056601DAE2E9}"/>
              </a:ext>
            </a:extLst>
          </p:cNvPr>
          <p:cNvSpPr txBox="1"/>
          <p:nvPr/>
        </p:nvSpPr>
        <p:spPr>
          <a:xfrm>
            <a:off x="11160724" y="2720783"/>
            <a:ext cx="124274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500 </a:t>
            </a:r>
          </a:p>
        </p:txBody>
      </p:sp>
      <p:sp>
        <p:nvSpPr>
          <p:cNvPr id="2409" name="Left Brace 2408">
            <a:extLst>
              <a:ext uri="{FF2B5EF4-FFF2-40B4-BE49-F238E27FC236}">
                <a16:creationId xmlns:a16="http://schemas.microsoft.com/office/drawing/2014/main" id="{AF175D6F-87CB-4B1E-B3E9-4281747DFEDB}"/>
              </a:ext>
            </a:extLst>
          </p:cNvPr>
          <p:cNvSpPr/>
          <p:nvPr/>
        </p:nvSpPr>
        <p:spPr>
          <a:xfrm rot="5400000">
            <a:off x="9791106" y="3373215"/>
            <a:ext cx="291924" cy="1876835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410" name="TextBox 2409">
            <a:extLst>
              <a:ext uri="{FF2B5EF4-FFF2-40B4-BE49-F238E27FC236}">
                <a16:creationId xmlns:a16="http://schemas.microsoft.com/office/drawing/2014/main" id="{FD38F642-470E-42C7-AD4A-D1220D0FDC7D}"/>
              </a:ext>
            </a:extLst>
          </p:cNvPr>
          <p:cNvSpPr txBox="1"/>
          <p:nvPr/>
        </p:nvSpPr>
        <p:spPr>
          <a:xfrm>
            <a:off x="8875442" y="3801997"/>
            <a:ext cx="230352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1500 bp</a:t>
            </a:r>
          </a:p>
        </p:txBody>
      </p:sp>
      <p:sp>
        <p:nvSpPr>
          <p:cNvPr id="611" name="TextBox 610">
            <a:extLst>
              <a:ext uri="{FF2B5EF4-FFF2-40B4-BE49-F238E27FC236}">
                <a16:creationId xmlns:a16="http://schemas.microsoft.com/office/drawing/2014/main" id="{3512ADAF-E209-4645-8D7B-BDDCE83EDB9A}"/>
              </a:ext>
            </a:extLst>
          </p:cNvPr>
          <p:cNvSpPr txBox="1"/>
          <p:nvPr/>
        </p:nvSpPr>
        <p:spPr>
          <a:xfrm>
            <a:off x="10901308" y="3933670"/>
            <a:ext cx="940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X </a:t>
            </a:r>
          </a:p>
        </p:txBody>
      </p:sp>
    </p:spTree>
    <p:extLst>
      <p:ext uri="{BB962C8B-B14F-4D97-AF65-F5344CB8AC3E}">
        <p14:creationId xmlns:p14="http://schemas.microsoft.com/office/powerpoint/2010/main" val="263496913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30" name="TextBox 2129"/>
              <p:cNvSpPr txBox="1"/>
              <p:nvPr/>
            </p:nvSpPr>
            <p:spPr>
              <a:xfrm>
                <a:off x="343796" y="416682"/>
                <a:ext cx="8892801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36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  </m:t>
                      </m:r>
                      <m:r>
                        <m:rPr>
                          <m:sty m:val="p"/>
                        </m:rPr>
                        <a:rPr lang="en-US" sz="36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Generation</m:t>
                      </m:r>
                    </m:oMath>
                  </m:oMathPara>
                </a14:m>
                <a:endParaRPr lang="en-US" sz="3600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DNA sequences and states are generated by HOP-HMM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130" name="TextBox 21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796" y="416682"/>
                <a:ext cx="8892801" cy="1077218"/>
              </a:xfrm>
              <a:prstGeom prst="rect">
                <a:avLst/>
              </a:prstGeom>
              <a:blipFill>
                <a:blip r:embed="rId2"/>
                <a:stretch>
                  <a:fillRect l="-1371" b="-1468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D27D93-92D8-4C2E-A39E-901FDDCF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92</a:t>
            </a:fld>
            <a:endParaRPr lang="en-US"/>
          </a:p>
        </p:txBody>
      </p:sp>
      <p:sp>
        <p:nvSpPr>
          <p:cNvPr id="610" name="TextBox 609">
            <a:extLst>
              <a:ext uri="{FF2B5EF4-FFF2-40B4-BE49-F238E27FC236}">
                <a16:creationId xmlns:a16="http://schemas.microsoft.com/office/drawing/2014/main" id="{5E8E23D0-C744-4204-9E2C-0C318FBB5286}"/>
              </a:ext>
            </a:extLst>
          </p:cNvPr>
          <p:cNvSpPr txBox="1"/>
          <p:nvPr/>
        </p:nvSpPr>
        <p:spPr>
          <a:xfrm>
            <a:off x="5155200" y="2477030"/>
            <a:ext cx="367560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X Train - 425 sequences (85%)</a:t>
            </a:r>
          </a:p>
        </p:txBody>
      </p:sp>
      <p:sp>
        <p:nvSpPr>
          <p:cNvPr id="611" name="TextBox 610">
            <a:extLst>
              <a:ext uri="{FF2B5EF4-FFF2-40B4-BE49-F238E27FC236}">
                <a16:creationId xmlns:a16="http://schemas.microsoft.com/office/drawing/2014/main" id="{3512ADAF-E209-4645-8D7B-BDDCE83EDB9A}"/>
              </a:ext>
            </a:extLst>
          </p:cNvPr>
          <p:cNvSpPr txBox="1"/>
          <p:nvPr/>
        </p:nvSpPr>
        <p:spPr>
          <a:xfrm>
            <a:off x="5155200" y="3255228"/>
            <a:ext cx="367560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X Test - 75 sequences (15%)</a:t>
            </a:r>
          </a:p>
        </p:txBody>
      </p:sp>
      <p:sp>
        <p:nvSpPr>
          <p:cNvPr id="710" name="TextBox 709">
            <a:extLst>
              <a:ext uri="{FF2B5EF4-FFF2-40B4-BE49-F238E27FC236}">
                <a16:creationId xmlns:a16="http://schemas.microsoft.com/office/drawing/2014/main" id="{F740025E-BBC1-42C8-8CF9-A77134221CE4}"/>
              </a:ext>
            </a:extLst>
          </p:cNvPr>
          <p:cNvSpPr txBox="1"/>
          <p:nvPr/>
        </p:nvSpPr>
        <p:spPr>
          <a:xfrm>
            <a:off x="5155200" y="4744245"/>
            <a:ext cx="367560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Y Train - 425 sequences (85%)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1" name="TextBox 710">
                <a:extLst>
                  <a:ext uri="{FF2B5EF4-FFF2-40B4-BE49-F238E27FC236}">
                    <a16:creationId xmlns:a16="http://schemas.microsoft.com/office/drawing/2014/main" id="{7A765926-455C-431B-933F-03D57EF2A7A1}"/>
                  </a:ext>
                </a:extLst>
              </p:cNvPr>
              <p:cNvSpPr txBox="1"/>
              <p:nvPr/>
            </p:nvSpPr>
            <p:spPr>
              <a:xfrm>
                <a:off x="5155200" y="5526103"/>
                <a:ext cx="3675600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Y</m:t>
                    </m:r>
                    <m: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Test</m:t>
                    </m:r>
                  </m:oMath>
                </a14:m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- 75 sequences (15%)</a:t>
                </a:r>
              </a:p>
            </p:txBody>
          </p:sp>
        </mc:Choice>
        <mc:Fallback xmlns="">
          <p:sp>
            <p:nvSpPr>
              <p:cNvPr id="711" name="TextBox 710">
                <a:extLst>
                  <a:ext uri="{FF2B5EF4-FFF2-40B4-BE49-F238E27FC236}">
                    <a16:creationId xmlns:a16="http://schemas.microsoft.com/office/drawing/2014/main" id="{7A765926-455C-431B-933F-03D57EF2A7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5200" y="5526103"/>
                <a:ext cx="3675600" cy="400110"/>
              </a:xfrm>
              <a:prstGeom prst="rect">
                <a:avLst/>
              </a:prstGeom>
              <a:blipFill>
                <a:blip r:embed="rId3"/>
                <a:stretch>
                  <a:fillRect t="-9231" r="-1658" b="-2769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41" name="Rectangle 1240">
            <a:extLst>
              <a:ext uri="{FF2B5EF4-FFF2-40B4-BE49-F238E27FC236}">
                <a16:creationId xmlns:a16="http://schemas.microsoft.com/office/drawing/2014/main" id="{F9D0C8EA-2AE3-4CDA-9995-175E1F4D45F2}"/>
              </a:ext>
            </a:extLst>
          </p:cNvPr>
          <p:cNvSpPr/>
          <p:nvPr/>
        </p:nvSpPr>
        <p:spPr>
          <a:xfrm>
            <a:off x="9003994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2" name="Rectangle 1241">
            <a:extLst>
              <a:ext uri="{FF2B5EF4-FFF2-40B4-BE49-F238E27FC236}">
                <a16:creationId xmlns:a16="http://schemas.microsoft.com/office/drawing/2014/main" id="{53A213C7-BDF6-41FD-877B-94671442C9A3}"/>
              </a:ext>
            </a:extLst>
          </p:cNvPr>
          <p:cNvSpPr/>
          <p:nvPr/>
        </p:nvSpPr>
        <p:spPr>
          <a:xfrm>
            <a:off x="9161155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5" name="Rectangle 1244">
            <a:extLst>
              <a:ext uri="{FF2B5EF4-FFF2-40B4-BE49-F238E27FC236}">
                <a16:creationId xmlns:a16="http://schemas.microsoft.com/office/drawing/2014/main" id="{DA6C8008-0788-4D04-8707-354E833A5DB5}"/>
              </a:ext>
            </a:extLst>
          </p:cNvPr>
          <p:cNvSpPr/>
          <p:nvPr/>
        </p:nvSpPr>
        <p:spPr>
          <a:xfrm>
            <a:off x="9319765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6" name="Rectangle 1245">
            <a:extLst>
              <a:ext uri="{FF2B5EF4-FFF2-40B4-BE49-F238E27FC236}">
                <a16:creationId xmlns:a16="http://schemas.microsoft.com/office/drawing/2014/main" id="{7A365067-CEAE-40B0-A5F5-FAC621CC5FDE}"/>
              </a:ext>
            </a:extLst>
          </p:cNvPr>
          <p:cNvSpPr/>
          <p:nvPr/>
        </p:nvSpPr>
        <p:spPr>
          <a:xfrm>
            <a:off x="9477798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9" name="Rectangle 1248">
            <a:extLst>
              <a:ext uri="{FF2B5EF4-FFF2-40B4-BE49-F238E27FC236}">
                <a16:creationId xmlns:a16="http://schemas.microsoft.com/office/drawing/2014/main" id="{B9AF4122-E1FD-462F-BF99-7FB6033A435F}"/>
              </a:ext>
            </a:extLst>
          </p:cNvPr>
          <p:cNvSpPr/>
          <p:nvPr/>
        </p:nvSpPr>
        <p:spPr>
          <a:xfrm>
            <a:off x="9634956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0" name="Rectangle 1249">
            <a:extLst>
              <a:ext uri="{FF2B5EF4-FFF2-40B4-BE49-F238E27FC236}">
                <a16:creationId xmlns:a16="http://schemas.microsoft.com/office/drawing/2014/main" id="{4E95CCD6-3844-47CE-8ED0-D156CD53FDCA}"/>
              </a:ext>
            </a:extLst>
          </p:cNvPr>
          <p:cNvSpPr/>
          <p:nvPr/>
        </p:nvSpPr>
        <p:spPr>
          <a:xfrm>
            <a:off x="9792987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3" name="Rectangle 1252">
            <a:extLst>
              <a:ext uri="{FF2B5EF4-FFF2-40B4-BE49-F238E27FC236}">
                <a16:creationId xmlns:a16="http://schemas.microsoft.com/office/drawing/2014/main" id="{C174FBD7-7944-41FB-B051-52C02F2922BD}"/>
              </a:ext>
            </a:extLst>
          </p:cNvPr>
          <p:cNvSpPr/>
          <p:nvPr/>
        </p:nvSpPr>
        <p:spPr>
          <a:xfrm>
            <a:off x="9951599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4" name="Rectangle 1253">
            <a:extLst>
              <a:ext uri="{FF2B5EF4-FFF2-40B4-BE49-F238E27FC236}">
                <a16:creationId xmlns:a16="http://schemas.microsoft.com/office/drawing/2014/main" id="{97664CB4-5437-479A-9EA8-C08383163B8F}"/>
              </a:ext>
            </a:extLst>
          </p:cNvPr>
          <p:cNvSpPr/>
          <p:nvPr/>
        </p:nvSpPr>
        <p:spPr>
          <a:xfrm>
            <a:off x="10109630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5" name="Rectangle 1254">
            <a:extLst>
              <a:ext uri="{FF2B5EF4-FFF2-40B4-BE49-F238E27FC236}">
                <a16:creationId xmlns:a16="http://schemas.microsoft.com/office/drawing/2014/main" id="{F16F1DC5-1815-4F3B-9AED-DE209A723D96}"/>
              </a:ext>
            </a:extLst>
          </p:cNvPr>
          <p:cNvSpPr/>
          <p:nvPr/>
        </p:nvSpPr>
        <p:spPr>
          <a:xfrm>
            <a:off x="9003994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6" name="Rectangle 1255">
            <a:extLst>
              <a:ext uri="{FF2B5EF4-FFF2-40B4-BE49-F238E27FC236}">
                <a16:creationId xmlns:a16="http://schemas.microsoft.com/office/drawing/2014/main" id="{763C2B8C-9D04-4574-A213-A349B6551768}"/>
              </a:ext>
            </a:extLst>
          </p:cNvPr>
          <p:cNvSpPr/>
          <p:nvPr/>
        </p:nvSpPr>
        <p:spPr>
          <a:xfrm>
            <a:off x="9160911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7" name="Rectangle 1256">
            <a:extLst>
              <a:ext uri="{FF2B5EF4-FFF2-40B4-BE49-F238E27FC236}">
                <a16:creationId xmlns:a16="http://schemas.microsoft.com/office/drawing/2014/main" id="{176E935B-8CFB-4565-80A8-79C78CB58564}"/>
              </a:ext>
            </a:extLst>
          </p:cNvPr>
          <p:cNvSpPr/>
          <p:nvPr/>
        </p:nvSpPr>
        <p:spPr>
          <a:xfrm>
            <a:off x="9003994" y="585275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8" name="Rectangle 1257">
            <a:extLst>
              <a:ext uri="{FF2B5EF4-FFF2-40B4-BE49-F238E27FC236}">
                <a16:creationId xmlns:a16="http://schemas.microsoft.com/office/drawing/2014/main" id="{1F1B57C5-74DF-4D35-9281-8E42C9FFEDA4}"/>
              </a:ext>
            </a:extLst>
          </p:cNvPr>
          <p:cNvSpPr/>
          <p:nvPr/>
        </p:nvSpPr>
        <p:spPr>
          <a:xfrm>
            <a:off x="9160911" y="585231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9" name="Rectangle 1258">
            <a:extLst>
              <a:ext uri="{FF2B5EF4-FFF2-40B4-BE49-F238E27FC236}">
                <a16:creationId xmlns:a16="http://schemas.microsoft.com/office/drawing/2014/main" id="{E061F790-C7EA-4A73-BED9-C553436CA68C}"/>
              </a:ext>
            </a:extLst>
          </p:cNvPr>
          <p:cNvSpPr/>
          <p:nvPr/>
        </p:nvSpPr>
        <p:spPr>
          <a:xfrm>
            <a:off x="9319523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0" name="Rectangle 1259">
            <a:extLst>
              <a:ext uri="{FF2B5EF4-FFF2-40B4-BE49-F238E27FC236}">
                <a16:creationId xmlns:a16="http://schemas.microsoft.com/office/drawing/2014/main" id="{35560FD0-8113-4306-8FEE-706CDC9C0960}"/>
              </a:ext>
            </a:extLst>
          </p:cNvPr>
          <p:cNvSpPr/>
          <p:nvPr/>
        </p:nvSpPr>
        <p:spPr>
          <a:xfrm>
            <a:off x="9477554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1" name="Rectangle 1260">
            <a:extLst>
              <a:ext uri="{FF2B5EF4-FFF2-40B4-BE49-F238E27FC236}">
                <a16:creationId xmlns:a16="http://schemas.microsoft.com/office/drawing/2014/main" id="{68208BC4-B5A1-44D3-9E62-3B57658BEF24}"/>
              </a:ext>
            </a:extLst>
          </p:cNvPr>
          <p:cNvSpPr/>
          <p:nvPr/>
        </p:nvSpPr>
        <p:spPr>
          <a:xfrm>
            <a:off x="9319523" y="585275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2" name="Rectangle 1261">
            <a:extLst>
              <a:ext uri="{FF2B5EF4-FFF2-40B4-BE49-F238E27FC236}">
                <a16:creationId xmlns:a16="http://schemas.microsoft.com/office/drawing/2014/main" id="{15D0074E-B054-4060-BAD6-5A3A6F72DB9A}"/>
              </a:ext>
            </a:extLst>
          </p:cNvPr>
          <p:cNvSpPr/>
          <p:nvPr/>
        </p:nvSpPr>
        <p:spPr>
          <a:xfrm>
            <a:off x="9477554" y="585231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3" name="Rectangle 1262">
            <a:extLst>
              <a:ext uri="{FF2B5EF4-FFF2-40B4-BE49-F238E27FC236}">
                <a16:creationId xmlns:a16="http://schemas.microsoft.com/office/drawing/2014/main" id="{99227D95-1B9F-454F-87AD-EEC993A2DA88}"/>
              </a:ext>
            </a:extLst>
          </p:cNvPr>
          <p:cNvSpPr/>
          <p:nvPr/>
        </p:nvSpPr>
        <p:spPr>
          <a:xfrm>
            <a:off x="9634714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4" name="Rectangle 1263">
            <a:extLst>
              <a:ext uri="{FF2B5EF4-FFF2-40B4-BE49-F238E27FC236}">
                <a16:creationId xmlns:a16="http://schemas.microsoft.com/office/drawing/2014/main" id="{FB38669E-1428-4B62-A46B-856656F68398}"/>
              </a:ext>
            </a:extLst>
          </p:cNvPr>
          <p:cNvSpPr/>
          <p:nvPr/>
        </p:nvSpPr>
        <p:spPr>
          <a:xfrm>
            <a:off x="9792745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5" name="Rectangle 1264">
            <a:extLst>
              <a:ext uri="{FF2B5EF4-FFF2-40B4-BE49-F238E27FC236}">
                <a16:creationId xmlns:a16="http://schemas.microsoft.com/office/drawing/2014/main" id="{E0A63CE6-F376-4F16-AD84-8E38D1BF9881}"/>
              </a:ext>
            </a:extLst>
          </p:cNvPr>
          <p:cNvSpPr/>
          <p:nvPr/>
        </p:nvSpPr>
        <p:spPr>
          <a:xfrm>
            <a:off x="9634714" y="585275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6" name="Rectangle 1265">
            <a:extLst>
              <a:ext uri="{FF2B5EF4-FFF2-40B4-BE49-F238E27FC236}">
                <a16:creationId xmlns:a16="http://schemas.microsoft.com/office/drawing/2014/main" id="{56AE27E3-B65B-47F4-9AE9-06A82CAE48C6}"/>
              </a:ext>
            </a:extLst>
          </p:cNvPr>
          <p:cNvSpPr/>
          <p:nvPr/>
        </p:nvSpPr>
        <p:spPr>
          <a:xfrm>
            <a:off x="9792745" y="585231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7" name="Rectangle 1266">
            <a:extLst>
              <a:ext uri="{FF2B5EF4-FFF2-40B4-BE49-F238E27FC236}">
                <a16:creationId xmlns:a16="http://schemas.microsoft.com/office/drawing/2014/main" id="{04579B2F-16F1-4873-879D-CF8F57258044}"/>
              </a:ext>
            </a:extLst>
          </p:cNvPr>
          <p:cNvSpPr/>
          <p:nvPr/>
        </p:nvSpPr>
        <p:spPr>
          <a:xfrm>
            <a:off x="9951356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8" name="Rectangle 1267">
            <a:extLst>
              <a:ext uri="{FF2B5EF4-FFF2-40B4-BE49-F238E27FC236}">
                <a16:creationId xmlns:a16="http://schemas.microsoft.com/office/drawing/2014/main" id="{1FAED295-EED6-4ECB-8CAB-E027682DB81C}"/>
              </a:ext>
            </a:extLst>
          </p:cNvPr>
          <p:cNvSpPr/>
          <p:nvPr/>
        </p:nvSpPr>
        <p:spPr>
          <a:xfrm>
            <a:off x="10109387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9" name="Rectangle 1268">
            <a:extLst>
              <a:ext uri="{FF2B5EF4-FFF2-40B4-BE49-F238E27FC236}">
                <a16:creationId xmlns:a16="http://schemas.microsoft.com/office/drawing/2014/main" id="{EC415BC6-86E2-4BAB-AD03-70A0A8E14F1E}"/>
              </a:ext>
            </a:extLst>
          </p:cNvPr>
          <p:cNvSpPr/>
          <p:nvPr/>
        </p:nvSpPr>
        <p:spPr>
          <a:xfrm>
            <a:off x="9951356" y="585275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0" name="Rectangle 1269">
            <a:extLst>
              <a:ext uri="{FF2B5EF4-FFF2-40B4-BE49-F238E27FC236}">
                <a16:creationId xmlns:a16="http://schemas.microsoft.com/office/drawing/2014/main" id="{391A6F4C-2318-411D-9203-86ECF8CB2A83}"/>
              </a:ext>
            </a:extLst>
          </p:cNvPr>
          <p:cNvSpPr/>
          <p:nvPr/>
        </p:nvSpPr>
        <p:spPr>
          <a:xfrm>
            <a:off x="10109387" y="585231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9" name="Rectangle 1288">
            <a:extLst>
              <a:ext uri="{FF2B5EF4-FFF2-40B4-BE49-F238E27FC236}">
                <a16:creationId xmlns:a16="http://schemas.microsoft.com/office/drawing/2014/main" id="{927768CD-E076-42E0-8A42-E40B40421897}"/>
              </a:ext>
            </a:extLst>
          </p:cNvPr>
          <p:cNvSpPr/>
          <p:nvPr/>
        </p:nvSpPr>
        <p:spPr>
          <a:xfrm>
            <a:off x="10268656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0" name="Rectangle 1289">
            <a:extLst>
              <a:ext uri="{FF2B5EF4-FFF2-40B4-BE49-F238E27FC236}">
                <a16:creationId xmlns:a16="http://schemas.microsoft.com/office/drawing/2014/main" id="{CEFA0331-ED41-4CDA-8C14-9874A1A27B8A}"/>
              </a:ext>
            </a:extLst>
          </p:cNvPr>
          <p:cNvSpPr/>
          <p:nvPr/>
        </p:nvSpPr>
        <p:spPr>
          <a:xfrm>
            <a:off x="10426687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3" name="Rectangle 1292">
            <a:extLst>
              <a:ext uri="{FF2B5EF4-FFF2-40B4-BE49-F238E27FC236}">
                <a16:creationId xmlns:a16="http://schemas.microsoft.com/office/drawing/2014/main" id="{E574FD4C-B380-4E2B-B30C-5C1A2F2CD69B}"/>
              </a:ext>
            </a:extLst>
          </p:cNvPr>
          <p:cNvSpPr/>
          <p:nvPr/>
        </p:nvSpPr>
        <p:spPr>
          <a:xfrm>
            <a:off x="10585299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4" name="Rectangle 1293">
            <a:extLst>
              <a:ext uri="{FF2B5EF4-FFF2-40B4-BE49-F238E27FC236}">
                <a16:creationId xmlns:a16="http://schemas.microsoft.com/office/drawing/2014/main" id="{05B8CE27-8515-405E-8485-45F8BBA5A5CF}"/>
              </a:ext>
            </a:extLst>
          </p:cNvPr>
          <p:cNvSpPr/>
          <p:nvPr/>
        </p:nvSpPr>
        <p:spPr>
          <a:xfrm>
            <a:off x="10739072" y="548894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5" name="Rectangle 1294">
            <a:extLst>
              <a:ext uri="{FF2B5EF4-FFF2-40B4-BE49-F238E27FC236}">
                <a16:creationId xmlns:a16="http://schemas.microsoft.com/office/drawing/2014/main" id="{F7FF1615-F718-4F98-B3C5-3DBE952DB53C}"/>
              </a:ext>
            </a:extLst>
          </p:cNvPr>
          <p:cNvSpPr/>
          <p:nvPr/>
        </p:nvSpPr>
        <p:spPr>
          <a:xfrm>
            <a:off x="10268414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6" name="Rectangle 1295">
            <a:extLst>
              <a:ext uri="{FF2B5EF4-FFF2-40B4-BE49-F238E27FC236}">
                <a16:creationId xmlns:a16="http://schemas.microsoft.com/office/drawing/2014/main" id="{E015F5CD-6395-456D-96E8-5206A81A62AB}"/>
              </a:ext>
            </a:extLst>
          </p:cNvPr>
          <p:cNvSpPr/>
          <p:nvPr/>
        </p:nvSpPr>
        <p:spPr>
          <a:xfrm>
            <a:off x="10426445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7" name="Rectangle 1296">
            <a:extLst>
              <a:ext uri="{FF2B5EF4-FFF2-40B4-BE49-F238E27FC236}">
                <a16:creationId xmlns:a16="http://schemas.microsoft.com/office/drawing/2014/main" id="{63F703D3-E3E1-4989-B38C-F1085D4C7244}"/>
              </a:ext>
            </a:extLst>
          </p:cNvPr>
          <p:cNvSpPr/>
          <p:nvPr/>
        </p:nvSpPr>
        <p:spPr>
          <a:xfrm>
            <a:off x="10268414" y="585275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8" name="Rectangle 1297">
            <a:extLst>
              <a:ext uri="{FF2B5EF4-FFF2-40B4-BE49-F238E27FC236}">
                <a16:creationId xmlns:a16="http://schemas.microsoft.com/office/drawing/2014/main" id="{C334088B-12D9-475A-9BBE-DD4123578A60}"/>
              </a:ext>
            </a:extLst>
          </p:cNvPr>
          <p:cNvSpPr/>
          <p:nvPr/>
        </p:nvSpPr>
        <p:spPr>
          <a:xfrm>
            <a:off x="10426445" y="585231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9" name="Rectangle 1298">
            <a:extLst>
              <a:ext uri="{FF2B5EF4-FFF2-40B4-BE49-F238E27FC236}">
                <a16:creationId xmlns:a16="http://schemas.microsoft.com/office/drawing/2014/main" id="{A052A524-DA6B-4E31-A8E5-5273A531FC1E}"/>
              </a:ext>
            </a:extLst>
          </p:cNvPr>
          <p:cNvSpPr/>
          <p:nvPr/>
        </p:nvSpPr>
        <p:spPr>
          <a:xfrm>
            <a:off x="10585056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0" name="Rectangle 1299">
            <a:extLst>
              <a:ext uri="{FF2B5EF4-FFF2-40B4-BE49-F238E27FC236}">
                <a16:creationId xmlns:a16="http://schemas.microsoft.com/office/drawing/2014/main" id="{03B563AB-3E39-4BF9-8748-22AD024C87C5}"/>
              </a:ext>
            </a:extLst>
          </p:cNvPr>
          <p:cNvSpPr/>
          <p:nvPr/>
        </p:nvSpPr>
        <p:spPr>
          <a:xfrm>
            <a:off x="10739072" y="567047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1" name="Rectangle 1300">
            <a:extLst>
              <a:ext uri="{FF2B5EF4-FFF2-40B4-BE49-F238E27FC236}">
                <a16:creationId xmlns:a16="http://schemas.microsoft.com/office/drawing/2014/main" id="{D6CEBAD3-13B4-4184-92F4-265A8DB3FC90}"/>
              </a:ext>
            </a:extLst>
          </p:cNvPr>
          <p:cNvSpPr/>
          <p:nvPr/>
        </p:nvSpPr>
        <p:spPr>
          <a:xfrm>
            <a:off x="10585056" y="5852759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2" name="Rectangle 1301">
            <a:extLst>
              <a:ext uri="{FF2B5EF4-FFF2-40B4-BE49-F238E27FC236}">
                <a16:creationId xmlns:a16="http://schemas.microsoft.com/office/drawing/2014/main" id="{C0BEF558-7E51-424C-BF03-0E1037AA2AAC}"/>
              </a:ext>
            </a:extLst>
          </p:cNvPr>
          <p:cNvSpPr/>
          <p:nvPr/>
        </p:nvSpPr>
        <p:spPr>
          <a:xfrm>
            <a:off x="10739072" y="585231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8" name="Rectangle 1337">
            <a:extLst>
              <a:ext uri="{FF2B5EF4-FFF2-40B4-BE49-F238E27FC236}">
                <a16:creationId xmlns:a16="http://schemas.microsoft.com/office/drawing/2014/main" id="{34B8997F-AB9B-46F9-BB01-AC6A74DDEA49}"/>
              </a:ext>
            </a:extLst>
          </p:cNvPr>
          <p:cNvSpPr/>
          <p:nvPr/>
        </p:nvSpPr>
        <p:spPr>
          <a:xfrm>
            <a:off x="8999564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9" name="Rectangle 1338">
            <a:extLst>
              <a:ext uri="{FF2B5EF4-FFF2-40B4-BE49-F238E27FC236}">
                <a16:creationId xmlns:a16="http://schemas.microsoft.com/office/drawing/2014/main" id="{5520F174-61F8-4D3C-A80A-9A2805C54B1E}"/>
              </a:ext>
            </a:extLst>
          </p:cNvPr>
          <p:cNvSpPr/>
          <p:nvPr/>
        </p:nvSpPr>
        <p:spPr>
          <a:xfrm>
            <a:off x="9157597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2" name="Rectangle 1341">
            <a:extLst>
              <a:ext uri="{FF2B5EF4-FFF2-40B4-BE49-F238E27FC236}">
                <a16:creationId xmlns:a16="http://schemas.microsoft.com/office/drawing/2014/main" id="{0479669A-C4E5-41F2-83A4-E4DDB4F36240}"/>
              </a:ext>
            </a:extLst>
          </p:cNvPr>
          <p:cNvSpPr/>
          <p:nvPr/>
        </p:nvSpPr>
        <p:spPr>
          <a:xfrm>
            <a:off x="9316207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3" name="Rectangle 1342">
            <a:extLst>
              <a:ext uri="{FF2B5EF4-FFF2-40B4-BE49-F238E27FC236}">
                <a16:creationId xmlns:a16="http://schemas.microsoft.com/office/drawing/2014/main" id="{69BD6C30-DCFD-4F42-8A99-6317AF942653}"/>
              </a:ext>
            </a:extLst>
          </p:cNvPr>
          <p:cNvSpPr/>
          <p:nvPr/>
        </p:nvSpPr>
        <p:spPr>
          <a:xfrm>
            <a:off x="9474239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6" name="Rectangle 1345">
            <a:extLst>
              <a:ext uri="{FF2B5EF4-FFF2-40B4-BE49-F238E27FC236}">
                <a16:creationId xmlns:a16="http://schemas.microsoft.com/office/drawing/2014/main" id="{99A22D62-5DDC-4911-95C3-EE27DA24ECBE}"/>
              </a:ext>
            </a:extLst>
          </p:cNvPr>
          <p:cNvSpPr/>
          <p:nvPr/>
        </p:nvSpPr>
        <p:spPr>
          <a:xfrm>
            <a:off x="9630000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7" name="Rectangle 1346">
            <a:extLst>
              <a:ext uri="{FF2B5EF4-FFF2-40B4-BE49-F238E27FC236}">
                <a16:creationId xmlns:a16="http://schemas.microsoft.com/office/drawing/2014/main" id="{C0259DE9-83D0-4F4C-BE6B-2D12F6D3E788}"/>
              </a:ext>
            </a:extLst>
          </p:cNvPr>
          <p:cNvSpPr/>
          <p:nvPr/>
        </p:nvSpPr>
        <p:spPr>
          <a:xfrm>
            <a:off x="9788400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0" name="Rectangle 1349">
            <a:extLst>
              <a:ext uri="{FF2B5EF4-FFF2-40B4-BE49-F238E27FC236}">
                <a16:creationId xmlns:a16="http://schemas.microsoft.com/office/drawing/2014/main" id="{E5CD0E83-C532-4DD9-9AC2-858F43213EBD}"/>
              </a:ext>
            </a:extLst>
          </p:cNvPr>
          <p:cNvSpPr/>
          <p:nvPr/>
        </p:nvSpPr>
        <p:spPr>
          <a:xfrm>
            <a:off x="9946800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1" name="Rectangle 1350">
            <a:extLst>
              <a:ext uri="{FF2B5EF4-FFF2-40B4-BE49-F238E27FC236}">
                <a16:creationId xmlns:a16="http://schemas.microsoft.com/office/drawing/2014/main" id="{3AA9CF20-AB79-48DC-8ADC-930E143A6205}"/>
              </a:ext>
            </a:extLst>
          </p:cNvPr>
          <p:cNvSpPr/>
          <p:nvPr/>
        </p:nvSpPr>
        <p:spPr>
          <a:xfrm>
            <a:off x="10099975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2" name="Rectangle 1351">
            <a:extLst>
              <a:ext uri="{FF2B5EF4-FFF2-40B4-BE49-F238E27FC236}">
                <a16:creationId xmlns:a16="http://schemas.microsoft.com/office/drawing/2014/main" id="{A40A0042-AEA3-4227-B588-BFBBB751194B}"/>
              </a:ext>
            </a:extLst>
          </p:cNvPr>
          <p:cNvSpPr/>
          <p:nvPr/>
        </p:nvSpPr>
        <p:spPr>
          <a:xfrm>
            <a:off x="8999322" y="339410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3" name="Rectangle 1352">
            <a:extLst>
              <a:ext uri="{FF2B5EF4-FFF2-40B4-BE49-F238E27FC236}">
                <a16:creationId xmlns:a16="http://schemas.microsoft.com/office/drawing/2014/main" id="{2BBBB6FE-1501-4D20-B730-18EEA549AD6F}"/>
              </a:ext>
            </a:extLst>
          </p:cNvPr>
          <p:cNvSpPr/>
          <p:nvPr/>
        </p:nvSpPr>
        <p:spPr>
          <a:xfrm>
            <a:off x="9157353" y="339410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4" name="Rectangle 1353">
            <a:extLst>
              <a:ext uri="{FF2B5EF4-FFF2-40B4-BE49-F238E27FC236}">
                <a16:creationId xmlns:a16="http://schemas.microsoft.com/office/drawing/2014/main" id="{957AACD9-25A6-4B77-94AF-E1B74CF48820}"/>
              </a:ext>
            </a:extLst>
          </p:cNvPr>
          <p:cNvSpPr/>
          <p:nvPr/>
        </p:nvSpPr>
        <p:spPr>
          <a:xfrm>
            <a:off x="8999322" y="3570907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5" name="Rectangle 1354">
            <a:extLst>
              <a:ext uri="{FF2B5EF4-FFF2-40B4-BE49-F238E27FC236}">
                <a16:creationId xmlns:a16="http://schemas.microsoft.com/office/drawing/2014/main" id="{666A78EC-49D5-49B1-B718-0ACDC19BD9C4}"/>
              </a:ext>
            </a:extLst>
          </p:cNvPr>
          <p:cNvSpPr/>
          <p:nvPr/>
        </p:nvSpPr>
        <p:spPr>
          <a:xfrm>
            <a:off x="9157353" y="3570907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6" name="Rectangle 1355">
            <a:extLst>
              <a:ext uri="{FF2B5EF4-FFF2-40B4-BE49-F238E27FC236}">
                <a16:creationId xmlns:a16="http://schemas.microsoft.com/office/drawing/2014/main" id="{4A217EA7-5112-4F74-88C9-3CC4A04AB7CD}"/>
              </a:ext>
            </a:extLst>
          </p:cNvPr>
          <p:cNvSpPr/>
          <p:nvPr/>
        </p:nvSpPr>
        <p:spPr>
          <a:xfrm>
            <a:off x="9315964" y="339410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7" name="Rectangle 1356">
            <a:extLst>
              <a:ext uri="{FF2B5EF4-FFF2-40B4-BE49-F238E27FC236}">
                <a16:creationId xmlns:a16="http://schemas.microsoft.com/office/drawing/2014/main" id="{F28F65B7-04C9-475F-9C7D-D8ED1A698D67}"/>
              </a:ext>
            </a:extLst>
          </p:cNvPr>
          <p:cNvSpPr/>
          <p:nvPr/>
        </p:nvSpPr>
        <p:spPr>
          <a:xfrm>
            <a:off x="9473995" y="3394108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8" name="Rectangle 1357">
            <a:extLst>
              <a:ext uri="{FF2B5EF4-FFF2-40B4-BE49-F238E27FC236}">
                <a16:creationId xmlns:a16="http://schemas.microsoft.com/office/drawing/2014/main" id="{4845476B-D1A6-4C59-A2A2-B18BC336DF70}"/>
              </a:ext>
            </a:extLst>
          </p:cNvPr>
          <p:cNvSpPr/>
          <p:nvPr/>
        </p:nvSpPr>
        <p:spPr>
          <a:xfrm>
            <a:off x="9315964" y="3570907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9" name="Rectangle 1358">
            <a:extLst>
              <a:ext uri="{FF2B5EF4-FFF2-40B4-BE49-F238E27FC236}">
                <a16:creationId xmlns:a16="http://schemas.microsoft.com/office/drawing/2014/main" id="{23C7BD44-B842-438A-8449-0A2C6ECDE5D6}"/>
              </a:ext>
            </a:extLst>
          </p:cNvPr>
          <p:cNvSpPr/>
          <p:nvPr/>
        </p:nvSpPr>
        <p:spPr>
          <a:xfrm>
            <a:off x="9473995" y="3570907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0" name="Rectangle 1359">
            <a:extLst>
              <a:ext uri="{FF2B5EF4-FFF2-40B4-BE49-F238E27FC236}">
                <a16:creationId xmlns:a16="http://schemas.microsoft.com/office/drawing/2014/main" id="{89BCC3AD-FE92-4FAF-8C02-D95CF610CCD5}"/>
              </a:ext>
            </a:extLst>
          </p:cNvPr>
          <p:cNvSpPr/>
          <p:nvPr/>
        </p:nvSpPr>
        <p:spPr>
          <a:xfrm>
            <a:off x="9630000" y="339410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1" name="Rectangle 1360">
            <a:extLst>
              <a:ext uri="{FF2B5EF4-FFF2-40B4-BE49-F238E27FC236}">
                <a16:creationId xmlns:a16="http://schemas.microsoft.com/office/drawing/2014/main" id="{4348EE6B-80C6-4009-9234-A1180EDBB2C5}"/>
              </a:ext>
            </a:extLst>
          </p:cNvPr>
          <p:cNvSpPr/>
          <p:nvPr/>
        </p:nvSpPr>
        <p:spPr>
          <a:xfrm>
            <a:off x="9788400" y="339410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2" name="Rectangle 1361">
            <a:extLst>
              <a:ext uri="{FF2B5EF4-FFF2-40B4-BE49-F238E27FC236}">
                <a16:creationId xmlns:a16="http://schemas.microsoft.com/office/drawing/2014/main" id="{3A7E8C4E-3E4F-4179-BC4A-2733A63219CF}"/>
              </a:ext>
            </a:extLst>
          </p:cNvPr>
          <p:cNvSpPr/>
          <p:nvPr/>
        </p:nvSpPr>
        <p:spPr>
          <a:xfrm>
            <a:off x="9630000" y="3570907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3" name="Rectangle 1362">
            <a:extLst>
              <a:ext uri="{FF2B5EF4-FFF2-40B4-BE49-F238E27FC236}">
                <a16:creationId xmlns:a16="http://schemas.microsoft.com/office/drawing/2014/main" id="{581D438C-806C-4007-944C-A1D444F5288E}"/>
              </a:ext>
            </a:extLst>
          </p:cNvPr>
          <p:cNvSpPr/>
          <p:nvPr/>
        </p:nvSpPr>
        <p:spPr>
          <a:xfrm>
            <a:off x="9788400" y="3570907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4" name="Rectangle 1363">
            <a:extLst>
              <a:ext uri="{FF2B5EF4-FFF2-40B4-BE49-F238E27FC236}">
                <a16:creationId xmlns:a16="http://schemas.microsoft.com/office/drawing/2014/main" id="{FBEC0594-9EFF-48C9-9187-167CC4AB4ECD}"/>
              </a:ext>
            </a:extLst>
          </p:cNvPr>
          <p:cNvSpPr/>
          <p:nvPr/>
        </p:nvSpPr>
        <p:spPr>
          <a:xfrm>
            <a:off x="9946800" y="339410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5" name="Rectangle 1364">
            <a:extLst>
              <a:ext uri="{FF2B5EF4-FFF2-40B4-BE49-F238E27FC236}">
                <a16:creationId xmlns:a16="http://schemas.microsoft.com/office/drawing/2014/main" id="{1BAC0B76-6F8C-4E1F-9463-68604CC562F4}"/>
              </a:ext>
            </a:extLst>
          </p:cNvPr>
          <p:cNvSpPr/>
          <p:nvPr/>
        </p:nvSpPr>
        <p:spPr>
          <a:xfrm>
            <a:off x="10099732" y="3394108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6" name="Rectangle 1365">
            <a:extLst>
              <a:ext uri="{FF2B5EF4-FFF2-40B4-BE49-F238E27FC236}">
                <a16:creationId xmlns:a16="http://schemas.microsoft.com/office/drawing/2014/main" id="{4ECC163E-C79E-40B4-95FF-0AF8A3D2F18C}"/>
              </a:ext>
            </a:extLst>
          </p:cNvPr>
          <p:cNvSpPr/>
          <p:nvPr/>
        </p:nvSpPr>
        <p:spPr>
          <a:xfrm>
            <a:off x="9946800" y="3570907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7" name="Rectangle 1366">
            <a:extLst>
              <a:ext uri="{FF2B5EF4-FFF2-40B4-BE49-F238E27FC236}">
                <a16:creationId xmlns:a16="http://schemas.microsoft.com/office/drawing/2014/main" id="{4AA6A00F-AA91-4EDE-A296-009BC625F56A}"/>
              </a:ext>
            </a:extLst>
          </p:cNvPr>
          <p:cNvSpPr/>
          <p:nvPr/>
        </p:nvSpPr>
        <p:spPr>
          <a:xfrm>
            <a:off x="10099732" y="3570907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6" name="Rectangle 1385">
            <a:extLst>
              <a:ext uri="{FF2B5EF4-FFF2-40B4-BE49-F238E27FC236}">
                <a16:creationId xmlns:a16="http://schemas.microsoft.com/office/drawing/2014/main" id="{2ED6DEA5-A8A0-43FA-8C29-E57B0F5E145F}"/>
              </a:ext>
            </a:extLst>
          </p:cNvPr>
          <p:cNvSpPr/>
          <p:nvPr/>
        </p:nvSpPr>
        <p:spPr>
          <a:xfrm>
            <a:off x="10252906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7" name="Rectangle 1386">
            <a:extLst>
              <a:ext uri="{FF2B5EF4-FFF2-40B4-BE49-F238E27FC236}">
                <a16:creationId xmlns:a16="http://schemas.microsoft.com/office/drawing/2014/main" id="{A476C1CD-915D-4745-80BF-10736E3E7480}"/>
              </a:ext>
            </a:extLst>
          </p:cNvPr>
          <p:cNvSpPr/>
          <p:nvPr/>
        </p:nvSpPr>
        <p:spPr>
          <a:xfrm>
            <a:off x="10410937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0" name="Rectangle 1389">
            <a:extLst>
              <a:ext uri="{FF2B5EF4-FFF2-40B4-BE49-F238E27FC236}">
                <a16:creationId xmlns:a16="http://schemas.microsoft.com/office/drawing/2014/main" id="{39E7A932-5E0C-4613-9857-8501252C2A5B}"/>
              </a:ext>
            </a:extLst>
          </p:cNvPr>
          <p:cNvSpPr/>
          <p:nvPr/>
        </p:nvSpPr>
        <p:spPr>
          <a:xfrm>
            <a:off x="10569548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1" name="Rectangle 1390">
            <a:extLst>
              <a:ext uri="{FF2B5EF4-FFF2-40B4-BE49-F238E27FC236}">
                <a16:creationId xmlns:a16="http://schemas.microsoft.com/office/drawing/2014/main" id="{9E07C239-14FA-41EC-97BC-B3A0775E2CF3}"/>
              </a:ext>
            </a:extLst>
          </p:cNvPr>
          <p:cNvSpPr/>
          <p:nvPr/>
        </p:nvSpPr>
        <p:spPr>
          <a:xfrm>
            <a:off x="10727579" y="321495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2" name="Rectangle 1391">
            <a:extLst>
              <a:ext uri="{FF2B5EF4-FFF2-40B4-BE49-F238E27FC236}">
                <a16:creationId xmlns:a16="http://schemas.microsoft.com/office/drawing/2014/main" id="{CDDE7C91-E43D-45ED-B1E4-7B7FB85B6BDC}"/>
              </a:ext>
            </a:extLst>
          </p:cNvPr>
          <p:cNvSpPr/>
          <p:nvPr/>
        </p:nvSpPr>
        <p:spPr>
          <a:xfrm>
            <a:off x="10252663" y="3394108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3" name="Rectangle 1392">
            <a:extLst>
              <a:ext uri="{FF2B5EF4-FFF2-40B4-BE49-F238E27FC236}">
                <a16:creationId xmlns:a16="http://schemas.microsoft.com/office/drawing/2014/main" id="{26C93D27-1CD0-4BD7-8261-1E49C262FCBB}"/>
              </a:ext>
            </a:extLst>
          </p:cNvPr>
          <p:cNvSpPr/>
          <p:nvPr/>
        </p:nvSpPr>
        <p:spPr>
          <a:xfrm>
            <a:off x="10410694" y="339410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4" name="Rectangle 1393">
            <a:extLst>
              <a:ext uri="{FF2B5EF4-FFF2-40B4-BE49-F238E27FC236}">
                <a16:creationId xmlns:a16="http://schemas.microsoft.com/office/drawing/2014/main" id="{E4110BA9-3EC0-4752-B468-E55DAC5EF6C9}"/>
              </a:ext>
            </a:extLst>
          </p:cNvPr>
          <p:cNvSpPr/>
          <p:nvPr/>
        </p:nvSpPr>
        <p:spPr>
          <a:xfrm>
            <a:off x="10252663" y="3570907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5" name="Rectangle 1394">
            <a:extLst>
              <a:ext uri="{FF2B5EF4-FFF2-40B4-BE49-F238E27FC236}">
                <a16:creationId xmlns:a16="http://schemas.microsoft.com/office/drawing/2014/main" id="{D526D2E1-326A-4EDD-B498-B4C46A4CECEB}"/>
              </a:ext>
            </a:extLst>
          </p:cNvPr>
          <p:cNvSpPr/>
          <p:nvPr/>
        </p:nvSpPr>
        <p:spPr>
          <a:xfrm>
            <a:off x="10410694" y="3570907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6" name="Rectangle 1395">
            <a:extLst>
              <a:ext uri="{FF2B5EF4-FFF2-40B4-BE49-F238E27FC236}">
                <a16:creationId xmlns:a16="http://schemas.microsoft.com/office/drawing/2014/main" id="{1B42F09A-7ADD-4329-9676-D00351825735}"/>
              </a:ext>
            </a:extLst>
          </p:cNvPr>
          <p:cNvSpPr/>
          <p:nvPr/>
        </p:nvSpPr>
        <p:spPr>
          <a:xfrm>
            <a:off x="10569306" y="3394108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7" name="Rectangle 1396">
            <a:extLst>
              <a:ext uri="{FF2B5EF4-FFF2-40B4-BE49-F238E27FC236}">
                <a16:creationId xmlns:a16="http://schemas.microsoft.com/office/drawing/2014/main" id="{B9F0881B-BF22-4BE1-A482-22B978F686E3}"/>
              </a:ext>
            </a:extLst>
          </p:cNvPr>
          <p:cNvSpPr/>
          <p:nvPr/>
        </p:nvSpPr>
        <p:spPr>
          <a:xfrm>
            <a:off x="10727337" y="3394108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8" name="Rectangle 1397">
            <a:extLst>
              <a:ext uri="{FF2B5EF4-FFF2-40B4-BE49-F238E27FC236}">
                <a16:creationId xmlns:a16="http://schemas.microsoft.com/office/drawing/2014/main" id="{FD21D8FA-E38F-47DB-BCAA-7C6EDAE778EE}"/>
              </a:ext>
            </a:extLst>
          </p:cNvPr>
          <p:cNvSpPr/>
          <p:nvPr/>
        </p:nvSpPr>
        <p:spPr>
          <a:xfrm>
            <a:off x="10569306" y="3570907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9" name="Rectangle 1398">
            <a:extLst>
              <a:ext uri="{FF2B5EF4-FFF2-40B4-BE49-F238E27FC236}">
                <a16:creationId xmlns:a16="http://schemas.microsoft.com/office/drawing/2014/main" id="{3FD95EC8-C7EE-4BDD-8723-C2DDED743761}"/>
              </a:ext>
            </a:extLst>
          </p:cNvPr>
          <p:cNvSpPr/>
          <p:nvPr/>
        </p:nvSpPr>
        <p:spPr>
          <a:xfrm>
            <a:off x="10727337" y="3570907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8" name="Left Brace 1797">
            <a:extLst>
              <a:ext uri="{FF2B5EF4-FFF2-40B4-BE49-F238E27FC236}">
                <a16:creationId xmlns:a16="http://schemas.microsoft.com/office/drawing/2014/main" id="{8F17ADD7-6CDD-4A82-BB6E-54BFAB35B259}"/>
              </a:ext>
            </a:extLst>
          </p:cNvPr>
          <p:cNvSpPr/>
          <p:nvPr/>
        </p:nvSpPr>
        <p:spPr>
          <a:xfrm rot="5400000">
            <a:off x="9791778" y="1076304"/>
            <a:ext cx="291924" cy="1876835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99" name="TextBox 1798">
            <a:extLst>
              <a:ext uri="{FF2B5EF4-FFF2-40B4-BE49-F238E27FC236}">
                <a16:creationId xmlns:a16="http://schemas.microsoft.com/office/drawing/2014/main" id="{970E1871-AAD5-46D2-9699-1C871FD7E18A}"/>
              </a:ext>
            </a:extLst>
          </p:cNvPr>
          <p:cNvSpPr txBox="1"/>
          <p:nvPr/>
        </p:nvSpPr>
        <p:spPr>
          <a:xfrm>
            <a:off x="8876113" y="1505085"/>
            <a:ext cx="230352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1500 bp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00" name="TextBox 1799">
                <a:extLst>
                  <a:ext uri="{FF2B5EF4-FFF2-40B4-BE49-F238E27FC236}">
                    <a16:creationId xmlns:a16="http://schemas.microsoft.com/office/drawing/2014/main" id="{3D8CD769-0D08-4EE1-8419-39CE15BB4E21}"/>
                  </a:ext>
                </a:extLst>
              </p:cNvPr>
              <p:cNvSpPr txBox="1"/>
              <p:nvPr/>
            </p:nvSpPr>
            <p:spPr>
              <a:xfrm>
                <a:off x="10942200" y="1611869"/>
                <a:ext cx="80204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Y</m:t>
                      </m:r>
                    </m:oMath>
                  </m:oMathPara>
                </a14:m>
                <a:endParaRPr lang="en-US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800" name="TextBox 1799">
                <a:extLst>
                  <a:ext uri="{FF2B5EF4-FFF2-40B4-BE49-F238E27FC236}">
                    <a16:creationId xmlns:a16="http://schemas.microsoft.com/office/drawing/2014/main" id="{3D8CD769-0D08-4EE1-8419-39CE15BB4E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42200" y="1611869"/>
                <a:ext cx="802048" cy="400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03" name="Left Brace 1802">
            <a:extLst>
              <a:ext uri="{FF2B5EF4-FFF2-40B4-BE49-F238E27FC236}">
                <a16:creationId xmlns:a16="http://schemas.microsoft.com/office/drawing/2014/main" id="{49CB2392-0643-46C0-A8EA-5A3552BFEAF2}"/>
              </a:ext>
            </a:extLst>
          </p:cNvPr>
          <p:cNvSpPr/>
          <p:nvPr/>
        </p:nvSpPr>
        <p:spPr>
          <a:xfrm rot="5400000">
            <a:off x="9791106" y="3373215"/>
            <a:ext cx="291924" cy="1876835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04" name="TextBox 1803">
            <a:extLst>
              <a:ext uri="{FF2B5EF4-FFF2-40B4-BE49-F238E27FC236}">
                <a16:creationId xmlns:a16="http://schemas.microsoft.com/office/drawing/2014/main" id="{C6ACF641-4AAB-4B83-82DB-3D861D67EB51}"/>
              </a:ext>
            </a:extLst>
          </p:cNvPr>
          <p:cNvSpPr txBox="1"/>
          <p:nvPr/>
        </p:nvSpPr>
        <p:spPr>
          <a:xfrm>
            <a:off x="8875442" y="3801997"/>
            <a:ext cx="230352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1500 bp</a:t>
            </a:r>
          </a:p>
        </p:txBody>
      </p:sp>
      <p:sp>
        <p:nvSpPr>
          <p:cNvPr id="1805" name="TextBox 1804">
            <a:extLst>
              <a:ext uri="{FF2B5EF4-FFF2-40B4-BE49-F238E27FC236}">
                <a16:creationId xmlns:a16="http://schemas.microsoft.com/office/drawing/2014/main" id="{9D766D37-3C9C-4B88-B0DA-6FD2B14BCA1E}"/>
              </a:ext>
            </a:extLst>
          </p:cNvPr>
          <p:cNvSpPr txBox="1"/>
          <p:nvPr/>
        </p:nvSpPr>
        <p:spPr>
          <a:xfrm>
            <a:off x="10901308" y="3933670"/>
            <a:ext cx="940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X </a:t>
            </a:r>
          </a:p>
        </p:txBody>
      </p:sp>
      <p:sp>
        <p:nvSpPr>
          <p:cNvPr id="1806" name="Rectangle 1805">
            <a:extLst>
              <a:ext uri="{FF2B5EF4-FFF2-40B4-BE49-F238E27FC236}">
                <a16:creationId xmlns:a16="http://schemas.microsoft.com/office/drawing/2014/main" id="{487A5458-1930-4340-9B9C-C01E4788FB23}"/>
              </a:ext>
            </a:extLst>
          </p:cNvPr>
          <p:cNvSpPr/>
          <p:nvPr/>
        </p:nvSpPr>
        <p:spPr>
          <a:xfrm>
            <a:off x="9003994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7" name="Rectangle 1806">
            <a:extLst>
              <a:ext uri="{FF2B5EF4-FFF2-40B4-BE49-F238E27FC236}">
                <a16:creationId xmlns:a16="http://schemas.microsoft.com/office/drawing/2014/main" id="{3B0DBF0E-59EC-4C9F-B177-80BB8E11258D}"/>
              </a:ext>
            </a:extLst>
          </p:cNvPr>
          <p:cNvSpPr/>
          <p:nvPr/>
        </p:nvSpPr>
        <p:spPr>
          <a:xfrm>
            <a:off x="9161155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8" name="Rectangle 1807">
            <a:extLst>
              <a:ext uri="{FF2B5EF4-FFF2-40B4-BE49-F238E27FC236}">
                <a16:creationId xmlns:a16="http://schemas.microsoft.com/office/drawing/2014/main" id="{841E8B32-7C49-4AC7-AD23-8BCF02344089}"/>
              </a:ext>
            </a:extLst>
          </p:cNvPr>
          <p:cNvSpPr/>
          <p:nvPr/>
        </p:nvSpPr>
        <p:spPr>
          <a:xfrm>
            <a:off x="9003994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9" name="Rectangle 1808">
            <a:extLst>
              <a:ext uri="{FF2B5EF4-FFF2-40B4-BE49-F238E27FC236}">
                <a16:creationId xmlns:a16="http://schemas.microsoft.com/office/drawing/2014/main" id="{EA5D6F46-6204-4327-A49A-593AA80CD374}"/>
              </a:ext>
            </a:extLst>
          </p:cNvPr>
          <p:cNvSpPr/>
          <p:nvPr/>
        </p:nvSpPr>
        <p:spPr>
          <a:xfrm>
            <a:off x="9161155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0" name="Rectangle 1809">
            <a:extLst>
              <a:ext uri="{FF2B5EF4-FFF2-40B4-BE49-F238E27FC236}">
                <a16:creationId xmlns:a16="http://schemas.microsoft.com/office/drawing/2014/main" id="{E0FFD6FA-1FAE-43FA-ABB8-65B0C57E3996}"/>
              </a:ext>
            </a:extLst>
          </p:cNvPr>
          <p:cNvSpPr/>
          <p:nvPr/>
        </p:nvSpPr>
        <p:spPr>
          <a:xfrm>
            <a:off x="9319765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1" name="Rectangle 1810">
            <a:extLst>
              <a:ext uri="{FF2B5EF4-FFF2-40B4-BE49-F238E27FC236}">
                <a16:creationId xmlns:a16="http://schemas.microsoft.com/office/drawing/2014/main" id="{C0FAD431-4E3E-4754-926D-F8F0F8283454}"/>
              </a:ext>
            </a:extLst>
          </p:cNvPr>
          <p:cNvSpPr/>
          <p:nvPr/>
        </p:nvSpPr>
        <p:spPr>
          <a:xfrm>
            <a:off x="9477798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2" name="Rectangle 1811">
            <a:extLst>
              <a:ext uri="{FF2B5EF4-FFF2-40B4-BE49-F238E27FC236}">
                <a16:creationId xmlns:a16="http://schemas.microsoft.com/office/drawing/2014/main" id="{F69505BC-FF4B-494A-B4BB-02652D01DF39}"/>
              </a:ext>
            </a:extLst>
          </p:cNvPr>
          <p:cNvSpPr/>
          <p:nvPr/>
        </p:nvSpPr>
        <p:spPr>
          <a:xfrm>
            <a:off x="9319765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3" name="Rectangle 1812">
            <a:extLst>
              <a:ext uri="{FF2B5EF4-FFF2-40B4-BE49-F238E27FC236}">
                <a16:creationId xmlns:a16="http://schemas.microsoft.com/office/drawing/2014/main" id="{9442CC27-D04D-427A-BD8C-2331F671C3B4}"/>
              </a:ext>
            </a:extLst>
          </p:cNvPr>
          <p:cNvSpPr/>
          <p:nvPr/>
        </p:nvSpPr>
        <p:spPr>
          <a:xfrm>
            <a:off x="9477798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4" name="Rectangle 1813">
            <a:extLst>
              <a:ext uri="{FF2B5EF4-FFF2-40B4-BE49-F238E27FC236}">
                <a16:creationId xmlns:a16="http://schemas.microsoft.com/office/drawing/2014/main" id="{064958C4-8BAB-4B99-8067-A1D262BA45DC}"/>
              </a:ext>
            </a:extLst>
          </p:cNvPr>
          <p:cNvSpPr/>
          <p:nvPr/>
        </p:nvSpPr>
        <p:spPr>
          <a:xfrm>
            <a:off x="9634956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5" name="Rectangle 1814">
            <a:extLst>
              <a:ext uri="{FF2B5EF4-FFF2-40B4-BE49-F238E27FC236}">
                <a16:creationId xmlns:a16="http://schemas.microsoft.com/office/drawing/2014/main" id="{FA61D3A9-5470-4E2F-848C-1F9F205E1520}"/>
              </a:ext>
            </a:extLst>
          </p:cNvPr>
          <p:cNvSpPr/>
          <p:nvPr/>
        </p:nvSpPr>
        <p:spPr>
          <a:xfrm>
            <a:off x="9792987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6" name="Rectangle 1815">
            <a:extLst>
              <a:ext uri="{FF2B5EF4-FFF2-40B4-BE49-F238E27FC236}">
                <a16:creationId xmlns:a16="http://schemas.microsoft.com/office/drawing/2014/main" id="{190B3EF9-8E7B-4A7F-B82E-94406D4D19B4}"/>
              </a:ext>
            </a:extLst>
          </p:cNvPr>
          <p:cNvSpPr/>
          <p:nvPr/>
        </p:nvSpPr>
        <p:spPr>
          <a:xfrm>
            <a:off x="9634956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7" name="Rectangle 1816">
            <a:extLst>
              <a:ext uri="{FF2B5EF4-FFF2-40B4-BE49-F238E27FC236}">
                <a16:creationId xmlns:a16="http://schemas.microsoft.com/office/drawing/2014/main" id="{E9166A86-251F-4061-AE4C-FDF7A476A86E}"/>
              </a:ext>
            </a:extLst>
          </p:cNvPr>
          <p:cNvSpPr/>
          <p:nvPr/>
        </p:nvSpPr>
        <p:spPr>
          <a:xfrm>
            <a:off x="9792987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8" name="Rectangle 1817">
            <a:extLst>
              <a:ext uri="{FF2B5EF4-FFF2-40B4-BE49-F238E27FC236}">
                <a16:creationId xmlns:a16="http://schemas.microsoft.com/office/drawing/2014/main" id="{AB05694A-6835-4E3B-ABC1-F5F9E6685B42}"/>
              </a:ext>
            </a:extLst>
          </p:cNvPr>
          <p:cNvSpPr/>
          <p:nvPr/>
        </p:nvSpPr>
        <p:spPr>
          <a:xfrm>
            <a:off x="9951599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9" name="Rectangle 1818">
            <a:extLst>
              <a:ext uri="{FF2B5EF4-FFF2-40B4-BE49-F238E27FC236}">
                <a16:creationId xmlns:a16="http://schemas.microsoft.com/office/drawing/2014/main" id="{6367F3EC-4882-4F1E-8EDD-F66A724E77A8}"/>
              </a:ext>
            </a:extLst>
          </p:cNvPr>
          <p:cNvSpPr/>
          <p:nvPr/>
        </p:nvSpPr>
        <p:spPr>
          <a:xfrm>
            <a:off x="10109630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0" name="Rectangle 1819">
            <a:extLst>
              <a:ext uri="{FF2B5EF4-FFF2-40B4-BE49-F238E27FC236}">
                <a16:creationId xmlns:a16="http://schemas.microsoft.com/office/drawing/2014/main" id="{DA25A5DF-5283-41FC-BDBB-F3BA8BE531F1}"/>
              </a:ext>
            </a:extLst>
          </p:cNvPr>
          <p:cNvSpPr/>
          <p:nvPr/>
        </p:nvSpPr>
        <p:spPr>
          <a:xfrm>
            <a:off x="9951599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1" name="Rectangle 1820">
            <a:extLst>
              <a:ext uri="{FF2B5EF4-FFF2-40B4-BE49-F238E27FC236}">
                <a16:creationId xmlns:a16="http://schemas.microsoft.com/office/drawing/2014/main" id="{184DCAA9-99E2-4DEC-8825-FED83ACC1207}"/>
              </a:ext>
            </a:extLst>
          </p:cNvPr>
          <p:cNvSpPr/>
          <p:nvPr/>
        </p:nvSpPr>
        <p:spPr>
          <a:xfrm>
            <a:off x="10109630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2" name="Rectangle 1821">
            <a:extLst>
              <a:ext uri="{FF2B5EF4-FFF2-40B4-BE49-F238E27FC236}">
                <a16:creationId xmlns:a16="http://schemas.microsoft.com/office/drawing/2014/main" id="{3BA80F6C-B769-4293-BA6D-51CEFC725F49}"/>
              </a:ext>
            </a:extLst>
          </p:cNvPr>
          <p:cNvSpPr/>
          <p:nvPr/>
        </p:nvSpPr>
        <p:spPr>
          <a:xfrm>
            <a:off x="9003994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3" name="Rectangle 1822">
            <a:extLst>
              <a:ext uri="{FF2B5EF4-FFF2-40B4-BE49-F238E27FC236}">
                <a16:creationId xmlns:a16="http://schemas.microsoft.com/office/drawing/2014/main" id="{77A07733-3707-4CC4-9927-FB833A1107EE}"/>
              </a:ext>
            </a:extLst>
          </p:cNvPr>
          <p:cNvSpPr/>
          <p:nvPr/>
        </p:nvSpPr>
        <p:spPr>
          <a:xfrm>
            <a:off x="9160911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4" name="Rectangle 1823">
            <a:extLst>
              <a:ext uri="{FF2B5EF4-FFF2-40B4-BE49-F238E27FC236}">
                <a16:creationId xmlns:a16="http://schemas.microsoft.com/office/drawing/2014/main" id="{FF28851F-C3D2-4418-9E2E-ACE2894DF458}"/>
              </a:ext>
            </a:extLst>
          </p:cNvPr>
          <p:cNvSpPr/>
          <p:nvPr/>
        </p:nvSpPr>
        <p:spPr>
          <a:xfrm>
            <a:off x="9003994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5" name="Rectangle 1824">
            <a:extLst>
              <a:ext uri="{FF2B5EF4-FFF2-40B4-BE49-F238E27FC236}">
                <a16:creationId xmlns:a16="http://schemas.microsoft.com/office/drawing/2014/main" id="{814F01FC-42A3-4E7B-8737-336919C43FF8}"/>
              </a:ext>
            </a:extLst>
          </p:cNvPr>
          <p:cNvSpPr/>
          <p:nvPr/>
        </p:nvSpPr>
        <p:spPr>
          <a:xfrm>
            <a:off x="9160911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6" name="Rectangle 1825">
            <a:extLst>
              <a:ext uri="{FF2B5EF4-FFF2-40B4-BE49-F238E27FC236}">
                <a16:creationId xmlns:a16="http://schemas.microsoft.com/office/drawing/2014/main" id="{D9512ED7-F979-47DC-A696-35F399DD96B3}"/>
              </a:ext>
            </a:extLst>
          </p:cNvPr>
          <p:cNvSpPr/>
          <p:nvPr/>
        </p:nvSpPr>
        <p:spPr>
          <a:xfrm>
            <a:off x="9319523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7" name="Rectangle 1826">
            <a:extLst>
              <a:ext uri="{FF2B5EF4-FFF2-40B4-BE49-F238E27FC236}">
                <a16:creationId xmlns:a16="http://schemas.microsoft.com/office/drawing/2014/main" id="{9BF22AE0-057E-444E-B765-84F2CFC4647D}"/>
              </a:ext>
            </a:extLst>
          </p:cNvPr>
          <p:cNvSpPr/>
          <p:nvPr/>
        </p:nvSpPr>
        <p:spPr>
          <a:xfrm>
            <a:off x="9477554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8" name="Rectangle 1827">
            <a:extLst>
              <a:ext uri="{FF2B5EF4-FFF2-40B4-BE49-F238E27FC236}">
                <a16:creationId xmlns:a16="http://schemas.microsoft.com/office/drawing/2014/main" id="{ECAFFDEF-37B3-4F76-A20C-21B4FC60060D}"/>
              </a:ext>
            </a:extLst>
          </p:cNvPr>
          <p:cNvSpPr/>
          <p:nvPr/>
        </p:nvSpPr>
        <p:spPr>
          <a:xfrm>
            <a:off x="9319523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9" name="Rectangle 1828">
            <a:extLst>
              <a:ext uri="{FF2B5EF4-FFF2-40B4-BE49-F238E27FC236}">
                <a16:creationId xmlns:a16="http://schemas.microsoft.com/office/drawing/2014/main" id="{EE2071B3-1D04-492B-BE11-6F98CE55D24B}"/>
              </a:ext>
            </a:extLst>
          </p:cNvPr>
          <p:cNvSpPr/>
          <p:nvPr/>
        </p:nvSpPr>
        <p:spPr>
          <a:xfrm>
            <a:off x="9477554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0" name="Rectangle 1829">
            <a:extLst>
              <a:ext uri="{FF2B5EF4-FFF2-40B4-BE49-F238E27FC236}">
                <a16:creationId xmlns:a16="http://schemas.microsoft.com/office/drawing/2014/main" id="{88592E10-8257-4479-B201-51C67501092A}"/>
              </a:ext>
            </a:extLst>
          </p:cNvPr>
          <p:cNvSpPr/>
          <p:nvPr/>
        </p:nvSpPr>
        <p:spPr>
          <a:xfrm>
            <a:off x="9634714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1" name="Rectangle 1830">
            <a:extLst>
              <a:ext uri="{FF2B5EF4-FFF2-40B4-BE49-F238E27FC236}">
                <a16:creationId xmlns:a16="http://schemas.microsoft.com/office/drawing/2014/main" id="{53F02148-F817-43AA-8FB7-288C0926E293}"/>
              </a:ext>
            </a:extLst>
          </p:cNvPr>
          <p:cNvSpPr/>
          <p:nvPr/>
        </p:nvSpPr>
        <p:spPr>
          <a:xfrm>
            <a:off x="9792745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2" name="Rectangle 1831">
            <a:extLst>
              <a:ext uri="{FF2B5EF4-FFF2-40B4-BE49-F238E27FC236}">
                <a16:creationId xmlns:a16="http://schemas.microsoft.com/office/drawing/2014/main" id="{1583FD61-A529-4833-8A6C-8EE9C90B4EA0}"/>
              </a:ext>
            </a:extLst>
          </p:cNvPr>
          <p:cNvSpPr/>
          <p:nvPr/>
        </p:nvSpPr>
        <p:spPr>
          <a:xfrm>
            <a:off x="9634714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3" name="Rectangle 1832">
            <a:extLst>
              <a:ext uri="{FF2B5EF4-FFF2-40B4-BE49-F238E27FC236}">
                <a16:creationId xmlns:a16="http://schemas.microsoft.com/office/drawing/2014/main" id="{52EE17C7-0DEB-4597-8A48-18B67B0BEAB7}"/>
              </a:ext>
            </a:extLst>
          </p:cNvPr>
          <p:cNvSpPr/>
          <p:nvPr/>
        </p:nvSpPr>
        <p:spPr>
          <a:xfrm>
            <a:off x="9792745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4" name="Rectangle 1833">
            <a:extLst>
              <a:ext uri="{FF2B5EF4-FFF2-40B4-BE49-F238E27FC236}">
                <a16:creationId xmlns:a16="http://schemas.microsoft.com/office/drawing/2014/main" id="{E73D5B4E-D6C3-4747-A90E-22E1F80ECEA6}"/>
              </a:ext>
            </a:extLst>
          </p:cNvPr>
          <p:cNvSpPr/>
          <p:nvPr/>
        </p:nvSpPr>
        <p:spPr>
          <a:xfrm>
            <a:off x="9951356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5" name="Rectangle 1834">
            <a:extLst>
              <a:ext uri="{FF2B5EF4-FFF2-40B4-BE49-F238E27FC236}">
                <a16:creationId xmlns:a16="http://schemas.microsoft.com/office/drawing/2014/main" id="{156161E2-6D3A-4709-BD6F-3AF437792B97}"/>
              </a:ext>
            </a:extLst>
          </p:cNvPr>
          <p:cNvSpPr/>
          <p:nvPr/>
        </p:nvSpPr>
        <p:spPr>
          <a:xfrm>
            <a:off x="10109387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6" name="Rectangle 1835">
            <a:extLst>
              <a:ext uri="{FF2B5EF4-FFF2-40B4-BE49-F238E27FC236}">
                <a16:creationId xmlns:a16="http://schemas.microsoft.com/office/drawing/2014/main" id="{7D537166-C5B0-4511-8D3C-B5D3DE3C8341}"/>
              </a:ext>
            </a:extLst>
          </p:cNvPr>
          <p:cNvSpPr/>
          <p:nvPr/>
        </p:nvSpPr>
        <p:spPr>
          <a:xfrm>
            <a:off x="9951356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7" name="Rectangle 1836">
            <a:extLst>
              <a:ext uri="{FF2B5EF4-FFF2-40B4-BE49-F238E27FC236}">
                <a16:creationId xmlns:a16="http://schemas.microsoft.com/office/drawing/2014/main" id="{9766B1D7-56B5-4490-93BB-7B948EA6FBDC}"/>
              </a:ext>
            </a:extLst>
          </p:cNvPr>
          <p:cNvSpPr/>
          <p:nvPr/>
        </p:nvSpPr>
        <p:spPr>
          <a:xfrm>
            <a:off x="10109387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8" name="Rectangle 1837">
            <a:extLst>
              <a:ext uri="{FF2B5EF4-FFF2-40B4-BE49-F238E27FC236}">
                <a16:creationId xmlns:a16="http://schemas.microsoft.com/office/drawing/2014/main" id="{357552A9-84FA-4A7D-BCFE-1B90C052EDF3}"/>
              </a:ext>
            </a:extLst>
          </p:cNvPr>
          <p:cNvSpPr/>
          <p:nvPr/>
        </p:nvSpPr>
        <p:spPr>
          <a:xfrm>
            <a:off x="9003994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9" name="Rectangle 1838">
            <a:extLst>
              <a:ext uri="{FF2B5EF4-FFF2-40B4-BE49-F238E27FC236}">
                <a16:creationId xmlns:a16="http://schemas.microsoft.com/office/drawing/2014/main" id="{B0C7494C-F819-4567-B66F-A0070D6F490C}"/>
              </a:ext>
            </a:extLst>
          </p:cNvPr>
          <p:cNvSpPr/>
          <p:nvPr/>
        </p:nvSpPr>
        <p:spPr>
          <a:xfrm>
            <a:off x="9161155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0" name="Rectangle 1839">
            <a:extLst>
              <a:ext uri="{FF2B5EF4-FFF2-40B4-BE49-F238E27FC236}">
                <a16:creationId xmlns:a16="http://schemas.microsoft.com/office/drawing/2014/main" id="{273AEC38-7575-432D-938D-1E0AE2878E9D}"/>
              </a:ext>
            </a:extLst>
          </p:cNvPr>
          <p:cNvSpPr/>
          <p:nvPr/>
        </p:nvSpPr>
        <p:spPr>
          <a:xfrm>
            <a:off x="9319765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1" name="Rectangle 1840">
            <a:extLst>
              <a:ext uri="{FF2B5EF4-FFF2-40B4-BE49-F238E27FC236}">
                <a16:creationId xmlns:a16="http://schemas.microsoft.com/office/drawing/2014/main" id="{3D334EDB-9CB9-445A-8CF0-1F58366F0BB4}"/>
              </a:ext>
            </a:extLst>
          </p:cNvPr>
          <p:cNvSpPr/>
          <p:nvPr/>
        </p:nvSpPr>
        <p:spPr>
          <a:xfrm>
            <a:off x="9477798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2" name="Rectangle 1841">
            <a:extLst>
              <a:ext uri="{FF2B5EF4-FFF2-40B4-BE49-F238E27FC236}">
                <a16:creationId xmlns:a16="http://schemas.microsoft.com/office/drawing/2014/main" id="{4AF6DE47-068B-4C9D-8B23-ABFBF2EC039E}"/>
              </a:ext>
            </a:extLst>
          </p:cNvPr>
          <p:cNvSpPr/>
          <p:nvPr/>
        </p:nvSpPr>
        <p:spPr>
          <a:xfrm>
            <a:off x="9634956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3" name="Rectangle 1842">
            <a:extLst>
              <a:ext uri="{FF2B5EF4-FFF2-40B4-BE49-F238E27FC236}">
                <a16:creationId xmlns:a16="http://schemas.microsoft.com/office/drawing/2014/main" id="{CF0A2AFE-270A-47C6-9C9D-F20599FC5E90}"/>
              </a:ext>
            </a:extLst>
          </p:cNvPr>
          <p:cNvSpPr/>
          <p:nvPr/>
        </p:nvSpPr>
        <p:spPr>
          <a:xfrm>
            <a:off x="9792987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4" name="Rectangle 1843">
            <a:extLst>
              <a:ext uri="{FF2B5EF4-FFF2-40B4-BE49-F238E27FC236}">
                <a16:creationId xmlns:a16="http://schemas.microsoft.com/office/drawing/2014/main" id="{1B3CF022-F7AE-4863-A80A-9549E14CB314}"/>
              </a:ext>
            </a:extLst>
          </p:cNvPr>
          <p:cNvSpPr/>
          <p:nvPr/>
        </p:nvSpPr>
        <p:spPr>
          <a:xfrm>
            <a:off x="9951599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5" name="Rectangle 1844">
            <a:extLst>
              <a:ext uri="{FF2B5EF4-FFF2-40B4-BE49-F238E27FC236}">
                <a16:creationId xmlns:a16="http://schemas.microsoft.com/office/drawing/2014/main" id="{A2AC0361-EBAC-4B28-8F59-201F9F7AF8CE}"/>
              </a:ext>
            </a:extLst>
          </p:cNvPr>
          <p:cNvSpPr/>
          <p:nvPr/>
        </p:nvSpPr>
        <p:spPr>
          <a:xfrm>
            <a:off x="10109630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6" name="Rectangle 1845">
            <a:extLst>
              <a:ext uri="{FF2B5EF4-FFF2-40B4-BE49-F238E27FC236}">
                <a16:creationId xmlns:a16="http://schemas.microsoft.com/office/drawing/2014/main" id="{451F7F7C-A68C-4649-9EC2-7DF912070487}"/>
              </a:ext>
            </a:extLst>
          </p:cNvPr>
          <p:cNvSpPr/>
          <p:nvPr/>
        </p:nvSpPr>
        <p:spPr>
          <a:xfrm>
            <a:off x="10268656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7" name="Rectangle 1846">
            <a:extLst>
              <a:ext uri="{FF2B5EF4-FFF2-40B4-BE49-F238E27FC236}">
                <a16:creationId xmlns:a16="http://schemas.microsoft.com/office/drawing/2014/main" id="{7CEE7347-4DEF-4F08-8C94-D204543D35DD}"/>
              </a:ext>
            </a:extLst>
          </p:cNvPr>
          <p:cNvSpPr/>
          <p:nvPr/>
        </p:nvSpPr>
        <p:spPr>
          <a:xfrm>
            <a:off x="10426687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8" name="Rectangle 1847">
            <a:extLst>
              <a:ext uri="{FF2B5EF4-FFF2-40B4-BE49-F238E27FC236}">
                <a16:creationId xmlns:a16="http://schemas.microsoft.com/office/drawing/2014/main" id="{DF083F94-AB51-4605-9B9C-43D416334FDD}"/>
              </a:ext>
            </a:extLst>
          </p:cNvPr>
          <p:cNvSpPr/>
          <p:nvPr/>
        </p:nvSpPr>
        <p:spPr>
          <a:xfrm>
            <a:off x="10268656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9" name="Rectangle 1848">
            <a:extLst>
              <a:ext uri="{FF2B5EF4-FFF2-40B4-BE49-F238E27FC236}">
                <a16:creationId xmlns:a16="http://schemas.microsoft.com/office/drawing/2014/main" id="{5C03455A-C9F4-4BAB-A341-8906BB661321}"/>
              </a:ext>
            </a:extLst>
          </p:cNvPr>
          <p:cNvSpPr/>
          <p:nvPr/>
        </p:nvSpPr>
        <p:spPr>
          <a:xfrm>
            <a:off x="10426687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0" name="Rectangle 1849">
            <a:extLst>
              <a:ext uri="{FF2B5EF4-FFF2-40B4-BE49-F238E27FC236}">
                <a16:creationId xmlns:a16="http://schemas.microsoft.com/office/drawing/2014/main" id="{B372C5FB-AE2E-4DE2-84A4-E07E94DF810C}"/>
              </a:ext>
            </a:extLst>
          </p:cNvPr>
          <p:cNvSpPr/>
          <p:nvPr/>
        </p:nvSpPr>
        <p:spPr>
          <a:xfrm>
            <a:off x="10585299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1" name="Rectangle 1850">
            <a:extLst>
              <a:ext uri="{FF2B5EF4-FFF2-40B4-BE49-F238E27FC236}">
                <a16:creationId xmlns:a16="http://schemas.microsoft.com/office/drawing/2014/main" id="{8E3D5991-AB55-44C9-8645-712231695F17}"/>
              </a:ext>
            </a:extLst>
          </p:cNvPr>
          <p:cNvSpPr/>
          <p:nvPr/>
        </p:nvSpPr>
        <p:spPr>
          <a:xfrm>
            <a:off x="10739072" y="450609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2" name="Rectangle 1851">
            <a:extLst>
              <a:ext uri="{FF2B5EF4-FFF2-40B4-BE49-F238E27FC236}">
                <a16:creationId xmlns:a16="http://schemas.microsoft.com/office/drawing/2014/main" id="{64A7330C-1444-4959-9660-AF47E95FA50B}"/>
              </a:ext>
            </a:extLst>
          </p:cNvPr>
          <p:cNvSpPr/>
          <p:nvPr/>
        </p:nvSpPr>
        <p:spPr>
          <a:xfrm>
            <a:off x="10585299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3" name="Rectangle 1852">
            <a:extLst>
              <a:ext uri="{FF2B5EF4-FFF2-40B4-BE49-F238E27FC236}">
                <a16:creationId xmlns:a16="http://schemas.microsoft.com/office/drawing/2014/main" id="{3A0D8CA5-63F0-4967-8A0C-78C62171EF7D}"/>
              </a:ext>
            </a:extLst>
          </p:cNvPr>
          <p:cNvSpPr/>
          <p:nvPr/>
        </p:nvSpPr>
        <p:spPr>
          <a:xfrm>
            <a:off x="10739072" y="4683600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4" name="Rectangle 1853">
            <a:extLst>
              <a:ext uri="{FF2B5EF4-FFF2-40B4-BE49-F238E27FC236}">
                <a16:creationId xmlns:a16="http://schemas.microsoft.com/office/drawing/2014/main" id="{1CA7D993-8398-495E-8577-5D01046A16ED}"/>
              </a:ext>
            </a:extLst>
          </p:cNvPr>
          <p:cNvSpPr/>
          <p:nvPr/>
        </p:nvSpPr>
        <p:spPr>
          <a:xfrm>
            <a:off x="10268414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5" name="Rectangle 1854">
            <a:extLst>
              <a:ext uri="{FF2B5EF4-FFF2-40B4-BE49-F238E27FC236}">
                <a16:creationId xmlns:a16="http://schemas.microsoft.com/office/drawing/2014/main" id="{34B7D660-5D55-46D1-A7EE-57EE31D27CAE}"/>
              </a:ext>
            </a:extLst>
          </p:cNvPr>
          <p:cNvSpPr/>
          <p:nvPr/>
        </p:nvSpPr>
        <p:spPr>
          <a:xfrm>
            <a:off x="10426445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6" name="Rectangle 1855">
            <a:extLst>
              <a:ext uri="{FF2B5EF4-FFF2-40B4-BE49-F238E27FC236}">
                <a16:creationId xmlns:a16="http://schemas.microsoft.com/office/drawing/2014/main" id="{39A331F8-F412-4660-B83F-777B4E3C8A3C}"/>
              </a:ext>
            </a:extLst>
          </p:cNvPr>
          <p:cNvSpPr/>
          <p:nvPr/>
        </p:nvSpPr>
        <p:spPr>
          <a:xfrm>
            <a:off x="10268414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7" name="Rectangle 1856">
            <a:extLst>
              <a:ext uri="{FF2B5EF4-FFF2-40B4-BE49-F238E27FC236}">
                <a16:creationId xmlns:a16="http://schemas.microsoft.com/office/drawing/2014/main" id="{9D5642D2-7700-4622-83EC-99288B2F9DD9}"/>
              </a:ext>
            </a:extLst>
          </p:cNvPr>
          <p:cNvSpPr/>
          <p:nvPr/>
        </p:nvSpPr>
        <p:spPr>
          <a:xfrm>
            <a:off x="10426445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8" name="Rectangle 1857">
            <a:extLst>
              <a:ext uri="{FF2B5EF4-FFF2-40B4-BE49-F238E27FC236}">
                <a16:creationId xmlns:a16="http://schemas.microsoft.com/office/drawing/2014/main" id="{2D8FA6B1-40BB-44FE-8E84-09F42FBFCE71}"/>
              </a:ext>
            </a:extLst>
          </p:cNvPr>
          <p:cNvSpPr/>
          <p:nvPr/>
        </p:nvSpPr>
        <p:spPr>
          <a:xfrm>
            <a:off x="10585056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9" name="Rectangle 1858">
            <a:extLst>
              <a:ext uri="{FF2B5EF4-FFF2-40B4-BE49-F238E27FC236}">
                <a16:creationId xmlns:a16="http://schemas.microsoft.com/office/drawing/2014/main" id="{51D49C2B-930A-46AE-AAA3-2329EF6ACE72}"/>
              </a:ext>
            </a:extLst>
          </p:cNvPr>
          <p:cNvSpPr/>
          <p:nvPr/>
        </p:nvSpPr>
        <p:spPr>
          <a:xfrm>
            <a:off x="10739072" y="486512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0" name="Rectangle 1859">
            <a:extLst>
              <a:ext uri="{FF2B5EF4-FFF2-40B4-BE49-F238E27FC236}">
                <a16:creationId xmlns:a16="http://schemas.microsoft.com/office/drawing/2014/main" id="{2959A9BD-02F5-45D3-9911-4EB8F2877FD4}"/>
              </a:ext>
            </a:extLst>
          </p:cNvPr>
          <p:cNvSpPr/>
          <p:nvPr/>
        </p:nvSpPr>
        <p:spPr>
          <a:xfrm>
            <a:off x="10585056" y="5047406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1" name="Rectangle 1860">
            <a:extLst>
              <a:ext uri="{FF2B5EF4-FFF2-40B4-BE49-F238E27FC236}">
                <a16:creationId xmlns:a16="http://schemas.microsoft.com/office/drawing/2014/main" id="{9DE95894-9204-46C1-A9F0-4C14D10C997D}"/>
              </a:ext>
            </a:extLst>
          </p:cNvPr>
          <p:cNvSpPr/>
          <p:nvPr/>
        </p:nvSpPr>
        <p:spPr>
          <a:xfrm>
            <a:off x="10739072" y="5046963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2" name="Rectangle 1861">
            <a:extLst>
              <a:ext uri="{FF2B5EF4-FFF2-40B4-BE49-F238E27FC236}">
                <a16:creationId xmlns:a16="http://schemas.microsoft.com/office/drawing/2014/main" id="{A7325662-18E4-49A3-99CA-F7128B01701C}"/>
              </a:ext>
            </a:extLst>
          </p:cNvPr>
          <p:cNvSpPr/>
          <p:nvPr/>
        </p:nvSpPr>
        <p:spPr>
          <a:xfrm>
            <a:off x="10268656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3" name="Rectangle 1862">
            <a:extLst>
              <a:ext uri="{FF2B5EF4-FFF2-40B4-BE49-F238E27FC236}">
                <a16:creationId xmlns:a16="http://schemas.microsoft.com/office/drawing/2014/main" id="{D02BA010-7B7A-40E0-97EC-63B0540DEA4E}"/>
              </a:ext>
            </a:extLst>
          </p:cNvPr>
          <p:cNvSpPr/>
          <p:nvPr/>
        </p:nvSpPr>
        <p:spPr>
          <a:xfrm>
            <a:off x="10426687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4" name="Rectangle 1863">
            <a:extLst>
              <a:ext uri="{FF2B5EF4-FFF2-40B4-BE49-F238E27FC236}">
                <a16:creationId xmlns:a16="http://schemas.microsoft.com/office/drawing/2014/main" id="{F1A80860-C682-4008-A21B-72102620C634}"/>
              </a:ext>
            </a:extLst>
          </p:cNvPr>
          <p:cNvSpPr/>
          <p:nvPr/>
        </p:nvSpPr>
        <p:spPr>
          <a:xfrm>
            <a:off x="10585299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5" name="Rectangle 1864">
            <a:extLst>
              <a:ext uri="{FF2B5EF4-FFF2-40B4-BE49-F238E27FC236}">
                <a16:creationId xmlns:a16="http://schemas.microsoft.com/office/drawing/2014/main" id="{3FC45016-5B5C-46F0-B2E6-E6C4435B099A}"/>
              </a:ext>
            </a:extLst>
          </p:cNvPr>
          <p:cNvSpPr/>
          <p:nvPr/>
        </p:nvSpPr>
        <p:spPr>
          <a:xfrm>
            <a:off x="10739072" y="5228798"/>
            <a:ext cx="158611" cy="1822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6" name="Rectangle 1865">
            <a:extLst>
              <a:ext uri="{FF2B5EF4-FFF2-40B4-BE49-F238E27FC236}">
                <a16:creationId xmlns:a16="http://schemas.microsoft.com/office/drawing/2014/main" id="{15D95D46-741B-41D7-BE91-1D5D884533A4}"/>
              </a:ext>
            </a:extLst>
          </p:cNvPr>
          <p:cNvSpPr/>
          <p:nvPr/>
        </p:nvSpPr>
        <p:spPr>
          <a:xfrm>
            <a:off x="8999564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7" name="Rectangle 1866">
            <a:extLst>
              <a:ext uri="{FF2B5EF4-FFF2-40B4-BE49-F238E27FC236}">
                <a16:creationId xmlns:a16="http://schemas.microsoft.com/office/drawing/2014/main" id="{0C97C785-EA1B-40F0-87D8-4F7CB2134F85}"/>
              </a:ext>
            </a:extLst>
          </p:cNvPr>
          <p:cNvSpPr/>
          <p:nvPr/>
        </p:nvSpPr>
        <p:spPr>
          <a:xfrm>
            <a:off x="9157597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8" name="Rectangle 1867">
            <a:extLst>
              <a:ext uri="{FF2B5EF4-FFF2-40B4-BE49-F238E27FC236}">
                <a16:creationId xmlns:a16="http://schemas.microsoft.com/office/drawing/2014/main" id="{81376C5D-21E3-436F-A77C-0198F6AF55BE}"/>
              </a:ext>
            </a:extLst>
          </p:cNvPr>
          <p:cNvSpPr/>
          <p:nvPr/>
        </p:nvSpPr>
        <p:spPr>
          <a:xfrm>
            <a:off x="8999564" y="240393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9" name="Rectangle 1868">
            <a:extLst>
              <a:ext uri="{FF2B5EF4-FFF2-40B4-BE49-F238E27FC236}">
                <a16:creationId xmlns:a16="http://schemas.microsoft.com/office/drawing/2014/main" id="{0648DF8B-9AF1-4E70-A33C-EC61E69F371A}"/>
              </a:ext>
            </a:extLst>
          </p:cNvPr>
          <p:cNvSpPr/>
          <p:nvPr/>
        </p:nvSpPr>
        <p:spPr>
          <a:xfrm>
            <a:off x="9157597" y="240349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0" name="Rectangle 1869">
            <a:extLst>
              <a:ext uri="{FF2B5EF4-FFF2-40B4-BE49-F238E27FC236}">
                <a16:creationId xmlns:a16="http://schemas.microsoft.com/office/drawing/2014/main" id="{A0F1106F-3525-4D6D-A978-18C6B48F5A44}"/>
              </a:ext>
            </a:extLst>
          </p:cNvPr>
          <p:cNvSpPr/>
          <p:nvPr/>
        </p:nvSpPr>
        <p:spPr>
          <a:xfrm>
            <a:off x="9316207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1" name="Rectangle 1870">
            <a:extLst>
              <a:ext uri="{FF2B5EF4-FFF2-40B4-BE49-F238E27FC236}">
                <a16:creationId xmlns:a16="http://schemas.microsoft.com/office/drawing/2014/main" id="{ED6298F3-8788-4435-917F-2BF50E0B6EA4}"/>
              </a:ext>
            </a:extLst>
          </p:cNvPr>
          <p:cNvSpPr/>
          <p:nvPr/>
        </p:nvSpPr>
        <p:spPr>
          <a:xfrm>
            <a:off x="9474239" y="2221654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2" name="Rectangle 1871">
            <a:extLst>
              <a:ext uri="{FF2B5EF4-FFF2-40B4-BE49-F238E27FC236}">
                <a16:creationId xmlns:a16="http://schemas.microsoft.com/office/drawing/2014/main" id="{77A4D312-F214-44DE-A3C0-010B1FF8B2B0}"/>
              </a:ext>
            </a:extLst>
          </p:cNvPr>
          <p:cNvSpPr/>
          <p:nvPr/>
        </p:nvSpPr>
        <p:spPr>
          <a:xfrm>
            <a:off x="9316207" y="240393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3" name="Rectangle 1872">
            <a:extLst>
              <a:ext uri="{FF2B5EF4-FFF2-40B4-BE49-F238E27FC236}">
                <a16:creationId xmlns:a16="http://schemas.microsoft.com/office/drawing/2014/main" id="{28011E24-7EA1-4BB8-8EA7-6AE237042E64}"/>
              </a:ext>
            </a:extLst>
          </p:cNvPr>
          <p:cNvSpPr/>
          <p:nvPr/>
        </p:nvSpPr>
        <p:spPr>
          <a:xfrm>
            <a:off x="9474239" y="2403491"/>
            <a:ext cx="158611" cy="18228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4" name="Rectangle 1873">
            <a:extLst>
              <a:ext uri="{FF2B5EF4-FFF2-40B4-BE49-F238E27FC236}">
                <a16:creationId xmlns:a16="http://schemas.microsoft.com/office/drawing/2014/main" id="{D32950B4-325A-4A9B-9EEF-081DAA82F608}"/>
              </a:ext>
            </a:extLst>
          </p:cNvPr>
          <p:cNvSpPr/>
          <p:nvPr/>
        </p:nvSpPr>
        <p:spPr>
          <a:xfrm>
            <a:off x="9630000" y="2221654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5" name="Rectangle 1874">
            <a:extLst>
              <a:ext uri="{FF2B5EF4-FFF2-40B4-BE49-F238E27FC236}">
                <a16:creationId xmlns:a16="http://schemas.microsoft.com/office/drawing/2014/main" id="{2CD101CC-0B23-451F-B631-786C99CCCADE}"/>
              </a:ext>
            </a:extLst>
          </p:cNvPr>
          <p:cNvSpPr/>
          <p:nvPr/>
        </p:nvSpPr>
        <p:spPr>
          <a:xfrm>
            <a:off x="9789429" y="2221654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6" name="Rectangle 1875">
            <a:extLst>
              <a:ext uri="{FF2B5EF4-FFF2-40B4-BE49-F238E27FC236}">
                <a16:creationId xmlns:a16="http://schemas.microsoft.com/office/drawing/2014/main" id="{45ABE98F-4747-4E45-962D-A8BD92BDB08A}"/>
              </a:ext>
            </a:extLst>
          </p:cNvPr>
          <p:cNvSpPr/>
          <p:nvPr/>
        </p:nvSpPr>
        <p:spPr>
          <a:xfrm>
            <a:off x="9630000" y="2403935"/>
            <a:ext cx="158611" cy="18228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7" name="Rectangle 1876">
            <a:extLst>
              <a:ext uri="{FF2B5EF4-FFF2-40B4-BE49-F238E27FC236}">
                <a16:creationId xmlns:a16="http://schemas.microsoft.com/office/drawing/2014/main" id="{DAEBA9F7-AA71-4CAC-B933-EF0333486491}"/>
              </a:ext>
            </a:extLst>
          </p:cNvPr>
          <p:cNvSpPr/>
          <p:nvPr/>
        </p:nvSpPr>
        <p:spPr>
          <a:xfrm>
            <a:off x="9789429" y="2403491"/>
            <a:ext cx="158611" cy="18228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8" name="Rectangle 1877">
            <a:extLst>
              <a:ext uri="{FF2B5EF4-FFF2-40B4-BE49-F238E27FC236}">
                <a16:creationId xmlns:a16="http://schemas.microsoft.com/office/drawing/2014/main" id="{B8742F9E-3EBA-49EC-86BD-0338D0E649EC}"/>
              </a:ext>
            </a:extLst>
          </p:cNvPr>
          <p:cNvSpPr/>
          <p:nvPr/>
        </p:nvSpPr>
        <p:spPr>
          <a:xfrm>
            <a:off x="9948040" y="2221654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9" name="Rectangle 1878">
            <a:extLst>
              <a:ext uri="{FF2B5EF4-FFF2-40B4-BE49-F238E27FC236}">
                <a16:creationId xmlns:a16="http://schemas.microsoft.com/office/drawing/2014/main" id="{E612F6D1-2F8C-4D29-9D58-6D8CA0F4BEC4}"/>
              </a:ext>
            </a:extLst>
          </p:cNvPr>
          <p:cNvSpPr/>
          <p:nvPr/>
        </p:nvSpPr>
        <p:spPr>
          <a:xfrm>
            <a:off x="10099975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0" name="Rectangle 1879">
            <a:extLst>
              <a:ext uri="{FF2B5EF4-FFF2-40B4-BE49-F238E27FC236}">
                <a16:creationId xmlns:a16="http://schemas.microsoft.com/office/drawing/2014/main" id="{80DB02DA-C258-4419-91D5-40E5CF55F255}"/>
              </a:ext>
            </a:extLst>
          </p:cNvPr>
          <p:cNvSpPr/>
          <p:nvPr/>
        </p:nvSpPr>
        <p:spPr>
          <a:xfrm>
            <a:off x="9948040" y="240393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1" name="Rectangle 1880">
            <a:extLst>
              <a:ext uri="{FF2B5EF4-FFF2-40B4-BE49-F238E27FC236}">
                <a16:creationId xmlns:a16="http://schemas.microsoft.com/office/drawing/2014/main" id="{65A8898E-3028-4E32-9F7B-FE4632E08C7C}"/>
              </a:ext>
            </a:extLst>
          </p:cNvPr>
          <p:cNvSpPr/>
          <p:nvPr/>
        </p:nvSpPr>
        <p:spPr>
          <a:xfrm>
            <a:off x="10099975" y="240349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2" name="Rectangle 1881">
            <a:extLst>
              <a:ext uri="{FF2B5EF4-FFF2-40B4-BE49-F238E27FC236}">
                <a16:creationId xmlns:a16="http://schemas.microsoft.com/office/drawing/2014/main" id="{03A2D2BC-D2C3-4E30-B680-1D3B96904FD2}"/>
              </a:ext>
            </a:extLst>
          </p:cNvPr>
          <p:cNvSpPr/>
          <p:nvPr/>
        </p:nvSpPr>
        <p:spPr>
          <a:xfrm>
            <a:off x="8999322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3" name="Rectangle 1882">
            <a:extLst>
              <a:ext uri="{FF2B5EF4-FFF2-40B4-BE49-F238E27FC236}">
                <a16:creationId xmlns:a16="http://schemas.microsoft.com/office/drawing/2014/main" id="{05FF0F8B-BC96-4820-9861-658A1804328B}"/>
              </a:ext>
            </a:extLst>
          </p:cNvPr>
          <p:cNvSpPr/>
          <p:nvPr/>
        </p:nvSpPr>
        <p:spPr>
          <a:xfrm>
            <a:off x="9157353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4" name="Rectangle 1883">
            <a:extLst>
              <a:ext uri="{FF2B5EF4-FFF2-40B4-BE49-F238E27FC236}">
                <a16:creationId xmlns:a16="http://schemas.microsoft.com/office/drawing/2014/main" id="{290BA5B7-0305-478C-971E-16A10A4A5292}"/>
              </a:ext>
            </a:extLst>
          </p:cNvPr>
          <p:cNvSpPr/>
          <p:nvPr/>
        </p:nvSpPr>
        <p:spPr>
          <a:xfrm>
            <a:off x="8999322" y="2768053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5" name="Rectangle 1884">
            <a:extLst>
              <a:ext uri="{FF2B5EF4-FFF2-40B4-BE49-F238E27FC236}">
                <a16:creationId xmlns:a16="http://schemas.microsoft.com/office/drawing/2014/main" id="{5A4DA309-DDCF-4FCE-9971-F6F8F0EE4F86}"/>
              </a:ext>
            </a:extLst>
          </p:cNvPr>
          <p:cNvSpPr/>
          <p:nvPr/>
        </p:nvSpPr>
        <p:spPr>
          <a:xfrm>
            <a:off x="9157353" y="2767609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6" name="Rectangle 1885">
            <a:extLst>
              <a:ext uri="{FF2B5EF4-FFF2-40B4-BE49-F238E27FC236}">
                <a16:creationId xmlns:a16="http://schemas.microsoft.com/office/drawing/2014/main" id="{EFC24002-F0E2-41C4-9A78-21D996C041E1}"/>
              </a:ext>
            </a:extLst>
          </p:cNvPr>
          <p:cNvSpPr/>
          <p:nvPr/>
        </p:nvSpPr>
        <p:spPr>
          <a:xfrm>
            <a:off x="9315964" y="2585772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7" name="Rectangle 1886">
            <a:extLst>
              <a:ext uri="{FF2B5EF4-FFF2-40B4-BE49-F238E27FC236}">
                <a16:creationId xmlns:a16="http://schemas.microsoft.com/office/drawing/2014/main" id="{276DEEB0-674F-4164-AFD4-C6FE1C52F667}"/>
              </a:ext>
            </a:extLst>
          </p:cNvPr>
          <p:cNvSpPr/>
          <p:nvPr/>
        </p:nvSpPr>
        <p:spPr>
          <a:xfrm>
            <a:off x="9473995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8" name="Rectangle 1887">
            <a:extLst>
              <a:ext uri="{FF2B5EF4-FFF2-40B4-BE49-F238E27FC236}">
                <a16:creationId xmlns:a16="http://schemas.microsoft.com/office/drawing/2014/main" id="{C74E2298-B4B0-40DC-B43F-954FF856D356}"/>
              </a:ext>
            </a:extLst>
          </p:cNvPr>
          <p:cNvSpPr/>
          <p:nvPr/>
        </p:nvSpPr>
        <p:spPr>
          <a:xfrm>
            <a:off x="9315964" y="2768053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9" name="Rectangle 1888">
            <a:extLst>
              <a:ext uri="{FF2B5EF4-FFF2-40B4-BE49-F238E27FC236}">
                <a16:creationId xmlns:a16="http://schemas.microsoft.com/office/drawing/2014/main" id="{BE6267B3-D4F1-40E2-A908-71AABA578516}"/>
              </a:ext>
            </a:extLst>
          </p:cNvPr>
          <p:cNvSpPr/>
          <p:nvPr/>
        </p:nvSpPr>
        <p:spPr>
          <a:xfrm>
            <a:off x="9473995" y="2767609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0" name="Rectangle 1889">
            <a:extLst>
              <a:ext uri="{FF2B5EF4-FFF2-40B4-BE49-F238E27FC236}">
                <a16:creationId xmlns:a16="http://schemas.microsoft.com/office/drawing/2014/main" id="{86B93DEB-BFDD-4424-9F6A-60AB75610807}"/>
              </a:ext>
            </a:extLst>
          </p:cNvPr>
          <p:cNvSpPr/>
          <p:nvPr/>
        </p:nvSpPr>
        <p:spPr>
          <a:xfrm>
            <a:off x="9630000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1" name="Rectangle 1890">
            <a:extLst>
              <a:ext uri="{FF2B5EF4-FFF2-40B4-BE49-F238E27FC236}">
                <a16:creationId xmlns:a16="http://schemas.microsoft.com/office/drawing/2014/main" id="{36030223-9B90-4AD7-B58F-95787390B4F8}"/>
              </a:ext>
            </a:extLst>
          </p:cNvPr>
          <p:cNvSpPr/>
          <p:nvPr/>
        </p:nvSpPr>
        <p:spPr>
          <a:xfrm>
            <a:off x="9789186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2" name="Rectangle 1891">
            <a:extLst>
              <a:ext uri="{FF2B5EF4-FFF2-40B4-BE49-F238E27FC236}">
                <a16:creationId xmlns:a16="http://schemas.microsoft.com/office/drawing/2014/main" id="{8601510E-CC7B-4840-8825-7ACDCDD269AA}"/>
              </a:ext>
            </a:extLst>
          </p:cNvPr>
          <p:cNvSpPr/>
          <p:nvPr/>
        </p:nvSpPr>
        <p:spPr>
          <a:xfrm>
            <a:off x="9630000" y="2768053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3" name="Rectangle 1892">
            <a:extLst>
              <a:ext uri="{FF2B5EF4-FFF2-40B4-BE49-F238E27FC236}">
                <a16:creationId xmlns:a16="http://schemas.microsoft.com/office/drawing/2014/main" id="{821ACD37-7F30-4F0F-83DB-1E524DC0655D}"/>
              </a:ext>
            </a:extLst>
          </p:cNvPr>
          <p:cNvSpPr/>
          <p:nvPr/>
        </p:nvSpPr>
        <p:spPr>
          <a:xfrm>
            <a:off x="9789186" y="2767609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4" name="Rectangle 1893">
            <a:extLst>
              <a:ext uri="{FF2B5EF4-FFF2-40B4-BE49-F238E27FC236}">
                <a16:creationId xmlns:a16="http://schemas.microsoft.com/office/drawing/2014/main" id="{66671F12-57D9-4DDD-A7BB-567AC3C3B493}"/>
              </a:ext>
            </a:extLst>
          </p:cNvPr>
          <p:cNvSpPr/>
          <p:nvPr/>
        </p:nvSpPr>
        <p:spPr>
          <a:xfrm>
            <a:off x="9947797" y="2585772"/>
            <a:ext cx="158611" cy="1822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5" name="Rectangle 1894">
            <a:extLst>
              <a:ext uri="{FF2B5EF4-FFF2-40B4-BE49-F238E27FC236}">
                <a16:creationId xmlns:a16="http://schemas.microsoft.com/office/drawing/2014/main" id="{20BDBF20-DF7F-4966-9A5E-FAB9A2EC448B}"/>
              </a:ext>
            </a:extLst>
          </p:cNvPr>
          <p:cNvSpPr/>
          <p:nvPr/>
        </p:nvSpPr>
        <p:spPr>
          <a:xfrm>
            <a:off x="10099732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6" name="Rectangle 1895">
            <a:extLst>
              <a:ext uri="{FF2B5EF4-FFF2-40B4-BE49-F238E27FC236}">
                <a16:creationId xmlns:a16="http://schemas.microsoft.com/office/drawing/2014/main" id="{77EEE2D7-C9C8-40EE-A5E3-148E13518A5C}"/>
              </a:ext>
            </a:extLst>
          </p:cNvPr>
          <p:cNvSpPr/>
          <p:nvPr/>
        </p:nvSpPr>
        <p:spPr>
          <a:xfrm>
            <a:off x="9947797" y="2768053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7" name="Rectangle 1896">
            <a:extLst>
              <a:ext uri="{FF2B5EF4-FFF2-40B4-BE49-F238E27FC236}">
                <a16:creationId xmlns:a16="http://schemas.microsoft.com/office/drawing/2014/main" id="{DEFCEC59-CBE4-46F7-AEEA-7F4A39508D60}"/>
              </a:ext>
            </a:extLst>
          </p:cNvPr>
          <p:cNvSpPr/>
          <p:nvPr/>
        </p:nvSpPr>
        <p:spPr>
          <a:xfrm>
            <a:off x="10099732" y="2767609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8" name="Rectangle 1897">
            <a:extLst>
              <a:ext uri="{FF2B5EF4-FFF2-40B4-BE49-F238E27FC236}">
                <a16:creationId xmlns:a16="http://schemas.microsoft.com/office/drawing/2014/main" id="{945E03C1-2EA6-4F08-9162-D85A1FDF09FE}"/>
              </a:ext>
            </a:extLst>
          </p:cNvPr>
          <p:cNvSpPr/>
          <p:nvPr/>
        </p:nvSpPr>
        <p:spPr>
          <a:xfrm>
            <a:off x="8999564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9" name="Rectangle 1898">
            <a:extLst>
              <a:ext uri="{FF2B5EF4-FFF2-40B4-BE49-F238E27FC236}">
                <a16:creationId xmlns:a16="http://schemas.microsoft.com/office/drawing/2014/main" id="{C8D43827-F2AA-4D1E-AF11-554A29734E30}"/>
              </a:ext>
            </a:extLst>
          </p:cNvPr>
          <p:cNvSpPr/>
          <p:nvPr/>
        </p:nvSpPr>
        <p:spPr>
          <a:xfrm>
            <a:off x="9157597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0" name="Rectangle 1899">
            <a:extLst>
              <a:ext uri="{FF2B5EF4-FFF2-40B4-BE49-F238E27FC236}">
                <a16:creationId xmlns:a16="http://schemas.microsoft.com/office/drawing/2014/main" id="{CF8F8426-372E-4279-BEE1-AAD82A51B25B}"/>
              </a:ext>
            </a:extLst>
          </p:cNvPr>
          <p:cNvSpPr/>
          <p:nvPr/>
        </p:nvSpPr>
        <p:spPr>
          <a:xfrm>
            <a:off x="9316207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1" name="Rectangle 1900">
            <a:extLst>
              <a:ext uri="{FF2B5EF4-FFF2-40B4-BE49-F238E27FC236}">
                <a16:creationId xmlns:a16="http://schemas.microsoft.com/office/drawing/2014/main" id="{8F3F31DC-FB91-4127-8F56-971030115F43}"/>
              </a:ext>
            </a:extLst>
          </p:cNvPr>
          <p:cNvSpPr/>
          <p:nvPr/>
        </p:nvSpPr>
        <p:spPr>
          <a:xfrm>
            <a:off x="9474239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2" name="Rectangle 1901">
            <a:extLst>
              <a:ext uri="{FF2B5EF4-FFF2-40B4-BE49-F238E27FC236}">
                <a16:creationId xmlns:a16="http://schemas.microsoft.com/office/drawing/2014/main" id="{C11993D8-B18C-4BCD-A4F3-DD3E625D76E9}"/>
              </a:ext>
            </a:extLst>
          </p:cNvPr>
          <p:cNvSpPr/>
          <p:nvPr/>
        </p:nvSpPr>
        <p:spPr>
          <a:xfrm>
            <a:off x="9630000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3" name="Rectangle 1902">
            <a:extLst>
              <a:ext uri="{FF2B5EF4-FFF2-40B4-BE49-F238E27FC236}">
                <a16:creationId xmlns:a16="http://schemas.microsoft.com/office/drawing/2014/main" id="{1FECFCE8-8182-46A7-B49B-461B55F31047}"/>
              </a:ext>
            </a:extLst>
          </p:cNvPr>
          <p:cNvSpPr/>
          <p:nvPr/>
        </p:nvSpPr>
        <p:spPr>
          <a:xfrm>
            <a:off x="9789429" y="2949445"/>
            <a:ext cx="158611" cy="18228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4" name="Rectangle 1903">
            <a:extLst>
              <a:ext uri="{FF2B5EF4-FFF2-40B4-BE49-F238E27FC236}">
                <a16:creationId xmlns:a16="http://schemas.microsoft.com/office/drawing/2014/main" id="{2E292211-E4B4-4D95-AC46-069B252C10CA}"/>
              </a:ext>
            </a:extLst>
          </p:cNvPr>
          <p:cNvSpPr/>
          <p:nvPr/>
        </p:nvSpPr>
        <p:spPr>
          <a:xfrm>
            <a:off x="9948040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5" name="Rectangle 1904">
            <a:extLst>
              <a:ext uri="{FF2B5EF4-FFF2-40B4-BE49-F238E27FC236}">
                <a16:creationId xmlns:a16="http://schemas.microsoft.com/office/drawing/2014/main" id="{CF6FF24D-1EF7-487C-B25B-DA60918A3D3C}"/>
              </a:ext>
            </a:extLst>
          </p:cNvPr>
          <p:cNvSpPr/>
          <p:nvPr/>
        </p:nvSpPr>
        <p:spPr>
          <a:xfrm>
            <a:off x="10099975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6" name="Rectangle 1905">
            <a:extLst>
              <a:ext uri="{FF2B5EF4-FFF2-40B4-BE49-F238E27FC236}">
                <a16:creationId xmlns:a16="http://schemas.microsoft.com/office/drawing/2014/main" id="{E8E86CDA-5F99-4DE6-8FA1-C386354B4387}"/>
              </a:ext>
            </a:extLst>
          </p:cNvPr>
          <p:cNvSpPr/>
          <p:nvPr/>
        </p:nvSpPr>
        <p:spPr>
          <a:xfrm>
            <a:off x="10252906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7" name="Rectangle 1906">
            <a:extLst>
              <a:ext uri="{FF2B5EF4-FFF2-40B4-BE49-F238E27FC236}">
                <a16:creationId xmlns:a16="http://schemas.microsoft.com/office/drawing/2014/main" id="{6A9753C6-6DF4-4661-9E14-619EAEE6A3C3}"/>
              </a:ext>
            </a:extLst>
          </p:cNvPr>
          <p:cNvSpPr/>
          <p:nvPr/>
        </p:nvSpPr>
        <p:spPr>
          <a:xfrm>
            <a:off x="10410937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8" name="Rectangle 1907">
            <a:extLst>
              <a:ext uri="{FF2B5EF4-FFF2-40B4-BE49-F238E27FC236}">
                <a16:creationId xmlns:a16="http://schemas.microsoft.com/office/drawing/2014/main" id="{6DB28366-F2FE-4EB9-A0F8-396C9A483CA6}"/>
              </a:ext>
            </a:extLst>
          </p:cNvPr>
          <p:cNvSpPr/>
          <p:nvPr/>
        </p:nvSpPr>
        <p:spPr>
          <a:xfrm>
            <a:off x="10252906" y="2403935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9" name="Rectangle 1908">
            <a:extLst>
              <a:ext uri="{FF2B5EF4-FFF2-40B4-BE49-F238E27FC236}">
                <a16:creationId xmlns:a16="http://schemas.microsoft.com/office/drawing/2014/main" id="{AB418D00-95B5-4EE7-84B2-303CD425205F}"/>
              </a:ext>
            </a:extLst>
          </p:cNvPr>
          <p:cNvSpPr/>
          <p:nvPr/>
        </p:nvSpPr>
        <p:spPr>
          <a:xfrm>
            <a:off x="10410937" y="2403491"/>
            <a:ext cx="158611" cy="18228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0" name="Rectangle 1909">
            <a:extLst>
              <a:ext uri="{FF2B5EF4-FFF2-40B4-BE49-F238E27FC236}">
                <a16:creationId xmlns:a16="http://schemas.microsoft.com/office/drawing/2014/main" id="{49D691AA-6BA5-4711-9C74-C78DE17E0BB2}"/>
              </a:ext>
            </a:extLst>
          </p:cNvPr>
          <p:cNvSpPr/>
          <p:nvPr/>
        </p:nvSpPr>
        <p:spPr>
          <a:xfrm>
            <a:off x="10569548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1" name="Rectangle 1910">
            <a:extLst>
              <a:ext uri="{FF2B5EF4-FFF2-40B4-BE49-F238E27FC236}">
                <a16:creationId xmlns:a16="http://schemas.microsoft.com/office/drawing/2014/main" id="{DA64EAC9-AFFF-47B9-B89D-D2E9D9747974}"/>
              </a:ext>
            </a:extLst>
          </p:cNvPr>
          <p:cNvSpPr/>
          <p:nvPr/>
        </p:nvSpPr>
        <p:spPr>
          <a:xfrm>
            <a:off x="10727579" y="2221654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2" name="Rectangle 1911">
            <a:extLst>
              <a:ext uri="{FF2B5EF4-FFF2-40B4-BE49-F238E27FC236}">
                <a16:creationId xmlns:a16="http://schemas.microsoft.com/office/drawing/2014/main" id="{6CFE62D5-C4EB-4509-93BA-7078203FC623}"/>
              </a:ext>
            </a:extLst>
          </p:cNvPr>
          <p:cNvSpPr/>
          <p:nvPr/>
        </p:nvSpPr>
        <p:spPr>
          <a:xfrm>
            <a:off x="10569548" y="2403935"/>
            <a:ext cx="158611" cy="18228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3" name="Rectangle 1912">
            <a:extLst>
              <a:ext uri="{FF2B5EF4-FFF2-40B4-BE49-F238E27FC236}">
                <a16:creationId xmlns:a16="http://schemas.microsoft.com/office/drawing/2014/main" id="{66924750-7357-42C7-8DBD-79623A6001B3}"/>
              </a:ext>
            </a:extLst>
          </p:cNvPr>
          <p:cNvSpPr/>
          <p:nvPr/>
        </p:nvSpPr>
        <p:spPr>
          <a:xfrm>
            <a:off x="10727579" y="2403491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4" name="Rectangle 1913">
            <a:extLst>
              <a:ext uri="{FF2B5EF4-FFF2-40B4-BE49-F238E27FC236}">
                <a16:creationId xmlns:a16="http://schemas.microsoft.com/office/drawing/2014/main" id="{A5D263DE-12DB-4B7F-BB2D-0F815F24D138}"/>
              </a:ext>
            </a:extLst>
          </p:cNvPr>
          <p:cNvSpPr/>
          <p:nvPr/>
        </p:nvSpPr>
        <p:spPr>
          <a:xfrm>
            <a:off x="10252663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5" name="Rectangle 1914">
            <a:extLst>
              <a:ext uri="{FF2B5EF4-FFF2-40B4-BE49-F238E27FC236}">
                <a16:creationId xmlns:a16="http://schemas.microsoft.com/office/drawing/2014/main" id="{D5CDC7CB-CE96-4A43-985B-65D2DE091F08}"/>
              </a:ext>
            </a:extLst>
          </p:cNvPr>
          <p:cNvSpPr/>
          <p:nvPr/>
        </p:nvSpPr>
        <p:spPr>
          <a:xfrm>
            <a:off x="10410694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6" name="Rectangle 1915">
            <a:extLst>
              <a:ext uri="{FF2B5EF4-FFF2-40B4-BE49-F238E27FC236}">
                <a16:creationId xmlns:a16="http://schemas.microsoft.com/office/drawing/2014/main" id="{CFFD10C0-34E0-4DEA-9C69-6AF7712C939A}"/>
              </a:ext>
            </a:extLst>
          </p:cNvPr>
          <p:cNvSpPr/>
          <p:nvPr/>
        </p:nvSpPr>
        <p:spPr>
          <a:xfrm>
            <a:off x="10252663" y="2768053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7" name="Rectangle 1916">
            <a:extLst>
              <a:ext uri="{FF2B5EF4-FFF2-40B4-BE49-F238E27FC236}">
                <a16:creationId xmlns:a16="http://schemas.microsoft.com/office/drawing/2014/main" id="{3F43CD11-7868-4000-B1DB-A6CE1250B498}"/>
              </a:ext>
            </a:extLst>
          </p:cNvPr>
          <p:cNvSpPr/>
          <p:nvPr/>
        </p:nvSpPr>
        <p:spPr>
          <a:xfrm>
            <a:off x="10410694" y="2767609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8" name="Rectangle 1917">
            <a:extLst>
              <a:ext uri="{FF2B5EF4-FFF2-40B4-BE49-F238E27FC236}">
                <a16:creationId xmlns:a16="http://schemas.microsoft.com/office/drawing/2014/main" id="{EE12F9EB-54FF-464D-97FE-C29EB7C5D10C}"/>
              </a:ext>
            </a:extLst>
          </p:cNvPr>
          <p:cNvSpPr/>
          <p:nvPr/>
        </p:nvSpPr>
        <p:spPr>
          <a:xfrm>
            <a:off x="10569306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9" name="Rectangle 1918">
            <a:extLst>
              <a:ext uri="{FF2B5EF4-FFF2-40B4-BE49-F238E27FC236}">
                <a16:creationId xmlns:a16="http://schemas.microsoft.com/office/drawing/2014/main" id="{063DC913-3B9F-4588-86FB-6C3D2E864D55}"/>
              </a:ext>
            </a:extLst>
          </p:cNvPr>
          <p:cNvSpPr/>
          <p:nvPr/>
        </p:nvSpPr>
        <p:spPr>
          <a:xfrm>
            <a:off x="10727337" y="2585772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0" name="Rectangle 1919">
            <a:extLst>
              <a:ext uri="{FF2B5EF4-FFF2-40B4-BE49-F238E27FC236}">
                <a16:creationId xmlns:a16="http://schemas.microsoft.com/office/drawing/2014/main" id="{FA48E1A8-B763-42EB-AE26-423D030499A4}"/>
              </a:ext>
            </a:extLst>
          </p:cNvPr>
          <p:cNvSpPr/>
          <p:nvPr/>
        </p:nvSpPr>
        <p:spPr>
          <a:xfrm>
            <a:off x="10569306" y="2768053"/>
            <a:ext cx="158611" cy="18228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1" name="Rectangle 1920">
            <a:extLst>
              <a:ext uri="{FF2B5EF4-FFF2-40B4-BE49-F238E27FC236}">
                <a16:creationId xmlns:a16="http://schemas.microsoft.com/office/drawing/2014/main" id="{DE83E84C-B9DB-45EB-B794-D821E312BF66}"/>
              </a:ext>
            </a:extLst>
          </p:cNvPr>
          <p:cNvSpPr/>
          <p:nvPr/>
        </p:nvSpPr>
        <p:spPr>
          <a:xfrm>
            <a:off x="10727337" y="2767609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2" name="Rectangle 1921">
            <a:extLst>
              <a:ext uri="{FF2B5EF4-FFF2-40B4-BE49-F238E27FC236}">
                <a16:creationId xmlns:a16="http://schemas.microsoft.com/office/drawing/2014/main" id="{349CF423-F2DF-4D4B-A904-E6E854D15C3C}"/>
              </a:ext>
            </a:extLst>
          </p:cNvPr>
          <p:cNvSpPr/>
          <p:nvPr/>
        </p:nvSpPr>
        <p:spPr>
          <a:xfrm>
            <a:off x="10252906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3" name="Rectangle 1922">
            <a:extLst>
              <a:ext uri="{FF2B5EF4-FFF2-40B4-BE49-F238E27FC236}">
                <a16:creationId xmlns:a16="http://schemas.microsoft.com/office/drawing/2014/main" id="{64DBEC25-D5DD-470F-9B8A-34BEB2F348FC}"/>
              </a:ext>
            </a:extLst>
          </p:cNvPr>
          <p:cNvSpPr/>
          <p:nvPr/>
        </p:nvSpPr>
        <p:spPr>
          <a:xfrm>
            <a:off x="10410937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4" name="Rectangle 1923">
            <a:extLst>
              <a:ext uri="{FF2B5EF4-FFF2-40B4-BE49-F238E27FC236}">
                <a16:creationId xmlns:a16="http://schemas.microsoft.com/office/drawing/2014/main" id="{8FDE859D-5E9A-4254-808D-F349C8E3FDD1}"/>
              </a:ext>
            </a:extLst>
          </p:cNvPr>
          <p:cNvSpPr/>
          <p:nvPr/>
        </p:nvSpPr>
        <p:spPr>
          <a:xfrm>
            <a:off x="10569548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5" name="Rectangle 1924">
            <a:extLst>
              <a:ext uri="{FF2B5EF4-FFF2-40B4-BE49-F238E27FC236}">
                <a16:creationId xmlns:a16="http://schemas.microsoft.com/office/drawing/2014/main" id="{2692CE91-6FBC-4334-B369-17C4F8F07536}"/>
              </a:ext>
            </a:extLst>
          </p:cNvPr>
          <p:cNvSpPr/>
          <p:nvPr/>
        </p:nvSpPr>
        <p:spPr>
          <a:xfrm>
            <a:off x="10727579" y="2949445"/>
            <a:ext cx="158611" cy="1822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79251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93" name="TextBox 892"/>
              <p:cNvSpPr txBox="1"/>
              <p:nvPr/>
            </p:nvSpPr>
            <p:spPr>
              <a:xfrm>
                <a:off x="303480" y="371674"/>
                <a:ext cx="89472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Training</m:t>
                    </m:r>
                  </m:oMath>
                </a14:m>
                <a:endParaRPr lang="en-US" sz="3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is learned from train part of generated DNA sequences</a:t>
                </a:r>
                <a:r>
                  <a:rPr lang="en-US" sz="3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93" name="TextBox 89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480" y="371674"/>
                <a:ext cx="8947200" cy="1200329"/>
              </a:xfrm>
              <a:prstGeom prst="rect">
                <a:avLst/>
              </a:prstGeom>
              <a:blipFill>
                <a:blip r:embed="rId2"/>
                <a:stretch>
                  <a:fillRect l="-2112" t="-8122" b="-1116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1" name="Right Arrow 940"/>
          <p:cNvSpPr/>
          <p:nvPr/>
        </p:nvSpPr>
        <p:spPr>
          <a:xfrm>
            <a:off x="4075524" y="3134034"/>
            <a:ext cx="959149" cy="713937"/>
          </a:xfrm>
          <a:prstGeom prst="rightArrow">
            <a:avLst>
              <a:gd name="adj1" fmla="val 50000"/>
              <a:gd name="adj2" fmla="val 7421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6476143" y="5978807"/>
                <a:ext cx="4092829" cy="477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Estimated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6143" y="5978807"/>
                <a:ext cx="4092829" cy="477118"/>
              </a:xfrm>
              <a:prstGeom prst="rect">
                <a:avLst/>
              </a:prstGeom>
              <a:blipFill rotWithShape="0">
                <a:blip r:embed="rId3"/>
                <a:stretch>
                  <a:fillRect t="-7692" b="-28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2940" y="1506457"/>
            <a:ext cx="6939468" cy="43446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514408" y="2228671"/>
            <a:ext cx="1940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Baum-Welch</a:t>
            </a:r>
          </a:p>
          <a:p>
            <a:pPr algn="ctr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Algorithm</a:t>
            </a:r>
            <a:endParaRPr lang="en-US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1" name="TextBox 650"/>
              <p:cNvSpPr txBox="1"/>
              <p:nvPr/>
            </p:nvSpPr>
            <p:spPr>
              <a:xfrm>
                <a:off x="1453084" y="5721966"/>
                <a:ext cx="79366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Train</m:t>
                      </m:r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51" name="TextBox 6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3084" y="5721966"/>
                <a:ext cx="793669" cy="461665"/>
              </a:xfrm>
              <a:prstGeom prst="rect">
                <a:avLst/>
              </a:prstGeom>
              <a:blipFill rotWithShape="0">
                <a:blip r:embed="rId5"/>
                <a:stretch>
                  <a:fillRect l="-26718" r="-190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52" name="Group 651"/>
          <p:cNvGrpSpPr/>
          <p:nvPr/>
        </p:nvGrpSpPr>
        <p:grpSpPr>
          <a:xfrm>
            <a:off x="343562" y="1879227"/>
            <a:ext cx="3098260" cy="3741028"/>
            <a:chOff x="7515162" y="968919"/>
            <a:chExt cx="3557360" cy="4229451"/>
          </a:xfrm>
        </p:grpSpPr>
        <p:sp>
          <p:nvSpPr>
            <p:cNvPr id="653" name="Rectangle 652"/>
            <p:cNvSpPr/>
            <p:nvPr/>
          </p:nvSpPr>
          <p:spPr>
            <a:xfrm>
              <a:off x="1085018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1085018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5" name="Rectangle 654"/>
            <p:cNvSpPr/>
            <p:nvPr/>
          </p:nvSpPr>
          <p:spPr>
            <a:xfrm>
              <a:off x="1085018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6" name="Rectangle 655"/>
            <p:cNvSpPr/>
            <p:nvPr/>
          </p:nvSpPr>
          <p:spPr>
            <a:xfrm>
              <a:off x="1085018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1085018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8" name="Rectangle 657"/>
            <p:cNvSpPr/>
            <p:nvPr/>
          </p:nvSpPr>
          <p:spPr>
            <a:xfrm>
              <a:off x="1085018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9" name="Rectangle 658"/>
            <p:cNvSpPr/>
            <p:nvPr/>
          </p:nvSpPr>
          <p:spPr>
            <a:xfrm>
              <a:off x="1085018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1085018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1" name="Rectangle 660"/>
            <p:cNvSpPr/>
            <p:nvPr/>
          </p:nvSpPr>
          <p:spPr>
            <a:xfrm>
              <a:off x="1085018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2" name="Rectangle 661"/>
            <p:cNvSpPr/>
            <p:nvPr/>
          </p:nvSpPr>
          <p:spPr>
            <a:xfrm>
              <a:off x="1085018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1085018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4" name="Rectangle 663"/>
            <p:cNvSpPr/>
            <p:nvPr/>
          </p:nvSpPr>
          <p:spPr>
            <a:xfrm>
              <a:off x="1085018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5" name="Rectangle 664"/>
            <p:cNvSpPr/>
            <p:nvPr/>
          </p:nvSpPr>
          <p:spPr>
            <a:xfrm>
              <a:off x="1085018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1085018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7" name="Rectangle 666"/>
            <p:cNvSpPr/>
            <p:nvPr/>
          </p:nvSpPr>
          <p:spPr>
            <a:xfrm>
              <a:off x="1085018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8" name="Rectangle 667"/>
            <p:cNvSpPr/>
            <p:nvPr/>
          </p:nvSpPr>
          <p:spPr>
            <a:xfrm>
              <a:off x="1085018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1085018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0" name="Rectangle 669"/>
            <p:cNvSpPr/>
            <p:nvPr/>
          </p:nvSpPr>
          <p:spPr>
            <a:xfrm>
              <a:off x="1085018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1" name="Rectangle 670"/>
            <p:cNvSpPr/>
            <p:nvPr/>
          </p:nvSpPr>
          <p:spPr>
            <a:xfrm>
              <a:off x="1062785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1062785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3" name="Rectangle 672"/>
            <p:cNvSpPr/>
            <p:nvPr/>
          </p:nvSpPr>
          <p:spPr>
            <a:xfrm>
              <a:off x="1062785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4" name="Rectangle 673"/>
            <p:cNvSpPr/>
            <p:nvPr/>
          </p:nvSpPr>
          <p:spPr>
            <a:xfrm>
              <a:off x="1062785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1062785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6" name="Rectangle 675"/>
            <p:cNvSpPr/>
            <p:nvPr/>
          </p:nvSpPr>
          <p:spPr>
            <a:xfrm>
              <a:off x="1062785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7" name="Rectangle 676"/>
            <p:cNvSpPr/>
            <p:nvPr/>
          </p:nvSpPr>
          <p:spPr>
            <a:xfrm>
              <a:off x="1062785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1062785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9" name="Rectangle 678"/>
            <p:cNvSpPr/>
            <p:nvPr/>
          </p:nvSpPr>
          <p:spPr>
            <a:xfrm>
              <a:off x="1062785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0" name="Rectangle 679"/>
            <p:cNvSpPr/>
            <p:nvPr/>
          </p:nvSpPr>
          <p:spPr>
            <a:xfrm>
              <a:off x="1062785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1062785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2" name="Rectangle 681"/>
            <p:cNvSpPr/>
            <p:nvPr/>
          </p:nvSpPr>
          <p:spPr>
            <a:xfrm>
              <a:off x="1062785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3" name="Rectangle 682"/>
            <p:cNvSpPr/>
            <p:nvPr/>
          </p:nvSpPr>
          <p:spPr>
            <a:xfrm>
              <a:off x="1062785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1062785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5" name="Rectangle 684"/>
            <p:cNvSpPr/>
            <p:nvPr/>
          </p:nvSpPr>
          <p:spPr>
            <a:xfrm>
              <a:off x="1062785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6" name="Rectangle 685"/>
            <p:cNvSpPr/>
            <p:nvPr/>
          </p:nvSpPr>
          <p:spPr>
            <a:xfrm>
              <a:off x="1062785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1062785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8" name="Rectangle 687"/>
            <p:cNvSpPr/>
            <p:nvPr/>
          </p:nvSpPr>
          <p:spPr>
            <a:xfrm>
              <a:off x="1062785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9" name="Rectangle 688"/>
            <p:cNvSpPr/>
            <p:nvPr/>
          </p:nvSpPr>
          <p:spPr>
            <a:xfrm>
              <a:off x="1040551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1040551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1" name="Rectangle 690"/>
            <p:cNvSpPr/>
            <p:nvPr/>
          </p:nvSpPr>
          <p:spPr>
            <a:xfrm>
              <a:off x="1040551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2" name="Rectangle 691"/>
            <p:cNvSpPr/>
            <p:nvPr/>
          </p:nvSpPr>
          <p:spPr>
            <a:xfrm>
              <a:off x="1040551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1040551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4" name="Rectangle 693"/>
            <p:cNvSpPr/>
            <p:nvPr/>
          </p:nvSpPr>
          <p:spPr>
            <a:xfrm>
              <a:off x="1040551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5" name="Rectangle 694"/>
            <p:cNvSpPr/>
            <p:nvPr/>
          </p:nvSpPr>
          <p:spPr>
            <a:xfrm>
              <a:off x="1040551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1040551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7" name="Rectangle 696"/>
            <p:cNvSpPr/>
            <p:nvPr/>
          </p:nvSpPr>
          <p:spPr>
            <a:xfrm>
              <a:off x="1040551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8" name="Rectangle 697"/>
            <p:cNvSpPr/>
            <p:nvPr/>
          </p:nvSpPr>
          <p:spPr>
            <a:xfrm>
              <a:off x="1040551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1040551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1040551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1" name="Rectangle 700"/>
            <p:cNvSpPr/>
            <p:nvPr/>
          </p:nvSpPr>
          <p:spPr>
            <a:xfrm>
              <a:off x="1040551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1040551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3" name="Rectangle 702"/>
            <p:cNvSpPr/>
            <p:nvPr/>
          </p:nvSpPr>
          <p:spPr>
            <a:xfrm>
              <a:off x="1040551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4" name="Rectangle 703"/>
            <p:cNvSpPr/>
            <p:nvPr/>
          </p:nvSpPr>
          <p:spPr>
            <a:xfrm>
              <a:off x="1040551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1040551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6" name="Rectangle 705"/>
            <p:cNvSpPr/>
            <p:nvPr/>
          </p:nvSpPr>
          <p:spPr>
            <a:xfrm>
              <a:off x="1040551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7" name="Rectangle 706"/>
            <p:cNvSpPr/>
            <p:nvPr/>
          </p:nvSpPr>
          <p:spPr>
            <a:xfrm>
              <a:off x="1018318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1018318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9" name="Rectangle 708"/>
            <p:cNvSpPr/>
            <p:nvPr/>
          </p:nvSpPr>
          <p:spPr>
            <a:xfrm>
              <a:off x="1018318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0" name="Rectangle 709"/>
            <p:cNvSpPr/>
            <p:nvPr/>
          </p:nvSpPr>
          <p:spPr>
            <a:xfrm>
              <a:off x="1018318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1018318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2" name="Rectangle 711"/>
            <p:cNvSpPr/>
            <p:nvPr/>
          </p:nvSpPr>
          <p:spPr>
            <a:xfrm>
              <a:off x="1018318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3" name="Rectangle 712"/>
            <p:cNvSpPr/>
            <p:nvPr/>
          </p:nvSpPr>
          <p:spPr>
            <a:xfrm>
              <a:off x="1018318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1018318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5" name="Rectangle 714"/>
            <p:cNvSpPr/>
            <p:nvPr/>
          </p:nvSpPr>
          <p:spPr>
            <a:xfrm>
              <a:off x="1018318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6" name="Rectangle 715"/>
            <p:cNvSpPr/>
            <p:nvPr/>
          </p:nvSpPr>
          <p:spPr>
            <a:xfrm>
              <a:off x="1018318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7" name="Rectangle 716"/>
            <p:cNvSpPr/>
            <p:nvPr/>
          </p:nvSpPr>
          <p:spPr>
            <a:xfrm>
              <a:off x="1018318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8" name="Rectangle 717"/>
            <p:cNvSpPr/>
            <p:nvPr/>
          </p:nvSpPr>
          <p:spPr>
            <a:xfrm>
              <a:off x="1018318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9" name="Rectangle 718"/>
            <p:cNvSpPr/>
            <p:nvPr/>
          </p:nvSpPr>
          <p:spPr>
            <a:xfrm>
              <a:off x="1018318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1018318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1" name="Rectangle 720"/>
            <p:cNvSpPr/>
            <p:nvPr/>
          </p:nvSpPr>
          <p:spPr>
            <a:xfrm>
              <a:off x="1018318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2" name="Rectangle 721"/>
            <p:cNvSpPr/>
            <p:nvPr/>
          </p:nvSpPr>
          <p:spPr>
            <a:xfrm>
              <a:off x="1018318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1018318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4" name="Rectangle 723"/>
            <p:cNvSpPr/>
            <p:nvPr/>
          </p:nvSpPr>
          <p:spPr>
            <a:xfrm>
              <a:off x="1018318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5" name="Rectangle 724"/>
            <p:cNvSpPr/>
            <p:nvPr/>
          </p:nvSpPr>
          <p:spPr>
            <a:xfrm>
              <a:off x="996084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996084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7" name="Rectangle 726"/>
            <p:cNvSpPr/>
            <p:nvPr/>
          </p:nvSpPr>
          <p:spPr>
            <a:xfrm>
              <a:off x="996084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8" name="Rectangle 727"/>
            <p:cNvSpPr/>
            <p:nvPr/>
          </p:nvSpPr>
          <p:spPr>
            <a:xfrm>
              <a:off x="996084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996084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0" name="Rectangle 729"/>
            <p:cNvSpPr/>
            <p:nvPr/>
          </p:nvSpPr>
          <p:spPr>
            <a:xfrm>
              <a:off x="996084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1" name="Rectangle 730"/>
            <p:cNvSpPr/>
            <p:nvPr/>
          </p:nvSpPr>
          <p:spPr>
            <a:xfrm>
              <a:off x="996084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996084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3" name="Rectangle 732"/>
            <p:cNvSpPr/>
            <p:nvPr/>
          </p:nvSpPr>
          <p:spPr>
            <a:xfrm>
              <a:off x="996084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4" name="Rectangle 733"/>
            <p:cNvSpPr/>
            <p:nvPr/>
          </p:nvSpPr>
          <p:spPr>
            <a:xfrm>
              <a:off x="996084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996084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6" name="Rectangle 735"/>
            <p:cNvSpPr/>
            <p:nvPr/>
          </p:nvSpPr>
          <p:spPr>
            <a:xfrm>
              <a:off x="996084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7" name="Rectangle 736"/>
            <p:cNvSpPr/>
            <p:nvPr/>
          </p:nvSpPr>
          <p:spPr>
            <a:xfrm>
              <a:off x="996084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996084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9" name="Rectangle 738"/>
            <p:cNvSpPr/>
            <p:nvPr/>
          </p:nvSpPr>
          <p:spPr>
            <a:xfrm>
              <a:off x="996084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0" name="Rectangle 739"/>
            <p:cNvSpPr/>
            <p:nvPr/>
          </p:nvSpPr>
          <p:spPr>
            <a:xfrm>
              <a:off x="996084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996084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2" name="Rectangle 741"/>
            <p:cNvSpPr/>
            <p:nvPr/>
          </p:nvSpPr>
          <p:spPr>
            <a:xfrm>
              <a:off x="996084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3" name="Rectangle 742"/>
            <p:cNvSpPr/>
            <p:nvPr/>
          </p:nvSpPr>
          <p:spPr>
            <a:xfrm>
              <a:off x="973851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973851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5" name="Rectangle 744"/>
            <p:cNvSpPr/>
            <p:nvPr/>
          </p:nvSpPr>
          <p:spPr>
            <a:xfrm>
              <a:off x="973851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6" name="Rectangle 745"/>
            <p:cNvSpPr/>
            <p:nvPr/>
          </p:nvSpPr>
          <p:spPr>
            <a:xfrm>
              <a:off x="973851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973851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8" name="Rectangle 747"/>
            <p:cNvSpPr/>
            <p:nvPr/>
          </p:nvSpPr>
          <p:spPr>
            <a:xfrm>
              <a:off x="973851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9" name="Rectangle 748"/>
            <p:cNvSpPr/>
            <p:nvPr/>
          </p:nvSpPr>
          <p:spPr>
            <a:xfrm>
              <a:off x="973851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973851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1" name="Rectangle 750"/>
            <p:cNvSpPr/>
            <p:nvPr/>
          </p:nvSpPr>
          <p:spPr>
            <a:xfrm>
              <a:off x="973851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2" name="Rectangle 751"/>
            <p:cNvSpPr/>
            <p:nvPr/>
          </p:nvSpPr>
          <p:spPr>
            <a:xfrm>
              <a:off x="973851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973851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4" name="Rectangle 753"/>
            <p:cNvSpPr/>
            <p:nvPr/>
          </p:nvSpPr>
          <p:spPr>
            <a:xfrm>
              <a:off x="973851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5" name="Rectangle 754"/>
            <p:cNvSpPr/>
            <p:nvPr/>
          </p:nvSpPr>
          <p:spPr>
            <a:xfrm>
              <a:off x="973851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973851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7" name="Rectangle 756"/>
            <p:cNvSpPr/>
            <p:nvPr/>
          </p:nvSpPr>
          <p:spPr>
            <a:xfrm>
              <a:off x="973851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8" name="Rectangle 757"/>
            <p:cNvSpPr/>
            <p:nvPr/>
          </p:nvSpPr>
          <p:spPr>
            <a:xfrm>
              <a:off x="973851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973851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0" name="Rectangle 759"/>
            <p:cNvSpPr/>
            <p:nvPr/>
          </p:nvSpPr>
          <p:spPr>
            <a:xfrm>
              <a:off x="973851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1" name="Rectangle 760"/>
            <p:cNvSpPr/>
            <p:nvPr/>
          </p:nvSpPr>
          <p:spPr>
            <a:xfrm>
              <a:off x="951617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951617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3" name="Rectangle 762"/>
            <p:cNvSpPr/>
            <p:nvPr/>
          </p:nvSpPr>
          <p:spPr>
            <a:xfrm>
              <a:off x="951617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4" name="Rectangle 763"/>
            <p:cNvSpPr/>
            <p:nvPr/>
          </p:nvSpPr>
          <p:spPr>
            <a:xfrm>
              <a:off x="951617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951617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6" name="Rectangle 765"/>
            <p:cNvSpPr/>
            <p:nvPr/>
          </p:nvSpPr>
          <p:spPr>
            <a:xfrm>
              <a:off x="951617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7" name="Rectangle 766"/>
            <p:cNvSpPr/>
            <p:nvPr/>
          </p:nvSpPr>
          <p:spPr>
            <a:xfrm>
              <a:off x="951617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951617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9" name="Rectangle 768"/>
            <p:cNvSpPr/>
            <p:nvPr/>
          </p:nvSpPr>
          <p:spPr>
            <a:xfrm>
              <a:off x="951617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0" name="Rectangle 769"/>
            <p:cNvSpPr/>
            <p:nvPr/>
          </p:nvSpPr>
          <p:spPr>
            <a:xfrm>
              <a:off x="951617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951617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2" name="Rectangle 771"/>
            <p:cNvSpPr/>
            <p:nvPr/>
          </p:nvSpPr>
          <p:spPr>
            <a:xfrm>
              <a:off x="951617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3" name="Rectangle 772"/>
            <p:cNvSpPr/>
            <p:nvPr/>
          </p:nvSpPr>
          <p:spPr>
            <a:xfrm>
              <a:off x="951617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951617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5" name="Rectangle 774"/>
            <p:cNvSpPr/>
            <p:nvPr/>
          </p:nvSpPr>
          <p:spPr>
            <a:xfrm>
              <a:off x="951617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6" name="Rectangle 775"/>
            <p:cNvSpPr/>
            <p:nvPr/>
          </p:nvSpPr>
          <p:spPr>
            <a:xfrm>
              <a:off x="951617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951617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8" name="Rectangle 777"/>
            <p:cNvSpPr/>
            <p:nvPr/>
          </p:nvSpPr>
          <p:spPr>
            <a:xfrm>
              <a:off x="951617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9" name="Rectangle 778"/>
            <p:cNvSpPr/>
            <p:nvPr/>
          </p:nvSpPr>
          <p:spPr>
            <a:xfrm>
              <a:off x="929384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929384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1" name="Rectangle 780"/>
            <p:cNvSpPr/>
            <p:nvPr/>
          </p:nvSpPr>
          <p:spPr>
            <a:xfrm>
              <a:off x="929384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2" name="Rectangle 781"/>
            <p:cNvSpPr/>
            <p:nvPr/>
          </p:nvSpPr>
          <p:spPr>
            <a:xfrm>
              <a:off x="929384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929384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4" name="Rectangle 783"/>
            <p:cNvSpPr/>
            <p:nvPr/>
          </p:nvSpPr>
          <p:spPr>
            <a:xfrm>
              <a:off x="929384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5" name="Rectangle 784"/>
            <p:cNvSpPr/>
            <p:nvPr/>
          </p:nvSpPr>
          <p:spPr>
            <a:xfrm>
              <a:off x="929384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929384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7" name="Rectangle 786"/>
            <p:cNvSpPr/>
            <p:nvPr/>
          </p:nvSpPr>
          <p:spPr>
            <a:xfrm>
              <a:off x="929384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8" name="Rectangle 787"/>
            <p:cNvSpPr/>
            <p:nvPr/>
          </p:nvSpPr>
          <p:spPr>
            <a:xfrm>
              <a:off x="929384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929384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0" name="Rectangle 789"/>
            <p:cNvSpPr/>
            <p:nvPr/>
          </p:nvSpPr>
          <p:spPr>
            <a:xfrm>
              <a:off x="929384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1" name="Rectangle 790"/>
            <p:cNvSpPr/>
            <p:nvPr/>
          </p:nvSpPr>
          <p:spPr>
            <a:xfrm>
              <a:off x="929384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929384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3" name="Rectangle 792"/>
            <p:cNvSpPr/>
            <p:nvPr/>
          </p:nvSpPr>
          <p:spPr>
            <a:xfrm>
              <a:off x="929384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4" name="Rectangle 793"/>
            <p:cNvSpPr/>
            <p:nvPr/>
          </p:nvSpPr>
          <p:spPr>
            <a:xfrm>
              <a:off x="929384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5" name="Rectangle 794"/>
            <p:cNvSpPr/>
            <p:nvPr/>
          </p:nvSpPr>
          <p:spPr>
            <a:xfrm>
              <a:off x="929384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6" name="Rectangle 795"/>
            <p:cNvSpPr/>
            <p:nvPr/>
          </p:nvSpPr>
          <p:spPr>
            <a:xfrm>
              <a:off x="929384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7" name="Rectangle 796"/>
            <p:cNvSpPr/>
            <p:nvPr/>
          </p:nvSpPr>
          <p:spPr>
            <a:xfrm>
              <a:off x="907150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8" name="Rectangle 797"/>
            <p:cNvSpPr/>
            <p:nvPr/>
          </p:nvSpPr>
          <p:spPr>
            <a:xfrm>
              <a:off x="907150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99" name="Rectangle 798"/>
            <p:cNvSpPr/>
            <p:nvPr/>
          </p:nvSpPr>
          <p:spPr>
            <a:xfrm>
              <a:off x="907150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0" name="Rectangle 799"/>
            <p:cNvSpPr/>
            <p:nvPr/>
          </p:nvSpPr>
          <p:spPr>
            <a:xfrm>
              <a:off x="907150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1" name="Rectangle 800"/>
            <p:cNvSpPr/>
            <p:nvPr/>
          </p:nvSpPr>
          <p:spPr>
            <a:xfrm>
              <a:off x="907150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2" name="Rectangle 801"/>
            <p:cNvSpPr/>
            <p:nvPr/>
          </p:nvSpPr>
          <p:spPr>
            <a:xfrm>
              <a:off x="907150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3" name="Rectangle 802"/>
            <p:cNvSpPr/>
            <p:nvPr/>
          </p:nvSpPr>
          <p:spPr>
            <a:xfrm>
              <a:off x="907150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4" name="Rectangle 803"/>
            <p:cNvSpPr/>
            <p:nvPr/>
          </p:nvSpPr>
          <p:spPr>
            <a:xfrm>
              <a:off x="907150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5" name="Rectangle 804"/>
            <p:cNvSpPr/>
            <p:nvPr/>
          </p:nvSpPr>
          <p:spPr>
            <a:xfrm>
              <a:off x="907150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6" name="Rectangle 805"/>
            <p:cNvSpPr/>
            <p:nvPr/>
          </p:nvSpPr>
          <p:spPr>
            <a:xfrm>
              <a:off x="907150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7" name="Rectangle 806"/>
            <p:cNvSpPr/>
            <p:nvPr/>
          </p:nvSpPr>
          <p:spPr>
            <a:xfrm>
              <a:off x="907150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8" name="Rectangle 807"/>
            <p:cNvSpPr/>
            <p:nvPr/>
          </p:nvSpPr>
          <p:spPr>
            <a:xfrm>
              <a:off x="907150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09" name="Rectangle 808"/>
            <p:cNvSpPr/>
            <p:nvPr/>
          </p:nvSpPr>
          <p:spPr>
            <a:xfrm>
              <a:off x="907150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0" name="Rectangle 809"/>
            <p:cNvSpPr/>
            <p:nvPr/>
          </p:nvSpPr>
          <p:spPr>
            <a:xfrm>
              <a:off x="907150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1" name="Rectangle 810"/>
            <p:cNvSpPr/>
            <p:nvPr/>
          </p:nvSpPr>
          <p:spPr>
            <a:xfrm>
              <a:off x="907150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2" name="Rectangle 811"/>
            <p:cNvSpPr/>
            <p:nvPr/>
          </p:nvSpPr>
          <p:spPr>
            <a:xfrm>
              <a:off x="907150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3" name="Rectangle 812"/>
            <p:cNvSpPr/>
            <p:nvPr/>
          </p:nvSpPr>
          <p:spPr>
            <a:xfrm>
              <a:off x="907150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4" name="Rectangle 813"/>
            <p:cNvSpPr/>
            <p:nvPr/>
          </p:nvSpPr>
          <p:spPr>
            <a:xfrm>
              <a:off x="907150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5" name="Rectangle 814"/>
            <p:cNvSpPr/>
            <p:nvPr/>
          </p:nvSpPr>
          <p:spPr>
            <a:xfrm>
              <a:off x="884917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6" name="Rectangle 815"/>
            <p:cNvSpPr/>
            <p:nvPr/>
          </p:nvSpPr>
          <p:spPr>
            <a:xfrm>
              <a:off x="884917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7" name="Rectangle 816"/>
            <p:cNvSpPr/>
            <p:nvPr/>
          </p:nvSpPr>
          <p:spPr>
            <a:xfrm>
              <a:off x="884917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8" name="Rectangle 817"/>
            <p:cNvSpPr/>
            <p:nvPr/>
          </p:nvSpPr>
          <p:spPr>
            <a:xfrm>
              <a:off x="884917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19" name="Rectangle 818"/>
            <p:cNvSpPr/>
            <p:nvPr/>
          </p:nvSpPr>
          <p:spPr>
            <a:xfrm>
              <a:off x="884917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0" name="Rectangle 819"/>
            <p:cNvSpPr/>
            <p:nvPr/>
          </p:nvSpPr>
          <p:spPr>
            <a:xfrm>
              <a:off x="884917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1" name="Rectangle 820"/>
            <p:cNvSpPr/>
            <p:nvPr/>
          </p:nvSpPr>
          <p:spPr>
            <a:xfrm>
              <a:off x="884917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2" name="Rectangle 821"/>
            <p:cNvSpPr/>
            <p:nvPr/>
          </p:nvSpPr>
          <p:spPr>
            <a:xfrm>
              <a:off x="884917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3" name="Rectangle 822"/>
            <p:cNvSpPr/>
            <p:nvPr/>
          </p:nvSpPr>
          <p:spPr>
            <a:xfrm>
              <a:off x="884917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4" name="Rectangle 823"/>
            <p:cNvSpPr/>
            <p:nvPr/>
          </p:nvSpPr>
          <p:spPr>
            <a:xfrm>
              <a:off x="884917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5" name="Rectangle 824"/>
            <p:cNvSpPr/>
            <p:nvPr/>
          </p:nvSpPr>
          <p:spPr>
            <a:xfrm>
              <a:off x="884917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6" name="Rectangle 825"/>
            <p:cNvSpPr/>
            <p:nvPr/>
          </p:nvSpPr>
          <p:spPr>
            <a:xfrm>
              <a:off x="884917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7" name="Rectangle 826"/>
            <p:cNvSpPr/>
            <p:nvPr/>
          </p:nvSpPr>
          <p:spPr>
            <a:xfrm>
              <a:off x="884917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8" name="Rectangle 827"/>
            <p:cNvSpPr/>
            <p:nvPr/>
          </p:nvSpPr>
          <p:spPr>
            <a:xfrm>
              <a:off x="884917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9" name="Rectangle 828"/>
            <p:cNvSpPr/>
            <p:nvPr/>
          </p:nvSpPr>
          <p:spPr>
            <a:xfrm>
              <a:off x="884917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0" name="Rectangle 829"/>
            <p:cNvSpPr/>
            <p:nvPr/>
          </p:nvSpPr>
          <p:spPr>
            <a:xfrm>
              <a:off x="884917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1" name="Rectangle 830"/>
            <p:cNvSpPr/>
            <p:nvPr/>
          </p:nvSpPr>
          <p:spPr>
            <a:xfrm>
              <a:off x="884917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2" name="Rectangle 831"/>
            <p:cNvSpPr/>
            <p:nvPr/>
          </p:nvSpPr>
          <p:spPr>
            <a:xfrm>
              <a:off x="884917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3" name="Rectangle 832"/>
            <p:cNvSpPr/>
            <p:nvPr/>
          </p:nvSpPr>
          <p:spPr>
            <a:xfrm>
              <a:off x="862683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4" name="Rectangle 833"/>
            <p:cNvSpPr/>
            <p:nvPr/>
          </p:nvSpPr>
          <p:spPr>
            <a:xfrm>
              <a:off x="862683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5" name="Rectangle 834"/>
            <p:cNvSpPr/>
            <p:nvPr/>
          </p:nvSpPr>
          <p:spPr>
            <a:xfrm>
              <a:off x="862683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6" name="Rectangle 835"/>
            <p:cNvSpPr/>
            <p:nvPr/>
          </p:nvSpPr>
          <p:spPr>
            <a:xfrm>
              <a:off x="862683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7" name="Rectangle 836"/>
            <p:cNvSpPr/>
            <p:nvPr/>
          </p:nvSpPr>
          <p:spPr>
            <a:xfrm>
              <a:off x="862683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8" name="Rectangle 837"/>
            <p:cNvSpPr/>
            <p:nvPr/>
          </p:nvSpPr>
          <p:spPr>
            <a:xfrm>
              <a:off x="862683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9" name="Rectangle 838"/>
            <p:cNvSpPr/>
            <p:nvPr/>
          </p:nvSpPr>
          <p:spPr>
            <a:xfrm>
              <a:off x="862683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0" name="Rectangle 839"/>
            <p:cNvSpPr/>
            <p:nvPr/>
          </p:nvSpPr>
          <p:spPr>
            <a:xfrm>
              <a:off x="862683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1" name="Rectangle 840"/>
            <p:cNvSpPr/>
            <p:nvPr/>
          </p:nvSpPr>
          <p:spPr>
            <a:xfrm>
              <a:off x="862683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2" name="Rectangle 841"/>
            <p:cNvSpPr/>
            <p:nvPr/>
          </p:nvSpPr>
          <p:spPr>
            <a:xfrm>
              <a:off x="862683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3" name="Rectangle 842"/>
            <p:cNvSpPr/>
            <p:nvPr/>
          </p:nvSpPr>
          <p:spPr>
            <a:xfrm>
              <a:off x="862683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4" name="Rectangle 843"/>
            <p:cNvSpPr/>
            <p:nvPr/>
          </p:nvSpPr>
          <p:spPr>
            <a:xfrm>
              <a:off x="862683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5" name="Rectangle 844"/>
            <p:cNvSpPr/>
            <p:nvPr/>
          </p:nvSpPr>
          <p:spPr>
            <a:xfrm>
              <a:off x="862683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6" name="Rectangle 845"/>
            <p:cNvSpPr/>
            <p:nvPr/>
          </p:nvSpPr>
          <p:spPr>
            <a:xfrm>
              <a:off x="862683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7" name="Rectangle 846"/>
            <p:cNvSpPr/>
            <p:nvPr/>
          </p:nvSpPr>
          <p:spPr>
            <a:xfrm>
              <a:off x="862683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8" name="Rectangle 847"/>
            <p:cNvSpPr/>
            <p:nvPr/>
          </p:nvSpPr>
          <p:spPr>
            <a:xfrm>
              <a:off x="862683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9" name="Rectangle 848"/>
            <p:cNvSpPr/>
            <p:nvPr/>
          </p:nvSpPr>
          <p:spPr>
            <a:xfrm>
              <a:off x="862683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0" name="Rectangle 849"/>
            <p:cNvSpPr/>
            <p:nvPr/>
          </p:nvSpPr>
          <p:spPr>
            <a:xfrm>
              <a:off x="862683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1" name="Rectangle 850"/>
            <p:cNvSpPr/>
            <p:nvPr/>
          </p:nvSpPr>
          <p:spPr>
            <a:xfrm>
              <a:off x="840450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2" name="Rectangle 851"/>
            <p:cNvSpPr/>
            <p:nvPr/>
          </p:nvSpPr>
          <p:spPr>
            <a:xfrm>
              <a:off x="840450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3" name="Rectangle 852"/>
            <p:cNvSpPr/>
            <p:nvPr/>
          </p:nvSpPr>
          <p:spPr>
            <a:xfrm>
              <a:off x="840450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4" name="Rectangle 853"/>
            <p:cNvSpPr/>
            <p:nvPr/>
          </p:nvSpPr>
          <p:spPr>
            <a:xfrm>
              <a:off x="840450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5" name="Rectangle 854"/>
            <p:cNvSpPr/>
            <p:nvPr/>
          </p:nvSpPr>
          <p:spPr>
            <a:xfrm>
              <a:off x="840450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6" name="Rectangle 855"/>
            <p:cNvSpPr/>
            <p:nvPr/>
          </p:nvSpPr>
          <p:spPr>
            <a:xfrm>
              <a:off x="840450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7" name="Rectangle 856"/>
            <p:cNvSpPr/>
            <p:nvPr/>
          </p:nvSpPr>
          <p:spPr>
            <a:xfrm>
              <a:off x="840450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8" name="Rectangle 857"/>
            <p:cNvSpPr/>
            <p:nvPr/>
          </p:nvSpPr>
          <p:spPr>
            <a:xfrm>
              <a:off x="840450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9" name="Rectangle 858"/>
            <p:cNvSpPr/>
            <p:nvPr/>
          </p:nvSpPr>
          <p:spPr>
            <a:xfrm>
              <a:off x="840450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0" name="Rectangle 859"/>
            <p:cNvSpPr/>
            <p:nvPr/>
          </p:nvSpPr>
          <p:spPr>
            <a:xfrm>
              <a:off x="840450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1" name="Rectangle 860"/>
            <p:cNvSpPr/>
            <p:nvPr/>
          </p:nvSpPr>
          <p:spPr>
            <a:xfrm>
              <a:off x="840450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2" name="Rectangle 861"/>
            <p:cNvSpPr/>
            <p:nvPr/>
          </p:nvSpPr>
          <p:spPr>
            <a:xfrm>
              <a:off x="840450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3" name="Rectangle 862"/>
            <p:cNvSpPr/>
            <p:nvPr/>
          </p:nvSpPr>
          <p:spPr>
            <a:xfrm>
              <a:off x="840450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4" name="Rectangle 863"/>
            <p:cNvSpPr/>
            <p:nvPr/>
          </p:nvSpPr>
          <p:spPr>
            <a:xfrm>
              <a:off x="840450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5" name="Rectangle 864"/>
            <p:cNvSpPr/>
            <p:nvPr/>
          </p:nvSpPr>
          <p:spPr>
            <a:xfrm>
              <a:off x="840450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6" name="Rectangle 865"/>
            <p:cNvSpPr/>
            <p:nvPr/>
          </p:nvSpPr>
          <p:spPr>
            <a:xfrm>
              <a:off x="840450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7" name="Rectangle 866"/>
            <p:cNvSpPr/>
            <p:nvPr/>
          </p:nvSpPr>
          <p:spPr>
            <a:xfrm>
              <a:off x="840450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8" name="Rectangle 867"/>
            <p:cNvSpPr/>
            <p:nvPr/>
          </p:nvSpPr>
          <p:spPr>
            <a:xfrm>
              <a:off x="840450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9" name="Rectangle 868"/>
            <p:cNvSpPr/>
            <p:nvPr/>
          </p:nvSpPr>
          <p:spPr>
            <a:xfrm>
              <a:off x="818216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0" name="Rectangle 869"/>
            <p:cNvSpPr/>
            <p:nvPr/>
          </p:nvSpPr>
          <p:spPr>
            <a:xfrm>
              <a:off x="818216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1" name="Rectangle 870"/>
            <p:cNvSpPr/>
            <p:nvPr/>
          </p:nvSpPr>
          <p:spPr>
            <a:xfrm>
              <a:off x="818216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2" name="Rectangle 871"/>
            <p:cNvSpPr/>
            <p:nvPr/>
          </p:nvSpPr>
          <p:spPr>
            <a:xfrm>
              <a:off x="818216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3" name="Rectangle 872"/>
            <p:cNvSpPr/>
            <p:nvPr/>
          </p:nvSpPr>
          <p:spPr>
            <a:xfrm>
              <a:off x="818216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4" name="Rectangle 873"/>
            <p:cNvSpPr/>
            <p:nvPr/>
          </p:nvSpPr>
          <p:spPr>
            <a:xfrm>
              <a:off x="818216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5" name="Rectangle 874"/>
            <p:cNvSpPr/>
            <p:nvPr/>
          </p:nvSpPr>
          <p:spPr>
            <a:xfrm>
              <a:off x="818216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6" name="Rectangle 875"/>
            <p:cNvSpPr/>
            <p:nvPr/>
          </p:nvSpPr>
          <p:spPr>
            <a:xfrm>
              <a:off x="818216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7" name="Rectangle 876"/>
            <p:cNvSpPr/>
            <p:nvPr/>
          </p:nvSpPr>
          <p:spPr>
            <a:xfrm>
              <a:off x="818216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8" name="Rectangle 877"/>
            <p:cNvSpPr/>
            <p:nvPr/>
          </p:nvSpPr>
          <p:spPr>
            <a:xfrm>
              <a:off x="818216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9" name="Rectangle 878"/>
            <p:cNvSpPr/>
            <p:nvPr/>
          </p:nvSpPr>
          <p:spPr>
            <a:xfrm>
              <a:off x="818216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0" name="Rectangle 879"/>
            <p:cNvSpPr/>
            <p:nvPr/>
          </p:nvSpPr>
          <p:spPr>
            <a:xfrm>
              <a:off x="818216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1" name="Rectangle 880"/>
            <p:cNvSpPr/>
            <p:nvPr/>
          </p:nvSpPr>
          <p:spPr>
            <a:xfrm>
              <a:off x="818216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2" name="Rectangle 881"/>
            <p:cNvSpPr/>
            <p:nvPr/>
          </p:nvSpPr>
          <p:spPr>
            <a:xfrm>
              <a:off x="818216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3" name="Rectangle 882"/>
            <p:cNvSpPr/>
            <p:nvPr/>
          </p:nvSpPr>
          <p:spPr>
            <a:xfrm>
              <a:off x="818216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4" name="Rectangle 883"/>
            <p:cNvSpPr/>
            <p:nvPr/>
          </p:nvSpPr>
          <p:spPr>
            <a:xfrm>
              <a:off x="818216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5" name="Rectangle 884"/>
            <p:cNvSpPr/>
            <p:nvPr/>
          </p:nvSpPr>
          <p:spPr>
            <a:xfrm>
              <a:off x="818216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6" name="Rectangle 885"/>
            <p:cNvSpPr/>
            <p:nvPr/>
          </p:nvSpPr>
          <p:spPr>
            <a:xfrm>
              <a:off x="818216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7" name="Rectangle 886"/>
            <p:cNvSpPr/>
            <p:nvPr/>
          </p:nvSpPr>
          <p:spPr>
            <a:xfrm>
              <a:off x="795983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8" name="Rectangle 887"/>
            <p:cNvSpPr/>
            <p:nvPr/>
          </p:nvSpPr>
          <p:spPr>
            <a:xfrm>
              <a:off x="795983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89" name="Rectangle 888"/>
            <p:cNvSpPr/>
            <p:nvPr/>
          </p:nvSpPr>
          <p:spPr>
            <a:xfrm>
              <a:off x="795983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0" name="Rectangle 889"/>
            <p:cNvSpPr/>
            <p:nvPr/>
          </p:nvSpPr>
          <p:spPr>
            <a:xfrm>
              <a:off x="795983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1" name="Rectangle 890"/>
            <p:cNvSpPr/>
            <p:nvPr/>
          </p:nvSpPr>
          <p:spPr>
            <a:xfrm>
              <a:off x="795983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2" name="Rectangle 891"/>
            <p:cNvSpPr/>
            <p:nvPr/>
          </p:nvSpPr>
          <p:spPr>
            <a:xfrm>
              <a:off x="795983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4" name="Rectangle 893"/>
            <p:cNvSpPr/>
            <p:nvPr/>
          </p:nvSpPr>
          <p:spPr>
            <a:xfrm>
              <a:off x="795983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5" name="Rectangle 894"/>
            <p:cNvSpPr/>
            <p:nvPr/>
          </p:nvSpPr>
          <p:spPr>
            <a:xfrm>
              <a:off x="795983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6" name="Rectangle 895"/>
            <p:cNvSpPr/>
            <p:nvPr/>
          </p:nvSpPr>
          <p:spPr>
            <a:xfrm>
              <a:off x="795983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7" name="Rectangle 896"/>
            <p:cNvSpPr/>
            <p:nvPr/>
          </p:nvSpPr>
          <p:spPr>
            <a:xfrm>
              <a:off x="795983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8" name="Rectangle 897"/>
            <p:cNvSpPr/>
            <p:nvPr/>
          </p:nvSpPr>
          <p:spPr>
            <a:xfrm>
              <a:off x="795983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99" name="Rectangle 898"/>
            <p:cNvSpPr/>
            <p:nvPr/>
          </p:nvSpPr>
          <p:spPr>
            <a:xfrm>
              <a:off x="795983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0" name="Rectangle 899"/>
            <p:cNvSpPr/>
            <p:nvPr/>
          </p:nvSpPr>
          <p:spPr>
            <a:xfrm>
              <a:off x="795983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1" name="Rectangle 900"/>
            <p:cNvSpPr/>
            <p:nvPr/>
          </p:nvSpPr>
          <p:spPr>
            <a:xfrm>
              <a:off x="795983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2" name="Rectangle 901"/>
            <p:cNvSpPr/>
            <p:nvPr/>
          </p:nvSpPr>
          <p:spPr>
            <a:xfrm>
              <a:off x="795983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3" name="Rectangle 902"/>
            <p:cNvSpPr/>
            <p:nvPr/>
          </p:nvSpPr>
          <p:spPr>
            <a:xfrm>
              <a:off x="795983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4" name="Rectangle 903"/>
            <p:cNvSpPr/>
            <p:nvPr/>
          </p:nvSpPr>
          <p:spPr>
            <a:xfrm>
              <a:off x="795983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5" name="Rectangle 904"/>
            <p:cNvSpPr/>
            <p:nvPr/>
          </p:nvSpPr>
          <p:spPr>
            <a:xfrm>
              <a:off x="795983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6" name="Rectangle 905"/>
            <p:cNvSpPr/>
            <p:nvPr/>
          </p:nvSpPr>
          <p:spPr>
            <a:xfrm>
              <a:off x="7737497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7" name="Rectangle 906"/>
            <p:cNvSpPr/>
            <p:nvPr/>
          </p:nvSpPr>
          <p:spPr>
            <a:xfrm>
              <a:off x="7737497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8" name="Rectangle 907"/>
            <p:cNvSpPr/>
            <p:nvPr/>
          </p:nvSpPr>
          <p:spPr>
            <a:xfrm>
              <a:off x="7737497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09" name="Rectangle 908"/>
            <p:cNvSpPr/>
            <p:nvPr/>
          </p:nvSpPr>
          <p:spPr>
            <a:xfrm>
              <a:off x="7737497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0" name="Rectangle 909"/>
            <p:cNvSpPr/>
            <p:nvPr/>
          </p:nvSpPr>
          <p:spPr>
            <a:xfrm>
              <a:off x="7737497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1" name="Rectangle 910"/>
            <p:cNvSpPr/>
            <p:nvPr/>
          </p:nvSpPr>
          <p:spPr>
            <a:xfrm>
              <a:off x="7737497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2" name="Rectangle 911"/>
            <p:cNvSpPr/>
            <p:nvPr/>
          </p:nvSpPr>
          <p:spPr>
            <a:xfrm>
              <a:off x="7737497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3" name="Rectangle 912"/>
            <p:cNvSpPr/>
            <p:nvPr/>
          </p:nvSpPr>
          <p:spPr>
            <a:xfrm>
              <a:off x="7737497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4" name="Rectangle 913"/>
            <p:cNvSpPr/>
            <p:nvPr/>
          </p:nvSpPr>
          <p:spPr>
            <a:xfrm>
              <a:off x="7737497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5" name="Rectangle 914"/>
            <p:cNvSpPr/>
            <p:nvPr/>
          </p:nvSpPr>
          <p:spPr>
            <a:xfrm>
              <a:off x="7737497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6" name="Rectangle 915"/>
            <p:cNvSpPr/>
            <p:nvPr/>
          </p:nvSpPr>
          <p:spPr>
            <a:xfrm>
              <a:off x="7737497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7" name="Rectangle 916"/>
            <p:cNvSpPr/>
            <p:nvPr/>
          </p:nvSpPr>
          <p:spPr>
            <a:xfrm>
              <a:off x="7737497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8" name="Rectangle 917"/>
            <p:cNvSpPr/>
            <p:nvPr/>
          </p:nvSpPr>
          <p:spPr>
            <a:xfrm>
              <a:off x="7737497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19" name="Rectangle 918"/>
            <p:cNvSpPr/>
            <p:nvPr/>
          </p:nvSpPr>
          <p:spPr>
            <a:xfrm>
              <a:off x="7737497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0" name="Rectangle 919"/>
            <p:cNvSpPr/>
            <p:nvPr/>
          </p:nvSpPr>
          <p:spPr>
            <a:xfrm>
              <a:off x="7737497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1" name="Rectangle 920"/>
            <p:cNvSpPr/>
            <p:nvPr/>
          </p:nvSpPr>
          <p:spPr>
            <a:xfrm>
              <a:off x="7737497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2" name="Rectangle 921"/>
            <p:cNvSpPr/>
            <p:nvPr/>
          </p:nvSpPr>
          <p:spPr>
            <a:xfrm>
              <a:off x="7737497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3" name="Rectangle 922"/>
            <p:cNvSpPr/>
            <p:nvPr/>
          </p:nvSpPr>
          <p:spPr>
            <a:xfrm>
              <a:off x="7737497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4" name="Rectangle 923"/>
            <p:cNvSpPr/>
            <p:nvPr/>
          </p:nvSpPr>
          <p:spPr>
            <a:xfrm>
              <a:off x="7515162" y="9689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5" name="Rectangle 924"/>
            <p:cNvSpPr/>
            <p:nvPr/>
          </p:nvSpPr>
          <p:spPr>
            <a:xfrm>
              <a:off x="7515162" y="120539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6" name="Rectangle 925"/>
            <p:cNvSpPr/>
            <p:nvPr/>
          </p:nvSpPr>
          <p:spPr>
            <a:xfrm>
              <a:off x="7515162" y="14388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7" name="Rectangle 926"/>
            <p:cNvSpPr/>
            <p:nvPr/>
          </p:nvSpPr>
          <p:spPr>
            <a:xfrm>
              <a:off x="7515162" y="167533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8" name="Rectangle 927"/>
            <p:cNvSpPr/>
            <p:nvPr/>
          </p:nvSpPr>
          <p:spPr>
            <a:xfrm>
              <a:off x="7515162" y="19087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29" name="Rectangle 928"/>
            <p:cNvSpPr/>
            <p:nvPr/>
          </p:nvSpPr>
          <p:spPr>
            <a:xfrm>
              <a:off x="7515162" y="214527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0" name="Rectangle 929"/>
            <p:cNvSpPr/>
            <p:nvPr/>
          </p:nvSpPr>
          <p:spPr>
            <a:xfrm>
              <a:off x="7515162" y="237873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1" name="Rectangle 930"/>
            <p:cNvSpPr/>
            <p:nvPr/>
          </p:nvSpPr>
          <p:spPr>
            <a:xfrm>
              <a:off x="7515162" y="2612202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2" name="Rectangle 931"/>
            <p:cNvSpPr/>
            <p:nvPr/>
          </p:nvSpPr>
          <p:spPr>
            <a:xfrm>
              <a:off x="7515162" y="284566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3" name="Rectangle 932"/>
            <p:cNvSpPr/>
            <p:nvPr/>
          </p:nvSpPr>
          <p:spPr>
            <a:xfrm>
              <a:off x="7515162" y="3082141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4" name="Rectangle 933"/>
            <p:cNvSpPr/>
            <p:nvPr/>
          </p:nvSpPr>
          <p:spPr>
            <a:xfrm>
              <a:off x="7515162" y="331560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5" name="Rectangle 934"/>
            <p:cNvSpPr/>
            <p:nvPr/>
          </p:nvSpPr>
          <p:spPr>
            <a:xfrm>
              <a:off x="7515162" y="3552080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6" name="Rectangle 935"/>
            <p:cNvSpPr/>
            <p:nvPr/>
          </p:nvSpPr>
          <p:spPr>
            <a:xfrm>
              <a:off x="7515162" y="3785546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7" name="Rectangle 936"/>
            <p:cNvSpPr/>
            <p:nvPr/>
          </p:nvSpPr>
          <p:spPr>
            <a:xfrm>
              <a:off x="7515162" y="4022019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8" name="Rectangle 937"/>
            <p:cNvSpPr/>
            <p:nvPr/>
          </p:nvSpPr>
          <p:spPr>
            <a:xfrm>
              <a:off x="7515162" y="4255485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39" name="Rectangle 938"/>
            <p:cNvSpPr/>
            <p:nvPr/>
          </p:nvSpPr>
          <p:spPr>
            <a:xfrm>
              <a:off x="7515162" y="4491958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40" name="Rectangle 939"/>
            <p:cNvSpPr/>
            <p:nvPr/>
          </p:nvSpPr>
          <p:spPr>
            <a:xfrm>
              <a:off x="7515162" y="4725424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42" name="Rectangle 941"/>
            <p:cNvSpPr/>
            <p:nvPr/>
          </p:nvSpPr>
          <p:spPr>
            <a:xfrm>
              <a:off x="7515162" y="4961897"/>
              <a:ext cx="222335" cy="2364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CC7452-E8BE-4652-BFDC-022F211F6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42641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83" name="TextBox 1582"/>
              <p:cNvSpPr txBox="1"/>
              <p:nvPr/>
            </p:nvSpPr>
            <p:spPr>
              <a:xfrm>
                <a:off x="427343" y="332886"/>
                <a:ext cx="10922397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4.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Estimation</m:t>
                    </m:r>
                  </m:oMath>
                </a14:m>
                <a:endParaRPr lang="en-US" sz="3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States and posterior probability are estimated for the test sequences</a:t>
                </a:r>
              </a:p>
            </p:txBody>
          </p:sp>
        </mc:Choice>
        <mc:Fallback xmlns="">
          <p:sp>
            <p:nvSpPr>
              <p:cNvPr id="1583" name="TextBox 15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343" y="332886"/>
                <a:ext cx="10922397" cy="1077218"/>
              </a:xfrm>
              <a:prstGeom prst="rect">
                <a:avLst/>
              </a:prstGeom>
              <a:blipFill>
                <a:blip r:embed="rId3"/>
                <a:stretch>
                  <a:fillRect l="-1674" t="-9091" b="-15341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84" name="TextBox 1583"/>
              <p:cNvSpPr txBox="1"/>
              <p:nvPr/>
            </p:nvSpPr>
            <p:spPr>
              <a:xfrm>
                <a:off x="8573800" y="3257545"/>
                <a:ext cx="2194673" cy="471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sz="2400" i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Y</m:t>
                          </m:r>
                        </m:e>
                      </m:acc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Test</m:t>
                      </m:r>
                      <m:r>
                        <a:rPr lang="en-GB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Estimation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Viterbi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paths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0" i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84" name="TextBox 158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3800" y="3257545"/>
                <a:ext cx="2194673" cy="471539"/>
              </a:xfrm>
              <a:prstGeom prst="rect">
                <a:avLst/>
              </a:prstGeom>
              <a:blipFill rotWithShape="0">
                <a:blip r:embed="rId4"/>
                <a:stretch>
                  <a:fillRect l="-49444" r="-4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22" name="Group 1621"/>
          <p:cNvGrpSpPr/>
          <p:nvPr/>
        </p:nvGrpSpPr>
        <p:grpSpPr>
          <a:xfrm>
            <a:off x="7558152" y="3995889"/>
            <a:ext cx="4241864" cy="1002753"/>
            <a:chOff x="2046156" y="3302677"/>
            <a:chExt cx="9350708" cy="1351392"/>
          </a:xfrm>
        </p:grpSpPr>
        <p:pic>
          <p:nvPicPr>
            <p:cNvPr id="1623" name="Picture 162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91" t="12772" r="14534" b="69566"/>
            <a:stretch/>
          </p:blipFill>
          <p:spPr>
            <a:xfrm>
              <a:off x="2046156" y="3302677"/>
              <a:ext cx="8996515" cy="1111046"/>
            </a:xfrm>
            <a:prstGeom prst="rect">
              <a:avLst/>
            </a:prstGeom>
          </p:spPr>
        </p:pic>
        <p:pic>
          <p:nvPicPr>
            <p:cNvPr id="1624" name="Picture 16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70" t="40906" r="14455" b="41432"/>
            <a:stretch/>
          </p:blipFill>
          <p:spPr>
            <a:xfrm>
              <a:off x="2400350" y="3543023"/>
              <a:ext cx="8996514" cy="1111046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25" name="TextBox 1624"/>
              <p:cNvSpPr txBox="1"/>
              <p:nvPr/>
            </p:nvSpPr>
            <p:spPr>
              <a:xfrm>
                <a:off x="8780514" y="5054937"/>
                <a:ext cx="19578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Posterior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Probability</m:t>
                      </m:r>
                    </m:oMath>
                  </m:oMathPara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25" name="TextBox 16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0514" y="5054937"/>
                <a:ext cx="1957812" cy="461665"/>
              </a:xfrm>
              <a:prstGeom prst="rect">
                <a:avLst/>
              </a:prstGeom>
              <a:blipFill rotWithShape="0">
                <a:blip r:embed="rId6"/>
                <a:stretch>
                  <a:fillRect l="-26708" r="-25466"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28" name="TextBox 1627"/>
          <p:cNvSpPr txBox="1"/>
          <p:nvPr/>
        </p:nvSpPr>
        <p:spPr>
          <a:xfrm>
            <a:off x="5121907" y="2362336"/>
            <a:ext cx="21343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Viterbi Algorithm</a:t>
            </a:r>
          </a:p>
        </p:txBody>
      </p:sp>
      <p:sp>
        <p:nvSpPr>
          <p:cNvPr id="1629" name="TextBox 1628"/>
          <p:cNvSpPr txBox="1"/>
          <p:nvPr/>
        </p:nvSpPr>
        <p:spPr>
          <a:xfrm>
            <a:off x="4786774" y="4366053"/>
            <a:ext cx="27866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Forward-Backward</a:t>
            </a:r>
          </a:p>
          <a:p>
            <a:pPr algn="ctr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Algorithm</a:t>
            </a:r>
            <a:endParaRPr lang="en-US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B81CD89F-5ACA-45FF-8532-FE5BA8520F45}"/>
                  </a:ext>
                </a:extLst>
              </p:cNvPr>
              <p:cNvSpPr txBox="1"/>
              <p:nvPr/>
            </p:nvSpPr>
            <p:spPr>
              <a:xfrm>
                <a:off x="1302582" y="6378774"/>
                <a:ext cx="2793613" cy="477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Estimated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81CD89F-5ACA-45FF-8532-FE5BA8520F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2582" y="6378774"/>
                <a:ext cx="2793613" cy="477118"/>
              </a:xfrm>
              <a:prstGeom prst="rect">
                <a:avLst/>
              </a:prstGeom>
              <a:blipFill rotWithShape="0">
                <a:blip r:embed="rId7"/>
                <a:stretch>
                  <a:fillRect t="-7595" b="-265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0" name="Picture 8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7662" y="3645415"/>
            <a:ext cx="4365861" cy="2733359"/>
          </a:xfrm>
          <a:prstGeom prst="rect">
            <a:avLst/>
          </a:prstGeom>
        </p:spPr>
      </p:pic>
      <p:sp>
        <p:nvSpPr>
          <p:cNvPr id="128" name="Right Arrow 127"/>
          <p:cNvSpPr/>
          <p:nvPr/>
        </p:nvSpPr>
        <p:spPr>
          <a:xfrm>
            <a:off x="5741263" y="3456191"/>
            <a:ext cx="959149" cy="713937"/>
          </a:xfrm>
          <a:prstGeom prst="rightArrow">
            <a:avLst>
              <a:gd name="adj1" fmla="val 50000"/>
              <a:gd name="adj2" fmla="val 7421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992531" y="2041339"/>
            <a:ext cx="3357210" cy="1216237"/>
            <a:chOff x="7992531" y="2041339"/>
            <a:chExt cx="3357210" cy="1216237"/>
          </a:xfrm>
        </p:grpSpPr>
        <p:sp>
          <p:nvSpPr>
            <p:cNvPr id="323" name="Rectangle 322"/>
            <p:cNvSpPr/>
            <p:nvPr/>
          </p:nvSpPr>
          <p:spPr>
            <a:xfrm>
              <a:off x="11139915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4" name="Rectangle 323"/>
            <p:cNvSpPr/>
            <p:nvPr/>
          </p:nvSpPr>
          <p:spPr>
            <a:xfrm>
              <a:off x="11139915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5" name="Rectangle 324"/>
            <p:cNvSpPr/>
            <p:nvPr/>
          </p:nvSpPr>
          <p:spPr>
            <a:xfrm>
              <a:off x="11139915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6" name="Rectangle 325"/>
            <p:cNvSpPr/>
            <p:nvPr/>
          </p:nvSpPr>
          <p:spPr>
            <a:xfrm>
              <a:off x="11139915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7" name="Rectangle 326"/>
            <p:cNvSpPr/>
            <p:nvPr/>
          </p:nvSpPr>
          <p:spPr>
            <a:xfrm>
              <a:off x="11139915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8" name="Rectangle 327"/>
            <p:cNvSpPr/>
            <p:nvPr/>
          </p:nvSpPr>
          <p:spPr>
            <a:xfrm>
              <a:off x="11139915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9" name="Rectangle 328"/>
            <p:cNvSpPr/>
            <p:nvPr/>
          </p:nvSpPr>
          <p:spPr>
            <a:xfrm>
              <a:off x="10930090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0" name="Rectangle 329"/>
            <p:cNvSpPr/>
            <p:nvPr/>
          </p:nvSpPr>
          <p:spPr>
            <a:xfrm>
              <a:off x="10930090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1" name="Rectangle 330"/>
            <p:cNvSpPr/>
            <p:nvPr/>
          </p:nvSpPr>
          <p:spPr>
            <a:xfrm>
              <a:off x="10930090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2" name="Rectangle 331"/>
            <p:cNvSpPr/>
            <p:nvPr/>
          </p:nvSpPr>
          <p:spPr>
            <a:xfrm>
              <a:off x="10930090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10930090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4" name="Rectangle 333"/>
            <p:cNvSpPr/>
            <p:nvPr/>
          </p:nvSpPr>
          <p:spPr>
            <a:xfrm>
              <a:off x="10930090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5" name="Rectangle 334"/>
            <p:cNvSpPr/>
            <p:nvPr/>
          </p:nvSpPr>
          <p:spPr>
            <a:xfrm>
              <a:off x="10720265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10720265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7" name="Rectangle 336"/>
            <p:cNvSpPr/>
            <p:nvPr/>
          </p:nvSpPr>
          <p:spPr>
            <a:xfrm>
              <a:off x="10720265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8" name="Rectangle 337"/>
            <p:cNvSpPr/>
            <p:nvPr/>
          </p:nvSpPr>
          <p:spPr>
            <a:xfrm>
              <a:off x="10720265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9" name="Rectangle 338"/>
            <p:cNvSpPr/>
            <p:nvPr/>
          </p:nvSpPr>
          <p:spPr>
            <a:xfrm>
              <a:off x="10720265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0" name="Rectangle 339"/>
            <p:cNvSpPr/>
            <p:nvPr/>
          </p:nvSpPr>
          <p:spPr>
            <a:xfrm>
              <a:off x="10720265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1" name="Rectangle 340"/>
            <p:cNvSpPr/>
            <p:nvPr/>
          </p:nvSpPr>
          <p:spPr>
            <a:xfrm>
              <a:off x="10510440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2" name="Rectangle 341"/>
            <p:cNvSpPr/>
            <p:nvPr/>
          </p:nvSpPr>
          <p:spPr>
            <a:xfrm>
              <a:off x="10510440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3" name="Rectangle 342"/>
            <p:cNvSpPr/>
            <p:nvPr/>
          </p:nvSpPr>
          <p:spPr>
            <a:xfrm>
              <a:off x="10510440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10510440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10510440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10510440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10300614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10300614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9" name="Rectangle 348"/>
            <p:cNvSpPr/>
            <p:nvPr/>
          </p:nvSpPr>
          <p:spPr>
            <a:xfrm>
              <a:off x="10300614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0" name="Rectangle 349"/>
            <p:cNvSpPr/>
            <p:nvPr/>
          </p:nvSpPr>
          <p:spPr>
            <a:xfrm>
              <a:off x="10300614" y="2650754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10300614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2" name="Rectangle 351"/>
            <p:cNvSpPr/>
            <p:nvPr/>
          </p:nvSpPr>
          <p:spPr>
            <a:xfrm>
              <a:off x="10300614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3" name="Rectangle 352"/>
            <p:cNvSpPr/>
            <p:nvPr/>
          </p:nvSpPr>
          <p:spPr>
            <a:xfrm>
              <a:off x="10090788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10090788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5" name="Rectangle 354"/>
            <p:cNvSpPr/>
            <p:nvPr/>
          </p:nvSpPr>
          <p:spPr>
            <a:xfrm>
              <a:off x="10090788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6" name="Rectangle 355"/>
            <p:cNvSpPr/>
            <p:nvPr/>
          </p:nvSpPr>
          <p:spPr>
            <a:xfrm>
              <a:off x="10090788" y="2650754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7" name="Rectangle 356"/>
            <p:cNvSpPr/>
            <p:nvPr/>
          </p:nvSpPr>
          <p:spPr>
            <a:xfrm>
              <a:off x="10090788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8" name="Rectangle 357"/>
            <p:cNvSpPr/>
            <p:nvPr/>
          </p:nvSpPr>
          <p:spPr>
            <a:xfrm>
              <a:off x="10090788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9" name="Rectangle 358"/>
            <p:cNvSpPr/>
            <p:nvPr/>
          </p:nvSpPr>
          <p:spPr>
            <a:xfrm>
              <a:off x="9880964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0" name="Rectangle 359"/>
            <p:cNvSpPr/>
            <p:nvPr/>
          </p:nvSpPr>
          <p:spPr>
            <a:xfrm>
              <a:off x="9880964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1" name="Rectangle 360"/>
            <p:cNvSpPr/>
            <p:nvPr/>
          </p:nvSpPr>
          <p:spPr>
            <a:xfrm>
              <a:off x="9880964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2" name="Rectangle 361"/>
            <p:cNvSpPr/>
            <p:nvPr/>
          </p:nvSpPr>
          <p:spPr>
            <a:xfrm>
              <a:off x="9880964" y="2650754"/>
              <a:ext cx="209826" cy="2040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3" name="Rectangle 362"/>
            <p:cNvSpPr/>
            <p:nvPr/>
          </p:nvSpPr>
          <p:spPr>
            <a:xfrm>
              <a:off x="9880964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4" name="Rectangle 363"/>
            <p:cNvSpPr/>
            <p:nvPr/>
          </p:nvSpPr>
          <p:spPr>
            <a:xfrm>
              <a:off x="9880964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5" name="Rectangle 364"/>
            <p:cNvSpPr/>
            <p:nvPr/>
          </p:nvSpPr>
          <p:spPr>
            <a:xfrm>
              <a:off x="9671138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6" name="Rectangle 365"/>
            <p:cNvSpPr/>
            <p:nvPr/>
          </p:nvSpPr>
          <p:spPr>
            <a:xfrm>
              <a:off x="9671138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9671138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8" name="Rectangle 367"/>
            <p:cNvSpPr/>
            <p:nvPr/>
          </p:nvSpPr>
          <p:spPr>
            <a:xfrm>
              <a:off x="9671138" y="2650754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9" name="Rectangle 368"/>
            <p:cNvSpPr/>
            <p:nvPr/>
          </p:nvSpPr>
          <p:spPr>
            <a:xfrm>
              <a:off x="9671138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0" name="Rectangle 369"/>
            <p:cNvSpPr/>
            <p:nvPr/>
          </p:nvSpPr>
          <p:spPr>
            <a:xfrm>
              <a:off x="9671138" y="3053571"/>
              <a:ext cx="209826" cy="20400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1" name="Rectangle 370"/>
            <p:cNvSpPr/>
            <p:nvPr/>
          </p:nvSpPr>
          <p:spPr>
            <a:xfrm>
              <a:off x="9461312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2" name="Rectangle 371"/>
            <p:cNvSpPr/>
            <p:nvPr/>
          </p:nvSpPr>
          <p:spPr>
            <a:xfrm>
              <a:off x="9461312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3" name="Rectangle 372"/>
            <p:cNvSpPr/>
            <p:nvPr/>
          </p:nvSpPr>
          <p:spPr>
            <a:xfrm>
              <a:off x="9461312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4" name="Rectangle 373"/>
            <p:cNvSpPr/>
            <p:nvPr/>
          </p:nvSpPr>
          <p:spPr>
            <a:xfrm>
              <a:off x="9461312" y="2650754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5" name="Rectangle 374"/>
            <p:cNvSpPr/>
            <p:nvPr/>
          </p:nvSpPr>
          <p:spPr>
            <a:xfrm>
              <a:off x="9461312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6" name="Rectangle 375"/>
            <p:cNvSpPr/>
            <p:nvPr/>
          </p:nvSpPr>
          <p:spPr>
            <a:xfrm>
              <a:off x="9461312" y="3053571"/>
              <a:ext cx="209826" cy="20400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7" name="Rectangle 376"/>
            <p:cNvSpPr/>
            <p:nvPr/>
          </p:nvSpPr>
          <p:spPr>
            <a:xfrm>
              <a:off x="9251487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8" name="Rectangle 377"/>
            <p:cNvSpPr/>
            <p:nvPr/>
          </p:nvSpPr>
          <p:spPr>
            <a:xfrm>
              <a:off x="9251487" y="2245343"/>
              <a:ext cx="209826" cy="2040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9" name="Rectangle 378"/>
            <p:cNvSpPr/>
            <p:nvPr/>
          </p:nvSpPr>
          <p:spPr>
            <a:xfrm>
              <a:off x="9251487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0" name="Rectangle 379"/>
            <p:cNvSpPr/>
            <p:nvPr/>
          </p:nvSpPr>
          <p:spPr>
            <a:xfrm>
              <a:off x="9251487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1" name="Rectangle 380"/>
            <p:cNvSpPr/>
            <p:nvPr/>
          </p:nvSpPr>
          <p:spPr>
            <a:xfrm>
              <a:off x="9251487" y="285216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2" name="Rectangle 381"/>
            <p:cNvSpPr/>
            <p:nvPr/>
          </p:nvSpPr>
          <p:spPr>
            <a:xfrm>
              <a:off x="9251488" y="3053571"/>
              <a:ext cx="209826" cy="20400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3" name="Rectangle 382"/>
            <p:cNvSpPr/>
            <p:nvPr/>
          </p:nvSpPr>
          <p:spPr>
            <a:xfrm>
              <a:off x="9041663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4" name="Rectangle 383"/>
            <p:cNvSpPr/>
            <p:nvPr/>
          </p:nvSpPr>
          <p:spPr>
            <a:xfrm>
              <a:off x="9041663" y="2245343"/>
              <a:ext cx="209826" cy="204003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5" name="Rectangle 384"/>
            <p:cNvSpPr/>
            <p:nvPr/>
          </p:nvSpPr>
          <p:spPr>
            <a:xfrm>
              <a:off x="9041663" y="2446751"/>
              <a:ext cx="209826" cy="2040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6" name="Rectangle 385"/>
            <p:cNvSpPr/>
            <p:nvPr/>
          </p:nvSpPr>
          <p:spPr>
            <a:xfrm>
              <a:off x="9041663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7" name="Rectangle 386"/>
            <p:cNvSpPr/>
            <p:nvPr/>
          </p:nvSpPr>
          <p:spPr>
            <a:xfrm>
              <a:off x="9041663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8" name="Rectangle 387"/>
            <p:cNvSpPr/>
            <p:nvPr/>
          </p:nvSpPr>
          <p:spPr>
            <a:xfrm>
              <a:off x="9041663" y="3053571"/>
              <a:ext cx="209826" cy="2040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9" name="Rectangle 388"/>
            <p:cNvSpPr/>
            <p:nvPr/>
          </p:nvSpPr>
          <p:spPr>
            <a:xfrm>
              <a:off x="8831838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0" name="Rectangle 389"/>
            <p:cNvSpPr/>
            <p:nvPr/>
          </p:nvSpPr>
          <p:spPr>
            <a:xfrm>
              <a:off x="8831838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1" name="Rectangle 390"/>
            <p:cNvSpPr/>
            <p:nvPr/>
          </p:nvSpPr>
          <p:spPr>
            <a:xfrm>
              <a:off x="8831838" y="2446751"/>
              <a:ext cx="209826" cy="20400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2" name="Rectangle 391"/>
            <p:cNvSpPr/>
            <p:nvPr/>
          </p:nvSpPr>
          <p:spPr>
            <a:xfrm>
              <a:off x="8831838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3" name="Rectangle 392"/>
            <p:cNvSpPr/>
            <p:nvPr/>
          </p:nvSpPr>
          <p:spPr>
            <a:xfrm>
              <a:off x="8831838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4" name="Rectangle 393"/>
            <p:cNvSpPr/>
            <p:nvPr/>
          </p:nvSpPr>
          <p:spPr>
            <a:xfrm>
              <a:off x="8831839" y="3053571"/>
              <a:ext cx="209826" cy="20400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5" name="Rectangle 394"/>
            <p:cNvSpPr/>
            <p:nvPr/>
          </p:nvSpPr>
          <p:spPr>
            <a:xfrm>
              <a:off x="8622013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8622013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8622013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8622013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9" name="Rectangle 398"/>
            <p:cNvSpPr/>
            <p:nvPr/>
          </p:nvSpPr>
          <p:spPr>
            <a:xfrm>
              <a:off x="8622013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0" name="Rectangle 399"/>
            <p:cNvSpPr/>
            <p:nvPr/>
          </p:nvSpPr>
          <p:spPr>
            <a:xfrm>
              <a:off x="8622014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1" name="Rectangle 400"/>
            <p:cNvSpPr/>
            <p:nvPr/>
          </p:nvSpPr>
          <p:spPr>
            <a:xfrm>
              <a:off x="8412188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2" name="Rectangle 401"/>
            <p:cNvSpPr/>
            <p:nvPr/>
          </p:nvSpPr>
          <p:spPr>
            <a:xfrm>
              <a:off x="8412188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3" name="Rectangle 402"/>
            <p:cNvSpPr/>
            <p:nvPr/>
          </p:nvSpPr>
          <p:spPr>
            <a:xfrm>
              <a:off x="8412188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4" name="Rectangle 403"/>
            <p:cNvSpPr/>
            <p:nvPr/>
          </p:nvSpPr>
          <p:spPr>
            <a:xfrm>
              <a:off x="8412188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5" name="Rectangle 404"/>
            <p:cNvSpPr/>
            <p:nvPr/>
          </p:nvSpPr>
          <p:spPr>
            <a:xfrm>
              <a:off x="8412188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6" name="Rectangle 405"/>
            <p:cNvSpPr/>
            <p:nvPr/>
          </p:nvSpPr>
          <p:spPr>
            <a:xfrm>
              <a:off x="8412189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7" name="Rectangle 406"/>
            <p:cNvSpPr/>
            <p:nvPr/>
          </p:nvSpPr>
          <p:spPr>
            <a:xfrm>
              <a:off x="8202364" y="204134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8" name="Rectangle 407"/>
            <p:cNvSpPr/>
            <p:nvPr/>
          </p:nvSpPr>
          <p:spPr>
            <a:xfrm>
              <a:off x="8202364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9" name="Rectangle 408"/>
            <p:cNvSpPr/>
            <p:nvPr/>
          </p:nvSpPr>
          <p:spPr>
            <a:xfrm>
              <a:off x="8202364" y="244675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0" name="Rectangle 409"/>
            <p:cNvSpPr/>
            <p:nvPr/>
          </p:nvSpPr>
          <p:spPr>
            <a:xfrm>
              <a:off x="8202364" y="2650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1" name="Rectangle 410"/>
            <p:cNvSpPr/>
            <p:nvPr/>
          </p:nvSpPr>
          <p:spPr>
            <a:xfrm>
              <a:off x="8202366" y="285216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2" name="Rectangle 411"/>
            <p:cNvSpPr/>
            <p:nvPr/>
          </p:nvSpPr>
          <p:spPr>
            <a:xfrm>
              <a:off x="8202364" y="30535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3" name="Rectangle 412"/>
            <p:cNvSpPr/>
            <p:nvPr/>
          </p:nvSpPr>
          <p:spPr>
            <a:xfrm>
              <a:off x="7992538" y="2041339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4" name="Rectangle 413"/>
            <p:cNvSpPr/>
            <p:nvPr/>
          </p:nvSpPr>
          <p:spPr>
            <a:xfrm>
              <a:off x="7992538" y="224534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5" name="Rectangle 414"/>
            <p:cNvSpPr/>
            <p:nvPr/>
          </p:nvSpPr>
          <p:spPr>
            <a:xfrm>
              <a:off x="7992538" y="2446754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6" name="Rectangle 415"/>
            <p:cNvSpPr/>
            <p:nvPr/>
          </p:nvSpPr>
          <p:spPr>
            <a:xfrm>
              <a:off x="7992538" y="2650760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7" name="Rectangle 416"/>
            <p:cNvSpPr/>
            <p:nvPr/>
          </p:nvSpPr>
          <p:spPr>
            <a:xfrm>
              <a:off x="7992531" y="2852171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8" name="Rectangle 417"/>
            <p:cNvSpPr/>
            <p:nvPr/>
          </p:nvSpPr>
          <p:spPr>
            <a:xfrm>
              <a:off x="7992544" y="3053573"/>
              <a:ext cx="209826" cy="2040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16" name="TextBox 515"/>
              <p:cNvSpPr txBox="1"/>
              <p:nvPr/>
            </p:nvSpPr>
            <p:spPr>
              <a:xfrm>
                <a:off x="2327006" y="3141944"/>
                <a:ext cx="79366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Test</m:t>
                      </m:r>
                    </m:oMath>
                  </m:oMathPara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16" name="TextBox 5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7006" y="3141944"/>
                <a:ext cx="793669" cy="461665"/>
              </a:xfrm>
              <a:prstGeom prst="rect">
                <a:avLst/>
              </a:prstGeom>
              <a:blipFill rotWithShape="0">
                <a:blip r:embed="rId9"/>
                <a:stretch>
                  <a:fillRect l="-18462" r="-10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17" name="Group 516"/>
          <p:cNvGrpSpPr/>
          <p:nvPr/>
        </p:nvGrpSpPr>
        <p:grpSpPr>
          <a:xfrm>
            <a:off x="1045235" y="1823453"/>
            <a:ext cx="3357210" cy="1216237"/>
            <a:chOff x="7515162" y="5291619"/>
            <a:chExt cx="3557360" cy="1409817"/>
          </a:xfrm>
        </p:grpSpPr>
        <p:sp>
          <p:nvSpPr>
            <p:cNvPr id="518" name="Rectangle 517"/>
            <p:cNvSpPr/>
            <p:nvPr/>
          </p:nvSpPr>
          <p:spPr>
            <a:xfrm>
              <a:off x="1085018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9" name="Rectangle 518"/>
            <p:cNvSpPr/>
            <p:nvPr/>
          </p:nvSpPr>
          <p:spPr>
            <a:xfrm>
              <a:off x="1085018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0" name="Rectangle 519"/>
            <p:cNvSpPr/>
            <p:nvPr/>
          </p:nvSpPr>
          <p:spPr>
            <a:xfrm>
              <a:off x="1085018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1" name="Rectangle 520"/>
            <p:cNvSpPr/>
            <p:nvPr/>
          </p:nvSpPr>
          <p:spPr>
            <a:xfrm>
              <a:off x="1085018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2" name="Rectangle 521"/>
            <p:cNvSpPr/>
            <p:nvPr/>
          </p:nvSpPr>
          <p:spPr>
            <a:xfrm>
              <a:off x="1085018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3" name="Rectangle 522"/>
            <p:cNvSpPr/>
            <p:nvPr/>
          </p:nvSpPr>
          <p:spPr>
            <a:xfrm>
              <a:off x="1085018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4" name="Rectangle 523"/>
            <p:cNvSpPr/>
            <p:nvPr/>
          </p:nvSpPr>
          <p:spPr>
            <a:xfrm>
              <a:off x="1062785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5" name="Rectangle 524"/>
            <p:cNvSpPr/>
            <p:nvPr/>
          </p:nvSpPr>
          <p:spPr>
            <a:xfrm>
              <a:off x="1062785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6" name="Rectangle 525"/>
            <p:cNvSpPr/>
            <p:nvPr/>
          </p:nvSpPr>
          <p:spPr>
            <a:xfrm>
              <a:off x="1062785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7" name="Rectangle 526"/>
            <p:cNvSpPr/>
            <p:nvPr/>
          </p:nvSpPr>
          <p:spPr>
            <a:xfrm>
              <a:off x="1062785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8" name="Rectangle 527"/>
            <p:cNvSpPr/>
            <p:nvPr/>
          </p:nvSpPr>
          <p:spPr>
            <a:xfrm>
              <a:off x="1062785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9" name="Rectangle 528"/>
            <p:cNvSpPr/>
            <p:nvPr/>
          </p:nvSpPr>
          <p:spPr>
            <a:xfrm>
              <a:off x="1062785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0" name="Rectangle 529"/>
            <p:cNvSpPr/>
            <p:nvPr/>
          </p:nvSpPr>
          <p:spPr>
            <a:xfrm>
              <a:off x="1040551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1" name="Rectangle 530"/>
            <p:cNvSpPr/>
            <p:nvPr/>
          </p:nvSpPr>
          <p:spPr>
            <a:xfrm>
              <a:off x="1040551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2" name="Rectangle 531"/>
            <p:cNvSpPr/>
            <p:nvPr/>
          </p:nvSpPr>
          <p:spPr>
            <a:xfrm>
              <a:off x="1040551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3" name="Rectangle 532"/>
            <p:cNvSpPr/>
            <p:nvPr/>
          </p:nvSpPr>
          <p:spPr>
            <a:xfrm>
              <a:off x="1040551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4" name="Rectangle 533"/>
            <p:cNvSpPr/>
            <p:nvPr/>
          </p:nvSpPr>
          <p:spPr>
            <a:xfrm>
              <a:off x="1040551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5" name="Rectangle 534"/>
            <p:cNvSpPr/>
            <p:nvPr/>
          </p:nvSpPr>
          <p:spPr>
            <a:xfrm>
              <a:off x="1040551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6" name="Rectangle 535"/>
            <p:cNvSpPr/>
            <p:nvPr/>
          </p:nvSpPr>
          <p:spPr>
            <a:xfrm>
              <a:off x="1018318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7" name="Rectangle 536"/>
            <p:cNvSpPr/>
            <p:nvPr/>
          </p:nvSpPr>
          <p:spPr>
            <a:xfrm>
              <a:off x="1018318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8" name="Rectangle 537"/>
            <p:cNvSpPr/>
            <p:nvPr/>
          </p:nvSpPr>
          <p:spPr>
            <a:xfrm>
              <a:off x="1018318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9" name="Rectangle 538"/>
            <p:cNvSpPr/>
            <p:nvPr/>
          </p:nvSpPr>
          <p:spPr>
            <a:xfrm>
              <a:off x="1018318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0" name="Rectangle 539"/>
            <p:cNvSpPr/>
            <p:nvPr/>
          </p:nvSpPr>
          <p:spPr>
            <a:xfrm>
              <a:off x="1018318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1" name="Rectangle 540"/>
            <p:cNvSpPr/>
            <p:nvPr/>
          </p:nvSpPr>
          <p:spPr>
            <a:xfrm>
              <a:off x="1018318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2" name="Rectangle 541"/>
            <p:cNvSpPr/>
            <p:nvPr/>
          </p:nvSpPr>
          <p:spPr>
            <a:xfrm>
              <a:off x="996084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3" name="Rectangle 542"/>
            <p:cNvSpPr/>
            <p:nvPr/>
          </p:nvSpPr>
          <p:spPr>
            <a:xfrm>
              <a:off x="996084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4" name="Rectangle 543"/>
            <p:cNvSpPr/>
            <p:nvPr/>
          </p:nvSpPr>
          <p:spPr>
            <a:xfrm>
              <a:off x="996084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5" name="Rectangle 544"/>
            <p:cNvSpPr/>
            <p:nvPr/>
          </p:nvSpPr>
          <p:spPr>
            <a:xfrm>
              <a:off x="996084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6" name="Rectangle 545"/>
            <p:cNvSpPr/>
            <p:nvPr/>
          </p:nvSpPr>
          <p:spPr>
            <a:xfrm>
              <a:off x="996084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7" name="Rectangle 546"/>
            <p:cNvSpPr/>
            <p:nvPr/>
          </p:nvSpPr>
          <p:spPr>
            <a:xfrm>
              <a:off x="996084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8" name="Rectangle 547"/>
            <p:cNvSpPr/>
            <p:nvPr/>
          </p:nvSpPr>
          <p:spPr>
            <a:xfrm>
              <a:off x="973851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9" name="Rectangle 548"/>
            <p:cNvSpPr/>
            <p:nvPr/>
          </p:nvSpPr>
          <p:spPr>
            <a:xfrm>
              <a:off x="973851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0" name="Rectangle 549"/>
            <p:cNvSpPr/>
            <p:nvPr/>
          </p:nvSpPr>
          <p:spPr>
            <a:xfrm>
              <a:off x="973851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1" name="Rectangle 550"/>
            <p:cNvSpPr/>
            <p:nvPr/>
          </p:nvSpPr>
          <p:spPr>
            <a:xfrm>
              <a:off x="973851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2" name="Rectangle 551"/>
            <p:cNvSpPr/>
            <p:nvPr/>
          </p:nvSpPr>
          <p:spPr>
            <a:xfrm>
              <a:off x="973851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3" name="Rectangle 552"/>
            <p:cNvSpPr/>
            <p:nvPr/>
          </p:nvSpPr>
          <p:spPr>
            <a:xfrm>
              <a:off x="973851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4" name="Rectangle 553"/>
            <p:cNvSpPr/>
            <p:nvPr/>
          </p:nvSpPr>
          <p:spPr>
            <a:xfrm>
              <a:off x="951617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5" name="Rectangle 554"/>
            <p:cNvSpPr/>
            <p:nvPr/>
          </p:nvSpPr>
          <p:spPr>
            <a:xfrm>
              <a:off x="951617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6" name="Rectangle 555"/>
            <p:cNvSpPr/>
            <p:nvPr/>
          </p:nvSpPr>
          <p:spPr>
            <a:xfrm>
              <a:off x="951617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7" name="Rectangle 556"/>
            <p:cNvSpPr/>
            <p:nvPr/>
          </p:nvSpPr>
          <p:spPr>
            <a:xfrm>
              <a:off x="951617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951617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9" name="Rectangle 558"/>
            <p:cNvSpPr/>
            <p:nvPr/>
          </p:nvSpPr>
          <p:spPr>
            <a:xfrm>
              <a:off x="951617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0" name="Rectangle 559"/>
            <p:cNvSpPr/>
            <p:nvPr/>
          </p:nvSpPr>
          <p:spPr>
            <a:xfrm>
              <a:off x="929384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929384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2" name="Rectangle 561"/>
            <p:cNvSpPr/>
            <p:nvPr/>
          </p:nvSpPr>
          <p:spPr>
            <a:xfrm>
              <a:off x="929384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3" name="Rectangle 562"/>
            <p:cNvSpPr/>
            <p:nvPr/>
          </p:nvSpPr>
          <p:spPr>
            <a:xfrm>
              <a:off x="929384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929384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5" name="Rectangle 564"/>
            <p:cNvSpPr/>
            <p:nvPr/>
          </p:nvSpPr>
          <p:spPr>
            <a:xfrm>
              <a:off x="929384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6" name="Rectangle 565"/>
            <p:cNvSpPr/>
            <p:nvPr/>
          </p:nvSpPr>
          <p:spPr>
            <a:xfrm>
              <a:off x="907150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907150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8" name="Rectangle 567"/>
            <p:cNvSpPr/>
            <p:nvPr/>
          </p:nvSpPr>
          <p:spPr>
            <a:xfrm>
              <a:off x="907150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9" name="Rectangle 568"/>
            <p:cNvSpPr/>
            <p:nvPr/>
          </p:nvSpPr>
          <p:spPr>
            <a:xfrm>
              <a:off x="907150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907150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1" name="Rectangle 570"/>
            <p:cNvSpPr/>
            <p:nvPr/>
          </p:nvSpPr>
          <p:spPr>
            <a:xfrm>
              <a:off x="907150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2" name="Rectangle 571"/>
            <p:cNvSpPr/>
            <p:nvPr/>
          </p:nvSpPr>
          <p:spPr>
            <a:xfrm>
              <a:off x="884917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884917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4" name="Rectangle 573"/>
            <p:cNvSpPr/>
            <p:nvPr/>
          </p:nvSpPr>
          <p:spPr>
            <a:xfrm>
              <a:off x="884917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5" name="Rectangle 574"/>
            <p:cNvSpPr/>
            <p:nvPr/>
          </p:nvSpPr>
          <p:spPr>
            <a:xfrm>
              <a:off x="884917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884917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7" name="Rectangle 576"/>
            <p:cNvSpPr/>
            <p:nvPr/>
          </p:nvSpPr>
          <p:spPr>
            <a:xfrm>
              <a:off x="884917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8" name="Rectangle 577"/>
            <p:cNvSpPr/>
            <p:nvPr/>
          </p:nvSpPr>
          <p:spPr>
            <a:xfrm>
              <a:off x="862683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862683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0" name="Rectangle 579"/>
            <p:cNvSpPr/>
            <p:nvPr/>
          </p:nvSpPr>
          <p:spPr>
            <a:xfrm>
              <a:off x="862683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1" name="Rectangle 580"/>
            <p:cNvSpPr/>
            <p:nvPr/>
          </p:nvSpPr>
          <p:spPr>
            <a:xfrm>
              <a:off x="862683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862683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3" name="Rectangle 582"/>
            <p:cNvSpPr/>
            <p:nvPr/>
          </p:nvSpPr>
          <p:spPr>
            <a:xfrm>
              <a:off x="862683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4" name="Rectangle 583"/>
            <p:cNvSpPr/>
            <p:nvPr/>
          </p:nvSpPr>
          <p:spPr>
            <a:xfrm>
              <a:off x="840450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840450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6" name="Rectangle 585"/>
            <p:cNvSpPr/>
            <p:nvPr/>
          </p:nvSpPr>
          <p:spPr>
            <a:xfrm>
              <a:off x="840450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7" name="Rectangle 586"/>
            <p:cNvSpPr/>
            <p:nvPr/>
          </p:nvSpPr>
          <p:spPr>
            <a:xfrm>
              <a:off x="840450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840450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9" name="Rectangle 588"/>
            <p:cNvSpPr/>
            <p:nvPr/>
          </p:nvSpPr>
          <p:spPr>
            <a:xfrm>
              <a:off x="840450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0" name="Rectangle 589"/>
            <p:cNvSpPr/>
            <p:nvPr/>
          </p:nvSpPr>
          <p:spPr>
            <a:xfrm>
              <a:off x="818216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818216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2" name="Rectangle 591"/>
            <p:cNvSpPr/>
            <p:nvPr/>
          </p:nvSpPr>
          <p:spPr>
            <a:xfrm>
              <a:off x="818216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3" name="Rectangle 592"/>
            <p:cNvSpPr/>
            <p:nvPr/>
          </p:nvSpPr>
          <p:spPr>
            <a:xfrm>
              <a:off x="818216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818216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5" name="Rectangle 594"/>
            <p:cNvSpPr/>
            <p:nvPr/>
          </p:nvSpPr>
          <p:spPr>
            <a:xfrm>
              <a:off x="818216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6" name="Rectangle 595"/>
            <p:cNvSpPr/>
            <p:nvPr/>
          </p:nvSpPr>
          <p:spPr>
            <a:xfrm>
              <a:off x="795983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795983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8" name="Rectangle 597"/>
            <p:cNvSpPr/>
            <p:nvPr/>
          </p:nvSpPr>
          <p:spPr>
            <a:xfrm>
              <a:off x="795983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9" name="Rectangle 598"/>
            <p:cNvSpPr/>
            <p:nvPr/>
          </p:nvSpPr>
          <p:spPr>
            <a:xfrm>
              <a:off x="795983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795983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1" name="Rectangle 600"/>
            <p:cNvSpPr/>
            <p:nvPr/>
          </p:nvSpPr>
          <p:spPr>
            <a:xfrm>
              <a:off x="795983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2" name="Rectangle 601"/>
            <p:cNvSpPr/>
            <p:nvPr/>
          </p:nvSpPr>
          <p:spPr>
            <a:xfrm>
              <a:off x="7737497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7737497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7737497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5" name="Rectangle 604"/>
            <p:cNvSpPr/>
            <p:nvPr/>
          </p:nvSpPr>
          <p:spPr>
            <a:xfrm>
              <a:off x="7737497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7737497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7" name="Rectangle 606"/>
            <p:cNvSpPr/>
            <p:nvPr/>
          </p:nvSpPr>
          <p:spPr>
            <a:xfrm>
              <a:off x="7737497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8" name="Rectangle 607"/>
            <p:cNvSpPr/>
            <p:nvPr/>
          </p:nvSpPr>
          <p:spPr>
            <a:xfrm>
              <a:off x="7515162" y="5291619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7515162" y="5528092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0" name="Rectangle 609"/>
            <p:cNvSpPr/>
            <p:nvPr/>
          </p:nvSpPr>
          <p:spPr>
            <a:xfrm>
              <a:off x="7515162" y="5761558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1" name="Rectangle 610"/>
            <p:cNvSpPr/>
            <p:nvPr/>
          </p:nvSpPr>
          <p:spPr>
            <a:xfrm>
              <a:off x="7515162" y="5998031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7515162" y="6231497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3" name="Rectangle 612"/>
            <p:cNvSpPr/>
            <p:nvPr/>
          </p:nvSpPr>
          <p:spPr>
            <a:xfrm>
              <a:off x="7515162" y="6464963"/>
              <a:ext cx="222335" cy="23647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D1A9BD-A011-4482-BA90-410DEAAC2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49969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7206A1E-B633-4F4A-8C3C-77D75969C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28" y="268373"/>
            <a:ext cx="12192000" cy="64833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1241CC-CE5F-4BB4-AFC9-119E5CEC8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95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834E3A-F448-4168-8BCE-90A416A11F9F}"/>
              </a:ext>
            </a:extLst>
          </p:cNvPr>
          <p:cNvSpPr/>
          <p:nvPr/>
        </p:nvSpPr>
        <p:spPr>
          <a:xfrm>
            <a:off x="8795509" y="6017931"/>
            <a:ext cx="2209540" cy="520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Precision: 98.5%</a:t>
            </a:r>
          </a:p>
          <a:p>
            <a:r>
              <a:rPr lang="en-US" sz="20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Recall: 97.6%</a:t>
            </a:r>
          </a:p>
        </p:txBody>
      </p:sp>
    </p:spTree>
    <p:extLst>
      <p:ext uri="{BB962C8B-B14F-4D97-AF65-F5344CB8AC3E}">
        <p14:creationId xmlns:p14="http://schemas.microsoft.com/office/powerpoint/2010/main" val="259973389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062065" y="923731"/>
            <a:ext cx="8621486" cy="5682343"/>
            <a:chOff x="2495667" y="1500389"/>
            <a:chExt cx="7126022" cy="471657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5667" y="1690688"/>
              <a:ext cx="5714520" cy="4526280"/>
            </a:xfrm>
            <a:prstGeom prst="rect">
              <a:avLst/>
            </a:prstGeom>
            <a:solidFill>
              <a:schemeClr val="bg1"/>
            </a:solidFill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2E36643D-EEA2-42A8-BBCF-DC12D9FC8BA4}"/>
                    </a:ext>
                  </a:extLst>
                </p:cNvPr>
                <p:cNvSpPr/>
                <p:nvPr/>
              </p:nvSpPr>
              <p:spPr>
                <a:xfrm>
                  <a:off x="4282941" y="5863068"/>
                  <a:ext cx="2450203" cy="2873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sz="2000" dirty="0">
                      <a:solidFill>
                        <a:schemeClr val="tx1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True </a:t>
                  </a:r>
                  <a14:m>
                    <m:oMath xmlns:m="http://schemas.openxmlformats.org/officeDocument/2006/math"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a14:m>
                  <a:endParaRPr lang="en-US" sz="20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xmlns:lc="http://schemas.openxmlformats.org/drawingml/2006/lockedCanvas" xmlns="" id="{2E36643D-EEA2-42A8-BBCF-DC12D9FC8BA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82941" y="5863068"/>
                  <a:ext cx="2450203" cy="287389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t="-17544" b="-38596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D2C8BE0-B0D2-4978-A1B5-FFF5137A4C82}"/>
                </a:ext>
              </a:extLst>
            </p:cNvPr>
            <p:cNvSpPr/>
            <p:nvPr/>
          </p:nvSpPr>
          <p:spPr>
            <a:xfrm>
              <a:off x="2696127" y="2848823"/>
              <a:ext cx="380163" cy="21980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/>
                <p:cNvSpPr/>
                <p:nvPr/>
              </p:nvSpPr>
              <p:spPr>
                <a:xfrm>
                  <a:off x="6197980" y="4785514"/>
                  <a:ext cx="3423709" cy="7388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14:m>
                    <m:oMath xmlns:m="http://schemas.openxmlformats.org/officeDocument/2006/math">
                      <m:r>
                        <a:rPr lang="en-US" sz="1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a14:m>
                  <a:r>
                    <a:rPr lang="en-US" sz="1400" dirty="0">
                      <a:solidFill>
                        <a:schemeClr val="tx1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 value in the final EM iteration</a:t>
                  </a:r>
                </a:p>
                <a:p>
                  <a14:m>
                    <m:oMath xmlns:m="http://schemas.openxmlformats.org/officeDocument/2006/math">
                      <m:r>
                        <a:rPr lang="en-US" sz="1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a14:m>
                  <a:r>
                    <a:rPr lang="en-US" sz="1400" dirty="0">
                      <a:solidFill>
                        <a:schemeClr val="tx1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 value in the non-final EM iterations</a:t>
                  </a:r>
                </a:p>
              </p:txBody>
            </p:sp>
          </mc:Choice>
          <mc:Fallback xmlns="">
            <p:sp>
              <p:nvSpPr>
                <p:cNvPr id="9" name="Rectangle 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7980" y="4785514"/>
                  <a:ext cx="3423709" cy="738850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>
                  <a:solidFill>
                    <a:schemeClr val="bg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Oval 9"/>
            <p:cNvSpPr/>
            <p:nvPr/>
          </p:nvSpPr>
          <p:spPr>
            <a:xfrm>
              <a:off x="6178088" y="5020485"/>
              <a:ext cx="41627" cy="45719"/>
            </a:xfrm>
            <a:prstGeom prst="ellipse">
              <a:avLst/>
            </a:prstGeom>
            <a:solidFill>
              <a:srgbClr val="000CF5"/>
            </a:solidFill>
            <a:ln>
              <a:solidFill>
                <a:srgbClr val="0009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000" dirty="0">
                <a:solidFill>
                  <a:srgbClr val="0009E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6178088" y="5251058"/>
              <a:ext cx="41627" cy="45719"/>
            </a:xfrm>
            <a:prstGeom prst="ellipse">
              <a:avLst/>
            </a:prstGeom>
            <a:solidFill>
              <a:srgbClr val="A0A4F6"/>
            </a:solidFill>
            <a:ln>
              <a:solidFill>
                <a:srgbClr val="A0A4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000" dirty="0">
                <a:solidFill>
                  <a:srgbClr val="0009E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D2C8BE0-B0D2-4978-A1B5-FFF5137A4C82}"/>
                </a:ext>
              </a:extLst>
            </p:cNvPr>
            <p:cNvSpPr/>
            <p:nvPr/>
          </p:nvSpPr>
          <p:spPr>
            <a:xfrm>
              <a:off x="4071840" y="1500389"/>
              <a:ext cx="2827832" cy="5214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D2C8BE0-B0D2-4978-A1B5-FFF5137A4C82}"/>
                  </a:ext>
                </a:extLst>
              </p:cNvPr>
              <p:cNvSpPr/>
              <p:nvPr/>
            </p:nvSpPr>
            <p:spPr>
              <a:xfrm>
                <a:off x="773591" y="3099295"/>
                <a:ext cx="1826066" cy="14058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20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Estimated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endParaRPr lang="en-US" sz="20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6D2C8BE0-B0D2-4978-A1B5-FFF5137A4C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591" y="3099295"/>
                <a:ext cx="1826066" cy="1405857"/>
              </a:xfrm>
              <a:prstGeom prst="rect">
                <a:avLst/>
              </a:prstGeom>
              <a:blipFill rotWithShape="0">
                <a:blip r:embed="rId6"/>
                <a:stretch>
                  <a:fillRect r="-334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1CC2389-3AED-49F4-BFCF-9B0BAD5C0E83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Convergence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IL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xmlns="" id="{81CC2389-3AED-49F4-BFCF-9B0BAD5C0E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7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D0FEB-92C2-4C44-9DA0-0242DC42A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96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BFDDE0-D5FF-4A1E-8B97-9A977C553CA9}"/>
              </a:ext>
            </a:extLst>
          </p:cNvPr>
          <p:cNvSpPr txBox="1"/>
          <p:nvPr/>
        </p:nvSpPr>
        <p:spPr>
          <a:xfrm>
            <a:off x="6441366" y="4638258"/>
            <a:ext cx="3446041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575 learned parameters</a:t>
            </a:r>
          </a:p>
          <a:p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40 EM iterations </a:t>
            </a:r>
          </a:p>
          <a:p>
            <a:endParaRPr lang="en-US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63001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43C6453-725B-4522-9489-ECAEB5DCD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IL" dirty="0"/>
              <a:t>R</a:t>
            </a:r>
            <a:r>
              <a:rPr lang="en-US" dirty="0"/>
              <a:t>e</a:t>
            </a:r>
            <a:r>
              <a:rPr lang="en-IL" dirty="0"/>
              <a:t>al Human </a:t>
            </a:r>
            <a:r>
              <a:rPr lang="en-US" dirty="0"/>
              <a:t>Experiment Strategy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7B43AFB-980C-47AE-84EB-53C54A41B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Collect active enhancers</a:t>
            </a:r>
            <a:r>
              <a:rPr lang="en-IL" sz="3600" dirty="0"/>
              <a:t> </a:t>
            </a:r>
            <a:r>
              <a:rPr lang="en-US" sz="3600" dirty="0"/>
              <a:t>f</a:t>
            </a:r>
            <a:r>
              <a:rPr lang="en-IL" sz="3600" dirty="0"/>
              <a:t>r</a:t>
            </a:r>
            <a:r>
              <a:rPr lang="en-US" sz="3600" dirty="0"/>
              <a:t>o</a:t>
            </a:r>
            <a:r>
              <a:rPr lang="en-IL" sz="3600" dirty="0"/>
              <a:t>m </a:t>
            </a:r>
            <a:r>
              <a:rPr lang="en-US" sz="3600" dirty="0"/>
              <a:t>h</a:t>
            </a:r>
            <a:r>
              <a:rPr lang="en-IL" sz="3600" dirty="0"/>
              <a:t>u</a:t>
            </a:r>
            <a:r>
              <a:rPr lang="en-US" sz="3600" dirty="0"/>
              <a:t>m</a:t>
            </a:r>
            <a:r>
              <a:rPr lang="en-IL" sz="3600" dirty="0"/>
              <a:t>a</a:t>
            </a:r>
            <a:r>
              <a:rPr lang="en-US" sz="3600" dirty="0"/>
              <a:t>n</a:t>
            </a:r>
            <a:r>
              <a:rPr lang="en-IL" sz="3600" dirty="0"/>
              <a:t>s</a:t>
            </a:r>
            <a:endParaRPr lang="en-US" sz="3600" dirty="0"/>
          </a:p>
          <a:p>
            <a:r>
              <a:rPr lang="en-US" sz="3600" dirty="0"/>
              <a:t>Estimate HOP-HMM</a:t>
            </a:r>
          </a:p>
          <a:p>
            <a:r>
              <a:rPr lang="en-US" sz="3600" dirty="0"/>
              <a:t>Compare hidden sequences to epigenetics</a:t>
            </a:r>
            <a:endParaRPr lang="en-US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273004-689D-493B-AA63-9BAEFFA65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C485A-32F9-4A42-910E-DDCFEC420086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9762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04" name="TextBox 1258"/>
              <p:cNvSpPr txBox="1"/>
              <p:nvPr/>
            </p:nvSpPr>
            <p:spPr>
              <a:xfrm>
                <a:off x="328212" y="303966"/>
                <a:ext cx="8789207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Read</m:t>
                    </m:r>
                    <m:r>
                      <a:rPr lang="en-GB" sz="3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Sequences</m:t>
                    </m:r>
                  </m:oMath>
                </a14:m>
                <a:endParaRPr lang="en-US" sz="3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Read sequences of epigenetic marks peaks</a:t>
                </a:r>
              </a:p>
              <a:p>
                <a:endParaRPr lang="en-US" sz="3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4" name="TextBox 12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212" y="303966"/>
                <a:ext cx="8789207" cy="1569660"/>
              </a:xfrm>
              <a:prstGeom prst="rect">
                <a:avLst/>
              </a:prstGeom>
              <a:blipFill rotWithShape="0">
                <a:blip r:embed="rId3"/>
                <a:stretch>
                  <a:fillRect l="-2150" t="-6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6" name="Rectangle 325"/>
          <p:cNvSpPr/>
          <p:nvPr/>
        </p:nvSpPr>
        <p:spPr>
          <a:xfrm>
            <a:off x="2985905" y="3750520"/>
            <a:ext cx="1767203" cy="172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/>
              <a:t>H3K4me1 </a:t>
            </a:r>
          </a:p>
        </p:txBody>
      </p:sp>
      <p:sp>
        <p:nvSpPr>
          <p:cNvPr id="327" name="Rectangle 326"/>
          <p:cNvSpPr/>
          <p:nvPr/>
        </p:nvSpPr>
        <p:spPr>
          <a:xfrm>
            <a:off x="1487000" y="3489925"/>
            <a:ext cx="1767203" cy="172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400" dirty="0"/>
              <a:t>H3K27ac</a:t>
            </a:r>
            <a:endParaRPr lang="en-US" sz="1400" dirty="0"/>
          </a:p>
        </p:txBody>
      </p:sp>
      <p:sp>
        <p:nvSpPr>
          <p:cNvPr id="328" name="Rectangle 327"/>
          <p:cNvSpPr/>
          <p:nvPr/>
        </p:nvSpPr>
        <p:spPr>
          <a:xfrm>
            <a:off x="2173669" y="3226883"/>
            <a:ext cx="1767203" cy="172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400" dirty="0"/>
              <a:t>DNase</a:t>
            </a:r>
            <a:endParaRPr lang="en-US" sz="1400" dirty="0"/>
          </a:p>
        </p:txBody>
      </p:sp>
      <p:cxnSp>
        <p:nvCxnSpPr>
          <p:cNvPr id="329" name="Straight Connector 328"/>
          <p:cNvCxnSpPr/>
          <p:nvPr/>
        </p:nvCxnSpPr>
        <p:spPr>
          <a:xfrm flipH="1" flipV="1">
            <a:off x="4972770" y="3241131"/>
            <a:ext cx="5183" cy="69867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0" name="Straight Connector 329"/>
          <p:cNvCxnSpPr/>
          <p:nvPr/>
        </p:nvCxnSpPr>
        <p:spPr>
          <a:xfrm flipH="1" flipV="1">
            <a:off x="1237238" y="3226883"/>
            <a:ext cx="5183" cy="69867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1" name="Straight Connector 330"/>
          <p:cNvCxnSpPr/>
          <p:nvPr/>
        </p:nvCxnSpPr>
        <p:spPr>
          <a:xfrm flipH="1" flipV="1">
            <a:off x="4977953" y="4316914"/>
            <a:ext cx="485619" cy="36872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/>
          <p:nvPr/>
        </p:nvCxnSpPr>
        <p:spPr>
          <a:xfrm flipV="1">
            <a:off x="759511" y="4258213"/>
            <a:ext cx="448619" cy="42742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3" name="Rectangle 332"/>
              <p:cNvSpPr/>
              <p:nvPr/>
            </p:nvSpPr>
            <p:spPr>
              <a:xfrm>
                <a:off x="711731" y="4786384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3" name="Rectangle 3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731" y="4786384"/>
                <a:ext cx="305702" cy="287208"/>
              </a:xfrm>
              <a:prstGeom prst="rect">
                <a:avLst/>
              </a:prstGeom>
              <a:blipFill>
                <a:blip r:embed="rId4"/>
                <a:stretch>
                  <a:fillRect l="-15385" t="-2041" r="-13462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4" name="Rectangle 333"/>
              <p:cNvSpPr/>
              <p:nvPr/>
            </p:nvSpPr>
            <p:spPr>
              <a:xfrm>
                <a:off x="1055279" y="4786384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4" name="Rectangle 3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279" y="4786384"/>
                <a:ext cx="305702" cy="287208"/>
              </a:xfrm>
              <a:prstGeom prst="rect">
                <a:avLst/>
              </a:prstGeom>
              <a:blipFill>
                <a:blip r:embed="rId5"/>
                <a:stretch>
                  <a:fillRect l="-13462" t="-2041" r="-11538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5" name="Rectangle 334"/>
              <p:cNvSpPr/>
              <p:nvPr/>
            </p:nvSpPr>
            <p:spPr>
              <a:xfrm>
                <a:off x="1396041" y="4785866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5" name="Rectangle 3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6041" y="4785866"/>
                <a:ext cx="305702" cy="287208"/>
              </a:xfrm>
              <a:prstGeom prst="rect">
                <a:avLst/>
              </a:prstGeom>
              <a:blipFill>
                <a:blip r:embed="rId6"/>
                <a:stretch>
                  <a:fillRect l="-13462" t="-2041" r="-11538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6" name="Rectangle 335"/>
              <p:cNvSpPr/>
              <p:nvPr/>
            </p:nvSpPr>
            <p:spPr>
              <a:xfrm>
                <a:off x="1741077" y="4786367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6" name="Rectangle 33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1077" y="4786367"/>
                <a:ext cx="305702" cy="287208"/>
              </a:xfrm>
              <a:prstGeom prst="rect">
                <a:avLst/>
              </a:prstGeom>
              <a:blipFill>
                <a:blip r:embed="rId7"/>
                <a:stretch>
                  <a:fillRect l="-15385" t="-2041" r="-9615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7" name="Rectangle 336"/>
              <p:cNvSpPr/>
              <p:nvPr/>
            </p:nvSpPr>
            <p:spPr>
              <a:xfrm>
                <a:off x="2085712" y="4785623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7" name="Rectangle 3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5712" y="4785623"/>
                <a:ext cx="305702" cy="287208"/>
              </a:xfrm>
              <a:prstGeom prst="rect">
                <a:avLst/>
              </a:prstGeom>
              <a:blipFill>
                <a:blip r:embed="rId8"/>
                <a:stretch>
                  <a:fillRect l="-13462" t="-2041" r="-11538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8" name="Rectangle 337"/>
              <p:cNvSpPr/>
              <p:nvPr/>
            </p:nvSpPr>
            <p:spPr>
              <a:xfrm>
                <a:off x="2426473" y="4786642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8" name="Rectangle 33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6473" y="4786642"/>
                <a:ext cx="305702" cy="287208"/>
              </a:xfrm>
              <a:prstGeom prst="rect">
                <a:avLst/>
              </a:prstGeom>
              <a:blipFill>
                <a:blip r:embed="rId9"/>
                <a:stretch>
                  <a:fillRect l="-13462" t="-2041" r="-11538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9" name="Rectangle 338"/>
              <p:cNvSpPr/>
              <p:nvPr/>
            </p:nvSpPr>
            <p:spPr>
              <a:xfrm>
                <a:off x="2771510" y="4785606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9" name="Rectangle 33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1510" y="4785606"/>
                <a:ext cx="305702" cy="287208"/>
              </a:xfrm>
              <a:prstGeom prst="rect">
                <a:avLst/>
              </a:prstGeom>
              <a:blipFill>
                <a:blip r:embed="rId10"/>
                <a:stretch>
                  <a:fillRect l="-13462" t="-2041" r="-11538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0" name="Rectangle 339"/>
              <p:cNvSpPr/>
              <p:nvPr/>
            </p:nvSpPr>
            <p:spPr>
              <a:xfrm>
                <a:off x="3116540" y="4786607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0" name="Rectangle 33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540" y="4786607"/>
                <a:ext cx="305702" cy="287208"/>
              </a:xfrm>
              <a:prstGeom prst="rect">
                <a:avLst/>
              </a:prstGeom>
              <a:blipFill>
                <a:blip r:embed="rId11"/>
                <a:stretch>
                  <a:fillRect l="-13462" t="-2041" r="-15385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1" name="Rectangle 340"/>
              <p:cNvSpPr/>
              <p:nvPr/>
            </p:nvSpPr>
            <p:spPr>
              <a:xfrm>
                <a:off x="3460089" y="4786607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1" name="Rectangle 3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0089" y="4786607"/>
                <a:ext cx="305702" cy="287208"/>
              </a:xfrm>
              <a:prstGeom prst="rect">
                <a:avLst/>
              </a:prstGeom>
              <a:blipFill>
                <a:blip r:embed="rId12"/>
                <a:stretch>
                  <a:fillRect l="-15385" t="-2041" r="-9615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2" name="Rectangle 341"/>
              <p:cNvSpPr/>
              <p:nvPr/>
            </p:nvSpPr>
            <p:spPr>
              <a:xfrm>
                <a:off x="3800850" y="4787625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2" name="Rectangle 3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0850" y="4787625"/>
                <a:ext cx="305702" cy="287208"/>
              </a:xfrm>
              <a:prstGeom prst="rect">
                <a:avLst/>
              </a:prstGeom>
              <a:blipFill>
                <a:blip r:embed="rId13"/>
                <a:stretch>
                  <a:fillRect l="-11321" t="-2041" r="-11321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3" name="Rectangle 342"/>
              <p:cNvSpPr/>
              <p:nvPr/>
            </p:nvSpPr>
            <p:spPr>
              <a:xfrm>
                <a:off x="4145887" y="4786590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3" name="Rectangle 3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5887" y="4786590"/>
                <a:ext cx="305702" cy="287208"/>
              </a:xfrm>
              <a:prstGeom prst="rect">
                <a:avLst/>
              </a:prstGeom>
              <a:blipFill>
                <a:blip r:embed="rId14"/>
                <a:stretch>
                  <a:fillRect l="-13462" t="-2041" r="-11538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4" name="Rectangle 343"/>
              <p:cNvSpPr/>
              <p:nvPr/>
            </p:nvSpPr>
            <p:spPr>
              <a:xfrm>
                <a:off x="4490521" y="4787382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4" name="Rectangle 34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0521" y="4787382"/>
                <a:ext cx="305702" cy="287208"/>
              </a:xfrm>
              <a:prstGeom prst="rect">
                <a:avLst/>
              </a:prstGeom>
              <a:blipFill>
                <a:blip r:embed="rId15"/>
                <a:stretch>
                  <a:fillRect l="-15385" t="-2041" r="-9615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5" name="Rectangle 344"/>
              <p:cNvSpPr/>
              <p:nvPr/>
            </p:nvSpPr>
            <p:spPr>
              <a:xfrm>
                <a:off x="4831283" y="4788401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5" name="Rectangle 34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283" y="4788401"/>
                <a:ext cx="305702" cy="287208"/>
              </a:xfrm>
              <a:prstGeom prst="rect">
                <a:avLst/>
              </a:prstGeom>
              <a:blipFill>
                <a:blip r:embed="rId16"/>
                <a:stretch>
                  <a:fillRect l="-13462" t="-2000" r="-11538" b="-2000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6" name="Rectangle 345"/>
              <p:cNvSpPr/>
              <p:nvPr/>
            </p:nvSpPr>
            <p:spPr>
              <a:xfrm>
                <a:off x="5176319" y="4787365"/>
                <a:ext cx="305702" cy="28720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6" name="Rectangle 34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6319" y="4787365"/>
                <a:ext cx="305702" cy="287208"/>
              </a:xfrm>
              <a:prstGeom prst="rect">
                <a:avLst/>
              </a:prstGeom>
              <a:blipFill>
                <a:blip r:embed="rId17"/>
                <a:stretch>
                  <a:fillRect l="-13462" t="-2041" r="-11538" b="-2040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7" name="Rectangle 346"/>
          <p:cNvSpPr/>
          <p:nvPr/>
        </p:nvSpPr>
        <p:spPr>
          <a:xfrm>
            <a:off x="1237238" y="4016450"/>
            <a:ext cx="3735532" cy="17265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cxnSp>
        <p:nvCxnSpPr>
          <p:cNvPr id="348" name="Straight Arrow Connector 347"/>
          <p:cNvCxnSpPr/>
          <p:nvPr/>
        </p:nvCxnSpPr>
        <p:spPr>
          <a:xfrm flipV="1">
            <a:off x="6154077" y="3964731"/>
            <a:ext cx="531492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Straight Arrow Connector 348"/>
          <p:cNvCxnSpPr/>
          <p:nvPr/>
        </p:nvCxnSpPr>
        <p:spPr>
          <a:xfrm flipH="1">
            <a:off x="6154077" y="3964731"/>
            <a:ext cx="1216" cy="823382"/>
          </a:xfrm>
          <a:prstGeom prst="straightConnector1">
            <a:avLst/>
          </a:prstGeom>
          <a:ln w="38100">
            <a:solidFill>
              <a:srgbClr val="0070C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Straight Arrow Connector 349"/>
          <p:cNvCxnSpPr/>
          <p:nvPr/>
        </p:nvCxnSpPr>
        <p:spPr>
          <a:xfrm flipV="1">
            <a:off x="5709085" y="4806805"/>
            <a:ext cx="444992" cy="1133"/>
          </a:xfrm>
          <a:prstGeom prst="straightConnector1">
            <a:avLst/>
          </a:prstGeom>
          <a:ln w="38100">
            <a:solidFill>
              <a:srgbClr val="0070C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1" name="TextBox 836"/>
          <p:cNvSpPr txBox="1"/>
          <p:nvPr/>
        </p:nvSpPr>
        <p:spPr>
          <a:xfrm>
            <a:off x="4743300" y="3298916"/>
            <a:ext cx="1763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Peaks</a:t>
            </a:r>
          </a:p>
        </p:txBody>
      </p:sp>
      <p:grpSp>
        <p:nvGrpSpPr>
          <p:cNvPr id="1047" name="Group 1046"/>
          <p:cNvGrpSpPr/>
          <p:nvPr/>
        </p:nvGrpSpPr>
        <p:grpSpPr>
          <a:xfrm>
            <a:off x="7515162" y="1029079"/>
            <a:ext cx="3557360" cy="5636261"/>
            <a:chOff x="6885172" y="967096"/>
            <a:chExt cx="3557360" cy="5636261"/>
          </a:xfrm>
        </p:grpSpPr>
        <p:sp>
          <p:nvSpPr>
            <p:cNvPr id="1049" name="Rectangle 1048"/>
            <p:cNvSpPr/>
            <p:nvPr/>
          </p:nvSpPr>
          <p:spPr>
            <a:xfrm>
              <a:off x="1022019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0" name="Rectangle 1049"/>
            <p:cNvSpPr/>
            <p:nvPr/>
          </p:nvSpPr>
          <p:spPr>
            <a:xfrm>
              <a:off x="1022019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1" name="Rectangle 1050"/>
            <p:cNvSpPr/>
            <p:nvPr/>
          </p:nvSpPr>
          <p:spPr>
            <a:xfrm>
              <a:off x="1022019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2" name="Rectangle 1051"/>
            <p:cNvSpPr/>
            <p:nvPr/>
          </p:nvSpPr>
          <p:spPr>
            <a:xfrm>
              <a:off x="1022019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3" name="Rectangle 1052"/>
            <p:cNvSpPr/>
            <p:nvPr/>
          </p:nvSpPr>
          <p:spPr>
            <a:xfrm>
              <a:off x="1022019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4" name="Rectangle 1053"/>
            <p:cNvSpPr/>
            <p:nvPr/>
          </p:nvSpPr>
          <p:spPr>
            <a:xfrm>
              <a:off x="1022019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5" name="Rectangle 1054"/>
            <p:cNvSpPr/>
            <p:nvPr/>
          </p:nvSpPr>
          <p:spPr>
            <a:xfrm>
              <a:off x="1022019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6" name="Rectangle 1055"/>
            <p:cNvSpPr/>
            <p:nvPr/>
          </p:nvSpPr>
          <p:spPr>
            <a:xfrm>
              <a:off x="1022019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7" name="Rectangle 1056"/>
            <p:cNvSpPr/>
            <p:nvPr/>
          </p:nvSpPr>
          <p:spPr>
            <a:xfrm>
              <a:off x="1022019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8" name="Rectangle 1057"/>
            <p:cNvSpPr/>
            <p:nvPr/>
          </p:nvSpPr>
          <p:spPr>
            <a:xfrm>
              <a:off x="1022019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9" name="Rectangle 1058"/>
            <p:cNvSpPr/>
            <p:nvPr/>
          </p:nvSpPr>
          <p:spPr>
            <a:xfrm>
              <a:off x="1022019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0" name="Rectangle 1059"/>
            <p:cNvSpPr/>
            <p:nvPr/>
          </p:nvSpPr>
          <p:spPr>
            <a:xfrm>
              <a:off x="1022019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1" name="Rectangle 1060"/>
            <p:cNvSpPr/>
            <p:nvPr/>
          </p:nvSpPr>
          <p:spPr>
            <a:xfrm>
              <a:off x="1022019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2" name="Rectangle 1061"/>
            <p:cNvSpPr/>
            <p:nvPr/>
          </p:nvSpPr>
          <p:spPr>
            <a:xfrm>
              <a:off x="1022019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3" name="Rectangle 1062"/>
            <p:cNvSpPr/>
            <p:nvPr/>
          </p:nvSpPr>
          <p:spPr>
            <a:xfrm>
              <a:off x="1022019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4" name="Rectangle 1063"/>
            <p:cNvSpPr/>
            <p:nvPr/>
          </p:nvSpPr>
          <p:spPr>
            <a:xfrm>
              <a:off x="1022019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5" name="Rectangle 1064"/>
            <p:cNvSpPr/>
            <p:nvPr/>
          </p:nvSpPr>
          <p:spPr>
            <a:xfrm>
              <a:off x="1022019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6" name="Rectangle 1065"/>
            <p:cNvSpPr/>
            <p:nvPr/>
          </p:nvSpPr>
          <p:spPr>
            <a:xfrm>
              <a:off x="1022019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7" name="Rectangle 1066"/>
            <p:cNvSpPr/>
            <p:nvPr/>
          </p:nvSpPr>
          <p:spPr>
            <a:xfrm>
              <a:off x="1022019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8" name="Rectangle 1067"/>
            <p:cNvSpPr/>
            <p:nvPr/>
          </p:nvSpPr>
          <p:spPr>
            <a:xfrm>
              <a:off x="1022019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9" name="Rectangle 1068"/>
            <p:cNvSpPr/>
            <p:nvPr/>
          </p:nvSpPr>
          <p:spPr>
            <a:xfrm>
              <a:off x="1022019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0" name="Rectangle 1069"/>
            <p:cNvSpPr/>
            <p:nvPr/>
          </p:nvSpPr>
          <p:spPr>
            <a:xfrm>
              <a:off x="1022019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1" name="Rectangle 1070"/>
            <p:cNvSpPr/>
            <p:nvPr/>
          </p:nvSpPr>
          <p:spPr>
            <a:xfrm>
              <a:off x="1022019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2" name="Rectangle 1071"/>
            <p:cNvSpPr/>
            <p:nvPr/>
          </p:nvSpPr>
          <p:spPr>
            <a:xfrm>
              <a:off x="1022019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3" name="Rectangle 1072"/>
            <p:cNvSpPr/>
            <p:nvPr/>
          </p:nvSpPr>
          <p:spPr>
            <a:xfrm>
              <a:off x="999786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4" name="Rectangle 1073"/>
            <p:cNvSpPr/>
            <p:nvPr/>
          </p:nvSpPr>
          <p:spPr>
            <a:xfrm>
              <a:off x="999786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5" name="Rectangle 1074"/>
            <p:cNvSpPr/>
            <p:nvPr/>
          </p:nvSpPr>
          <p:spPr>
            <a:xfrm>
              <a:off x="999786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6" name="Rectangle 1075"/>
            <p:cNvSpPr/>
            <p:nvPr/>
          </p:nvSpPr>
          <p:spPr>
            <a:xfrm>
              <a:off x="999786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7" name="Rectangle 1076"/>
            <p:cNvSpPr/>
            <p:nvPr/>
          </p:nvSpPr>
          <p:spPr>
            <a:xfrm>
              <a:off x="999786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8" name="Rectangle 1077"/>
            <p:cNvSpPr/>
            <p:nvPr/>
          </p:nvSpPr>
          <p:spPr>
            <a:xfrm>
              <a:off x="999786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9" name="Rectangle 1078"/>
            <p:cNvSpPr/>
            <p:nvPr/>
          </p:nvSpPr>
          <p:spPr>
            <a:xfrm>
              <a:off x="999786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0" name="Rectangle 1079"/>
            <p:cNvSpPr/>
            <p:nvPr/>
          </p:nvSpPr>
          <p:spPr>
            <a:xfrm>
              <a:off x="999786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1" name="Rectangle 1080"/>
            <p:cNvSpPr/>
            <p:nvPr/>
          </p:nvSpPr>
          <p:spPr>
            <a:xfrm>
              <a:off x="999786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2" name="Rectangle 1081"/>
            <p:cNvSpPr/>
            <p:nvPr/>
          </p:nvSpPr>
          <p:spPr>
            <a:xfrm>
              <a:off x="999786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3" name="Rectangle 1082"/>
            <p:cNvSpPr/>
            <p:nvPr/>
          </p:nvSpPr>
          <p:spPr>
            <a:xfrm>
              <a:off x="999786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4" name="Rectangle 1083"/>
            <p:cNvSpPr/>
            <p:nvPr/>
          </p:nvSpPr>
          <p:spPr>
            <a:xfrm>
              <a:off x="999786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5" name="Rectangle 1084"/>
            <p:cNvSpPr/>
            <p:nvPr/>
          </p:nvSpPr>
          <p:spPr>
            <a:xfrm>
              <a:off x="999786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6" name="Rectangle 1085"/>
            <p:cNvSpPr/>
            <p:nvPr/>
          </p:nvSpPr>
          <p:spPr>
            <a:xfrm>
              <a:off x="999786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7" name="Rectangle 1086"/>
            <p:cNvSpPr/>
            <p:nvPr/>
          </p:nvSpPr>
          <p:spPr>
            <a:xfrm>
              <a:off x="999786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8" name="Rectangle 1087"/>
            <p:cNvSpPr/>
            <p:nvPr/>
          </p:nvSpPr>
          <p:spPr>
            <a:xfrm>
              <a:off x="999786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9" name="Rectangle 1088"/>
            <p:cNvSpPr/>
            <p:nvPr/>
          </p:nvSpPr>
          <p:spPr>
            <a:xfrm>
              <a:off x="999786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0" name="Rectangle 1089"/>
            <p:cNvSpPr/>
            <p:nvPr/>
          </p:nvSpPr>
          <p:spPr>
            <a:xfrm>
              <a:off x="999786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1" name="Rectangle 1090"/>
            <p:cNvSpPr/>
            <p:nvPr/>
          </p:nvSpPr>
          <p:spPr>
            <a:xfrm>
              <a:off x="999786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2" name="Rectangle 1091"/>
            <p:cNvSpPr/>
            <p:nvPr/>
          </p:nvSpPr>
          <p:spPr>
            <a:xfrm>
              <a:off x="999786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3" name="Rectangle 1092"/>
            <p:cNvSpPr/>
            <p:nvPr/>
          </p:nvSpPr>
          <p:spPr>
            <a:xfrm>
              <a:off x="999786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4" name="Rectangle 1093"/>
            <p:cNvSpPr/>
            <p:nvPr/>
          </p:nvSpPr>
          <p:spPr>
            <a:xfrm>
              <a:off x="999786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5" name="Rectangle 1094"/>
            <p:cNvSpPr/>
            <p:nvPr/>
          </p:nvSpPr>
          <p:spPr>
            <a:xfrm>
              <a:off x="999786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6" name="Rectangle 1095"/>
            <p:cNvSpPr/>
            <p:nvPr/>
          </p:nvSpPr>
          <p:spPr>
            <a:xfrm>
              <a:off x="999786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7" name="Rectangle 1096"/>
            <p:cNvSpPr/>
            <p:nvPr/>
          </p:nvSpPr>
          <p:spPr>
            <a:xfrm>
              <a:off x="977552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8" name="Rectangle 1097"/>
            <p:cNvSpPr/>
            <p:nvPr/>
          </p:nvSpPr>
          <p:spPr>
            <a:xfrm>
              <a:off x="977552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9" name="Rectangle 1098"/>
            <p:cNvSpPr/>
            <p:nvPr/>
          </p:nvSpPr>
          <p:spPr>
            <a:xfrm>
              <a:off x="977552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0" name="Rectangle 1099"/>
            <p:cNvSpPr/>
            <p:nvPr/>
          </p:nvSpPr>
          <p:spPr>
            <a:xfrm>
              <a:off x="977552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1" name="Rectangle 1100"/>
            <p:cNvSpPr/>
            <p:nvPr/>
          </p:nvSpPr>
          <p:spPr>
            <a:xfrm>
              <a:off x="977552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2" name="Rectangle 1101"/>
            <p:cNvSpPr/>
            <p:nvPr/>
          </p:nvSpPr>
          <p:spPr>
            <a:xfrm>
              <a:off x="977552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3" name="Rectangle 1102"/>
            <p:cNvSpPr/>
            <p:nvPr/>
          </p:nvSpPr>
          <p:spPr>
            <a:xfrm>
              <a:off x="977552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4" name="Rectangle 1103"/>
            <p:cNvSpPr/>
            <p:nvPr/>
          </p:nvSpPr>
          <p:spPr>
            <a:xfrm>
              <a:off x="977552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5" name="Rectangle 1104"/>
            <p:cNvSpPr/>
            <p:nvPr/>
          </p:nvSpPr>
          <p:spPr>
            <a:xfrm>
              <a:off x="977552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6" name="Rectangle 1105"/>
            <p:cNvSpPr/>
            <p:nvPr/>
          </p:nvSpPr>
          <p:spPr>
            <a:xfrm>
              <a:off x="977552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7" name="Rectangle 1106"/>
            <p:cNvSpPr/>
            <p:nvPr/>
          </p:nvSpPr>
          <p:spPr>
            <a:xfrm>
              <a:off x="977552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8" name="Rectangle 1107"/>
            <p:cNvSpPr/>
            <p:nvPr/>
          </p:nvSpPr>
          <p:spPr>
            <a:xfrm>
              <a:off x="977552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9" name="Rectangle 1108"/>
            <p:cNvSpPr/>
            <p:nvPr/>
          </p:nvSpPr>
          <p:spPr>
            <a:xfrm>
              <a:off x="977552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0" name="Rectangle 1109"/>
            <p:cNvSpPr/>
            <p:nvPr/>
          </p:nvSpPr>
          <p:spPr>
            <a:xfrm>
              <a:off x="977552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1" name="Rectangle 1110"/>
            <p:cNvSpPr/>
            <p:nvPr/>
          </p:nvSpPr>
          <p:spPr>
            <a:xfrm>
              <a:off x="977552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2" name="Rectangle 1111"/>
            <p:cNvSpPr/>
            <p:nvPr/>
          </p:nvSpPr>
          <p:spPr>
            <a:xfrm>
              <a:off x="977552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3" name="Rectangle 1112"/>
            <p:cNvSpPr/>
            <p:nvPr/>
          </p:nvSpPr>
          <p:spPr>
            <a:xfrm>
              <a:off x="977552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4" name="Rectangle 1113"/>
            <p:cNvSpPr/>
            <p:nvPr/>
          </p:nvSpPr>
          <p:spPr>
            <a:xfrm>
              <a:off x="977552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5" name="Rectangle 1114"/>
            <p:cNvSpPr/>
            <p:nvPr/>
          </p:nvSpPr>
          <p:spPr>
            <a:xfrm>
              <a:off x="977552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6" name="Rectangle 1115"/>
            <p:cNvSpPr/>
            <p:nvPr/>
          </p:nvSpPr>
          <p:spPr>
            <a:xfrm>
              <a:off x="977552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7" name="Rectangle 1116"/>
            <p:cNvSpPr/>
            <p:nvPr/>
          </p:nvSpPr>
          <p:spPr>
            <a:xfrm>
              <a:off x="977552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8" name="Rectangle 1117"/>
            <p:cNvSpPr/>
            <p:nvPr/>
          </p:nvSpPr>
          <p:spPr>
            <a:xfrm>
              <a:off x="977552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9" name="Rectangle 1118"/>
            <p:cNvSpPr/>
            <p:nvPr/>
          </p:nvSpPr>
          <p:spPr>
            <a:xfrm>
              <a:off x="977552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0" name="Rectangle 1119"/>
            <p:cNvSpPr/>
            <p:nvPr/>
          </p:nvSpPr>
          <p:spPr>
            <a:xfrm>
              <a:off x="977552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1" name="Rectangle 1120"/>
            <p:cNvSpPr/>
            <p:nvPr/>
          </p:nvSpPr>
          <p:spPr>
            <a:xfrm>
              <a:off x="955319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2" name="Rectangle 1121"/>
            <p:cNvSpPr/>
            <p:nvPr/>
          </p:nvSpPr>
          <p:spPr>
            <a:xfrm>
              <a:off x="955319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3" name="Rectangle 1122"/>
            <p:cNvSpPr/>
            <p:nvPr/>
          </p:nvSpPr>
          <p:spPr>
            <a:xfrm>
              <a:off x="955319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4" name="Rectangle 1123"/>
            <p:cNvSpPr/>
            <p:nvPr/>
          </p:nvSpPr>
          <p:spPr>
            <a:xfrm>
              <a:off x="955319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5" name="Rectangle 1124"/>
            <p:cNvSpPr/>
            <p:nvPr/>
          </p:nvSpPr>
          <p:spPr>
            <a:xfrm>
              <a:off x="955319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6" name="Rectangle 1125"/>
            <p:cNvSpPr/>
            <p:nvPr/>
          </p:nvSpPr>
          <p:spPr>
            <a:xfrm>
              <a:off x="955319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7" name="Rectangle 1126"/>
            <p:cNvSpPr/>
            <p:nvPr/>
          </p:nvSpPr>
          <p:spPr>
            <a:xfrm>
              <a:off x="955319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8" name="Rectangle 1127"/>
            <p:cNvSpPr/>
            <p:nvPr/>
          </p:nvSpPr>
          <p:spPr>
            <a:xfrm>
              <a:off x="955319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9" name="Rectangle 1128"/>
            <p:cNvSpPr/>
            <p:nvPr/>
          </p:nvSpPr>
          <p:spPr>
            <a:xfrm>
              <a:off x="955319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0" name="Rectangle 1129"/>
            <p:cNvSpPr/>
            <p:nvPr/>
          </p:nvSpPr>
          <p:spPr>
            <a:xfrm>
              <a:off x="955319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1" name="Rectangle 1130"/>
            <p:cNvSpPr/>
            <p:nvPr/>
          </p:nvSpPr>
          <p:spPr>
            <a:xfrm>
              <a:off x="955319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2" name="Rectangle 1131"/>
            <p:cNvSpPr/>
            <p:nvPr/>
          </p:nvSpPr>
          <p:spPr>
            <a:xfrm>
              <a:off x="955319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3" name="Rectangle 1132"/>
            <p:cNvSpPr/>
            <p:nvPr/>
          </p:nvSpPr>
          <p:spPr>
            <a:xfrm>
              <a:off x="955319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4" name="Rectangle 1133"/>
            <p:cNvSpPr/>
            <p:nvPr/>
          </p:nvSpPr>
          <p:spPr>
            <a:xfrm>
              <a:off x="955319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5" name="Rectangle 1134"/>
            <p:cNvSpPr/>
            <p:nvPr/>
          </p:nvSpPr>
          <p:spPr>
            <a:xfrm>
              <a:off x="955319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6" name="Rectangle 1135"/>
            <p:cNvSpPr/>
            <p:nvPr/>
          </p:nvSpPr>
          <p:spPr>
            <a:xfrm>
              <a:off x="955319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7" name="Rectangle 1136"/>
            <p:cNvSpPr/>
            <p:nvPr/>
          </p:nvSpPr>
          <p:spPr>
            <a:xfrm>
              <a:off x="955319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8" name="Rectangle 1137"/>
            <p:cNvSpPr/>
            <p:nvPr/>
          </p:nvSpPr>
          <p:spPr>
            <a:xfrm>
              <a:off x="955319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9" name="Rectangle 1138"/>
            <p:cNvSpPr/>
            <p:nvPr/>
          </p:nvSpPr>
          <p:spPr>
            <a:xfrm>
              <a:off x="955319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0" name="Rectangle 1139"/>
            <p:cNvSpPr/>
            <p:nvPr/>
          </p:nvSpPr>
          <p:spPr>
            <a:xfrm>
              <a:off x="955319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1" name="Rectangle 1140"/>
            <p:cNvSpPr/>
            <p:nvPr/>
          </p:nvSpPr>
          <p:spPr>
            <a:xfrm>
              <a:off x="955319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2" name="Rectangle 1141"/>
            <p:cNvSpPr/>
            <p:nvPr/>
          </p:nvSpPr>
          <p:spPr>
            <a:xfrm>
              <a:off x="955319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3" name="Rectangle 1142"/>
            <p:cNvSpPr/>
            <p:nvPr/>
          </p:nvSpPr>
          <p:spPr>
            <a:xfrm>
              <a:off x="955319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4" name="Rectangle 1143"/>
            <p:cNvSpPr/>
            <p:nvPr/>
          </p:nvSpPr>
          <p:spPr>
            <a:xfrm>
              <a:off x="955319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5" name="Rectangle 1144"/>
            <p:cNvSpPr/>
            <p:nvPr/>
          </p:nvSpPr>
          <p:spPr>
            <a:xfrm>
              <a:off x="933085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6" name="Rectangle 1145"/>
            <p:cNvSpPr/>
            <p:nvPr/>
          </p:nvSpPr>
          <p:spPr>
            <a:xfrm>
              <a:off x="933085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7" name="Rectangle 1146"/>
            <p:cNvSpPr/>
            <p:nvPr/>
          </p:nvSpPr>
          <p:spPr>
            <a:xfrm>
              <a:off x="933085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8" name="Rectangle 1147"/>
            <p:cNvSpPr/>
            <p:nvPr/>
          </p:nvSpPr>
          <p:spPr>
            <a:xfrm>
              <a:off x="933085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9" name="Rectangle 1148"/>
            <p:cNvSpPr/>
            <p:nvPr/>
          </p:nvSpPr>
          <p:spPr>
            <a:xfrm>
              <a:off x="933085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0" name="Rectangle 1149"/>
            <p:cNvSpPr/>
            <p:nvPr/>
          </p:nvSpPr>
          <p:spPr>
            <a:xfrm>
              <a:off x="933085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1" name="Rectangle 1150"/>
            <p:cNvSpPr/>
            <p:nvPr/>
          </p:nvSpPr>
          <p:spPr>
            <a:xfrm>
              <a:off x="933085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2" name="Rectangle 1151"/>
            <p:cNvSpPr/>
            <p:nvPr/>
          </p:nvSpPr>
          <p:spPr>
            <a:xfrm>
              <a:off x="933085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3" name="Rectangle 1152"/>
            <p:cNvSpPr/>
            <p:nvPr/>
          </p:nvSpPr>
          <p:spPr>
            <a:xfrm>
              <a:off x="933085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4" name="Rectangle 1153"/>
            <p:cNvSpPr/>
            <p:nvPr/>
          </p:nvSpPr>
          <p:spPr>
            <a:xfrm>
              <a:off x="933085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5" name="Rectangle 1154"/>
            <p:cNvSpPr/>
            <p:nvPr/>
          </p:nvSpPr>
          <p:spPr>
            <a:xfrm>
              <a:off x="933085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6" name="Rectangle 1155"/>
            <p:cNvSpPr/>
            <p:nvPr/>
          </p:nvSpPr>
          <p:spPr>
            <a:xfrm>
              <a:off x="933085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7" name="Rectangle 1156"/>
            <p:cNvSpPr/>
            <p:nvPr/>
          </p:nvSpPr>
          <p:spPr>
            <a:xfrm>
              <a:off x="933085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8" name="Rectangle 1157"/>
            <p:cNvSpPr/>
            <p:nvPr/>
          </p:nvSpPr>
          <p:spPr>
            <a:xfrm>
              <a:off x="933085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9" name="Rectangle 1158"/>
            <p:cNvSpPr/>
            <p:nvPr/>
          </p:nvSpPr>
          <p:spPr>
            <a:xfrm>
              <a:off x="933085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0" name="Rectangle 1159"/>
            <p:cNvSpPr/>
            <p:nvPr/>
          </p:nvSpPr>
          <p:spPr>
            <a:xfrm>
              <a:off x="933085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1" name="Rectangle 1160"/>
            <p:cNvSpPr/>
            <p:nvPr/>
          </p:nvSpPr>
          <p:spPr>
            <a:xfrm>
              <a:off x="933085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2" name="Rectangle 1161"/>
            <p:cNvSpPr/>
            <p:nvPr/>
          </p:nvSpPr>
          <p:spPr>
            <a:xfrm>
              <a:off x="933085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3" name="Rectangle 1162"/>
            <p:cNvSpPr/>
            <p:nvPr/>
          </p:nvSpPr>
          <p:spPr>
            <a:xfrm>
              <a:off x="933085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4" name="Rectangle 1163"/>
            <p:cNvSpPr/>
            <p:nvPr/>
          </p:nvSpPr>
          <p:spPr>
            <a:xfrm>
              <a:off x="933085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5" name="Rectangle 1164"/>
            <p:cNvSpPr/>
            <p:nvPr/>
          </p:nvSpPr>
          <p:spPr>
            <a:xfrm>
              <a:off x="933085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6" name="Rectangle 1165"/>
            <p:cNvSpPr/>
            <p:nvPr/>
          </p:nvSpPr>
          <p:spPr>
            <a:xfrm>
              <a:off x="933085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7" name="Rectangle 1166"/>
            <p:cNvSpPr/>
            <p:nvPr/>
          </p:nvSpPr>
          <p:spPr>
            <a:xfrm>
              <a:off x="933085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8" name="Rectangle 1167"/>
            <p:cNvSpPr/>
            <p:nvPr/>
          </p:nvSpPr>
          <p:spPr>
            <a:xfrm>
              <a:off x="933085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9" name="Rectangle 1168"/>
            <p:cNvSpPr/>
            <p:nvPr/>
          </p:nvSpPr>
          <p:spPr>
            <a:xfrm>
              <a:off x="910852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0" name="Rectangle 1169"/>
            <p:cNvSpPr/>
            <p:nvPr/>
          </p:nvSpPr>
          <p:spPr>
            <a:xfrm>
              <a:off x="910852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1" name="Rectangle 1170"/>
            <p:cNvSpPr/>
            <p:nvPr/>
          </p:nvSpPr>
          <p:spPr>
            <a:xfrm>
              <a:off x="910852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2" name="Rectangle 1171"/>
            <p:cNvSpPr/>
            <p:nvPr/>
          </p:nvSpPr>
          <p:spPr>
            <a:xfrm>
              <a:off x="910852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3" name="Rectangle 1172"/>
            <p:cNvSpPr/>
            <p:nvPr/>
          </p:nvSpPr>
          <p:spPr>
            <a:xfrm>
              <a:off x="910852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4" name="Rectangle 1173"/>
            <p:cNvSpPr/>
            <p:nvPr/>
          </p:nvSpPr>
          <p:spPr>
            <a:xfrm>
              <a:off x="910852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5" name="Rectangle 1174"/>
            <p:cNvSpPr/>
            <p:nvPr/>
          </p:nvSpPr>
          <p:spPr>
            <a:xfrm>
              <a:off x="910852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6" name="Rectangle 1175"/>
            <p:cNvSpPr/>
            <p:nvPr/>
          </p:nvSpPr>
          <p:spPr>
            <a:xfrm>
              <a:off x="910852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7" name="Rectangle 1176"/>
            <p:cNvSpPr/>
            <p:nvPr/>
          </p:nvSpPr>
          <p:spPr>
            <a:xfrm>
              <a:off x="910852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8" name="Rectangle 1177"/>
            <p:cNvSpPr/>
            <p:nvPr/>
          </p:nvSpPr>
          <p:spPr>
            <a:xfrm>
              <a:off x="910852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9" name="Rectangle 1178"/>
            <p:cNvSpPr/>
            <p:nvPr/>
          </p:nvSpPr>
          <p:spPr>
            <a:xfrm>
              <a:off x="910852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0" name="Rectangle 1179"/>
            <p:cNvSpPr/>
            <p:nvPr/>
          </p:nvSpPr>
          <p:spPr>
            <a:xfrm>
              <a:off x="910852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1" name="Rectangle 1180"/>
            <p:cNvSpPr/>
            <p:nvPr/>
          </p:nvSpPr>
          <p:spPr>
            <a:xfrm>
              <a:off x="910852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2" name="Rectangle 1181"/>
            <p:cNvSpPr/>
            <p:nvPr/>
          </p:nvSpPr>
          <p:spPr>
            <a:xfrm>
              <a:off x="910852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3" name="Rectangle 1182"/>
            <p:cNvSpPr/>
            <p:nvPr/>
          </p:nvSpPr>
          <p:spPr>
            <a:xfrm>
              <a:off x="910852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4" name="Rectangle 1183"/>
            <p:cNvSpPr/>
            <p:nvPr/>
          </p:nvSpPr>
          <p:spPr>
            <a:xfrm>
              <a:off x="910852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5" name="Rectangle 1184"/>
            <p:cNvSpPr/>
            <p:nvPr/>
          </p:nvSpPr>
          <p:spPr>
            <a:xfrm>
              <a:off x="910852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6" name="Rectangle 1185"/>
            <p:cNvSpPr/>
            <p:nvPr/>
          </p:nvSpPr>
          <p:spPr>
            <a:xfrm>
              <a:off x="910852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7" name="Rectangle 1186"/>
            <p:cNvSpPr/>
            <p:nvPr/>
          </p:nvSpPr>
          <p:spPr>
            <a:xfrm>
              <a:off x="910852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8" name="Rectangle 1187"/>
            <p:cNvSpPr/>
            <p:nvPr/>
          </p:nvSpPr>
          <p:spPr>
            <a:xfrm>
              <a:off x="910852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9" name="Rectangle 1188"/>
            <p:cNvSpPr/>
            <p:nvPr/>
          </p:nvSpPr>
          <p:spPr>
            <a:xfrm>
              <a:off x="910852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0" name="Rectangle 1189"/>
            <p:cNvSpPr/>
            <p:nvPr/>
          </p:nvSpPr>
          <p:spPr>
            <a:xfrm>
              <a:off x="910852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1" name="Rectangle 1190"/>
            <p:cNvSpPr/>
            <p:nvPr/>
          </p:nvSpPr>
          <p:spPr>
            <a:xfrm>
              <a:off x="910852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2" name="Rectangle 1191"/>
            <p:cNvSpPr/>
            <p:nvPr/>
          </p:nvSpPr>
          <p:spPr>
            <a:xfrm>
              <a:off x="910852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3" name="Rectangle 1192"/>
            <p:cNvSpPr/>
            <p:nvPr/>
          </p:nvSpPr>
          <p:spPr>
            <a:xfrm>
              <a:off x="888618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4" name="Rectangle 1193"/>
            <p:cNvSpPr/>
            <p:nvPr/>
          </p:nvSpPr>
          <p:spPr>
            <a:xfrm>
              <a:off x="888618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5" name="Rectangle 1194"/>
            <p:cNvSpPr/>
            <p:nvPr/>
          </p:nvSpPr>
          <p:spPr>
            <a:xfrm>
              <a:off x="888618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6" name="Rectangle 1195"/>
            <p:cNvSpPr/>
            <p:nvPr/>
          </p:nvSpPr>
          <p:spPr>
            <a:xfrm>
              <a:off x="888618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7" name="Rectangle 1196"/>
            <p:cNvSpPr/>
            <p:nvPr/>
          </p:nvSpPr>
          <p:spPr>
            <a:xfrm>
              <a:off x="888618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8" name="Rectangle 1197"/>
            <p:cNvSpPr/>
            <p:nvPr/>
          </p:nvSpPr>
          <p:spPr>
            <a:xfrm>
              <a:off x="888618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9" name="Rectangle 1198"/>
            <p:cNvSpPr/>
            <p:nvPr/>
          </p:nvSpPr>
          <p:spPr>
            <a:xfrm>
              <a:off x="888618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0" name="Rectangle 1199"/>
            <p:cNvSpPr/>
            <p:nvPr/>
          </p:nvSpPr>
          <p:spPr>
            <a:xfrm>
              <a:off x="888618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1" name="Rectangle 1200"/>
            <p:cNvSpPr/>
            <p:nvPr/>
          </p:nvSpPr>
          <p:spPr>
            <a:xfrm>
              <a:off x="888618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2" name="Rectangle 1201"/>
            <p:cNvSpPr/>
            <p:nvPr/>
          </p:nvSpPr>
          <p:spPr>
            <a:xfrm>
              <a:off x="888618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3" name="Rectangle 1202"/>
            <p:cNvSpPr/>
            <p:nvPr/>
          </p:nvSpPr>
          <p:spPr>
            <a:xfrm>
              <a:off x="888618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4" name="Rectangle 1203"/>
            <p:cNvSpPr/>
            <p:nvPr/>
          </p:nvSpPr>
          <p:spPr>
            <a:xfrm>
              <a:off x="888618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5" name="Rectangle 1204"/>
            <p:cNvSpPr/>
            <p:nvPr/>
          </p:nvSpPr>
          <p:spPr>
            <a:xfrm>
              <a:off x="888618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6" name="Rectangle 1205"/>
            <p:cNvSpPr/>
            <p:nvPr/>
          </p:nvSpPr>
          <p:spPr>
            <a:xfrm>
              <a:off x="888618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7" name="Rectangle 1206"/>
            <p:cNvSpPr/>
            <p:nvPr/>
          </p:nvSpPr>
          <p:spPr>
            <a:xfrm>
              <a:off x="888618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8" name="Rectangle 1207"/>
            <p:cNvSpPr/>
            <p:nvPr/>
          </p:nvSpPr>
          <p:spPr>
            <a:xfrm>
              <a:off x="888618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9" name="Rectangle 1208"/>
            <p:cNvSpPr/>
            <p:nvPr/>
          </p:nvSpPr>
          <p:spPr>
            <a:xfrm>
              <a:off x="888618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0" name="Rectangle 1209"/>
            <p:cNvSpPr/>
            <p:nvPr/>
          </p:nvSpPr>
          <p:spPr>
            <a:xfrm>
              <a:off x="888618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1" name="Rectangle 1210"/>
            <p:cNvSpPr/>
            <p:nvPr/>
          </p:nvSpPr>
          <p:spPr>
            <a:xfrm>
              <a:off x="888618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2" name="Rectangle 1211"/>
            <p:cNvSpPr/>
            <p:nvPr/>
          </p:nvSpPr>
          <p:spPr>
            <a:xfrm>
              <a:off x="888618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3" name="Rectangle 1212"/>
            <p:cNvSpPr/>
            <p:nvPr/>
          </p:nvSpPr>
          <p:spPr>
            <a:xfrm>
              <a:off x="888618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4" name="Rectangle 1213"/>
            <p:cNvSpPr/>
            <p:nvPr/>
          </p:nvSpPr>
          <p:spPr>
            <a:xfrm>
              <a:off x="888618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5" name="Rectangle 1214"/>
            <p:cNvSpPr/>
            <p:nvPr/>
          </p:nvSpPr>
          <p:spPr>
            <a:xfrm>
              <a:off x="888618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6" name="Rectangle 1215"/>
            <p:cNvSpPr/>
            <p:nvPr/>
          </p:nvSpPr>
          <p:spPr>
            <a:xfrm>
              <a:off x="888618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7" name="Rectangle 1216"/>
            <p:cNvSpPr/>
            <p:nvPr/>
          </p:nvSpPr>
          <p:spPr>
            <a:xfrm>
              <a:off x="866385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8" name="Rectangle 1217"/>
            <p:cNvSpPr/>
            <p:nvPr/>
          </p:nvSpPr>
          <p:spPr>
            <a:xfrm>
              <a:off x="866385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9" name="Rectangle 1218"/>
            <p:cNvSpPr/>
            <p:nvPr/>
          </p:nvSpPr>
          <p:spPr>
            <a:xfrm>
              <a:off x="866385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0" name="Rectangle 1219"/>
            <p:cNvSpPr/>
            <p:nvPr/>
          </p:nvSpPr>
          <p:spPr>
            <a:xfrm>
              <a:off x="866385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1" name="Rectangle 1220"/>
            <p:cNvSpPr/>
            <p:nvPr/>
          </p:nvSpPr>
          <p:spPr>
            <a:xfrm>
              <a:off x="866385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2" name="Rectangle 1221"/>
            <p:cNvSpPr/>
            <p:nvPr/>
          </p:nvSpPr>
          <p:spPr>
            <a:xfrm>
              <a:off x="866385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3" name="Rectangle 1222"/>
            <p:cNvSpPr/>
            <p:nvPr/>
          </p:nvSpPr>
          <p:spPr>
            <a:xfrm>
              <a:off x="866385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4" name="Rectangle 1223"/>
            <p:cNvSpPr/>
            <p:nvPr/>
          </p:nvSpPr>
          <p:spPr>
            <a:xfrm>
              <a:off x="866385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5" name="Rectangle 1224"/>
            <p:cNvSpPr/>
            <p:nvPr/>
          </p:nvSpPr>
          <p:spPr>
            <a:xfrm>
              <a:off x="866385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6" name="Rectangle 1225"/>
            <p:cNvSpPr/>
            <p:nvPr/>
          </p:nvSpPr>
          <p:spPr>
            <a:xfrm>
              <a:off x="866385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7" name="Rectangle 1226"/>
            <p:cNvSpPr/>
            <p:nvPr/>
          </p:nvSpPr>
          <p:spPr>
            <a:xfrm>
              <a:off x="866385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8" name="Rectangle 1227"/>
            <p:cNvSpPr/>
            <p:nvPr/>
          </p:nvSpPr>
          <p:spPr>
            <a:xfrm>
              <a:off x="866385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9" name="Rectangle 1228"/>
            <p:cNvSpPr/>
            <p:nvPr/>
          </p:nvSpPr>
          <p:spPr>
            <a:xfrm>
              <a:off x="866385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0" name="Rectangle 1229"/>
            <p:cNvSpPr/>
            <p:nvPr/>
          </p:nvSpPr>
          <p:spPr>
            <a:xfrm>
              <a:off x="866385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1" name="Rectangle 1230"/>
            <p:cNvSpPr/>
            <p:nvPr/>
          </p:nvSpPr>
          <p:spPr>
            <a:xfrm>
              <a:off x="866385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2" name="Rectangle 1231"/>
            <p:cNvSpPr/>
            <p:nvPr/>
          </p:nvSpPr>
          <p:spPr>
            <a:xfrm>
              <a:off x="866385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3" name="Rectangle 1232"/>
            <p:cNvSpPr/>
            <p:nvPr/>
          </p:nvSpPr>
          <p:spPr>
            <a:xfrm>
              <a:off x="866385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4" name="Rectangle 1233"/>
            <p:cNvSpPr/>
            <p:nvPr/>
          </p:nvSpPr>
          <p:spPr>
            <a:xfrm>
              <a:off x="866385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5" name="Rectangle 1234"/>
            <p:cNvSpPr/>
            <p:nvPr/>
          </p:nvSpPr>
          <p:spPr>
            <a:xfrm>
              <a:off x="866385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6" name="Rectangle 1235"/>
            <p:cNvSpPr/>
            <p:nvPr/>
          </p:nvSpPr>
          <p:spPr>
            <a:xfrm>
              <a:off x="866385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7" name="Rectangle 1236"/>
            <p:cNvSpPr/>
            <p:nvPr/>
          </p:nvSpPr>
          <p:spPr>
            <a:xfrm>
              <a:off x="866385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8" name="Rectangle 1237"/>
            <p:cNvSpPr/>
            <p:nvPr/>
          </p:nvSpPr>
          <p:spPr>
            <a:xfrm>
              <a:off x="866385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9" name="Rectangle 1238"/>
            <p:cNvSpPr/>
            <p:nvPr/>
          </p:nvSpPr>
          <p:spPr>
            <a:xfrm>
              <a:off x="866385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0" name="Rectangle 1239"/>
            <p:cNvSpPr/>
            <p:nvPr/>
          </p:nvSpPr>
          <p:spPr>
            <a:xfrm>
              <a:off x="866385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1" name="Rectangle 1240"/>
            <p:cNvSpPr/>
            <p:nvPr/>
          </p:nvSpPr>
          <p:spPr>
            <a:xfrm>
              <a:off x="844151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2" name="Rectangle 1241"/>
            <p:cNvSpPr/>
            <p:nvPr/>
          </p:nvSpPr>
          <p:spPr>
            <a:xfrm>
              <a:off x="844151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3" name="Rectangle 1242"/>
            <p:cNvSpPr/>
            <p:nvPr/>
          </p:nvSpPr>
          <p:spPr>
            <a:xfrm>
              <a:off x="844151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4" name="Rectangle 1243"/>
            <p:cNvSpPr/>
            <p:nvPr/>
          </p:nvSpPr>
          <p:spPr>
            <a:xfrm>
              <a:off x="844151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5" name="Rectangle 1244"/>
            <p:cNvSpPr/>
            <p:nvPr/>
          </p:nvSpPr>
          <p:spPr>
            <a:xfrm>
              <a:off x="844151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6" name="Rectangle 1245"/>
            <p:cNvSpPr/>
            <p:nvPr/>
          </p:nvSpPr>
          <p:spPr>
            <a:xfrm>
              <a:off x="844151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7" name="Rectangle 1246"/>
            <p:cNvSpPr/>
            <p:nvPr/>
          </p:nvSpPr>
          <p:spPr>
            <a:xfrm>
              <a:off x="844151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8" name="Rectangle 1247"/>
            <p:cNvSpPr/>
            <p:nvPr/>
          </p:nvSpPr>
          <p:spPr>
            <a:xfrm>
              <a:off x="844151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9" name="Rectangle 1248"/>
            <p:cNvSpPr/>
            <p:nvPr/>
          </p:nvSpPr>
          <p:spPr>
            <a:xfrm>
              <a:off x="844151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0" name="Rectangle 1249"/>
            <p:cNvSpPr/>
            <p:nvPr/>
          </p:nvSpPr>
          <p:spPr>
            <a:xfrm>
              <a:off x="844151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1" name="Rectangle 1250"/>
            <p:cNvSpPr/>
            <p:nvPr/>
          </p:nvSpPr>
          <p:spPr>
            <a:xfrm>
              <a:off x="844151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2" name="Rectangle 1251"/>
            <p:cNvSpPr/>
            <p:nvPr/>
          </p:nvSpPr>
          <p:spPr>
            <a:xfrm>
              <a:off x="844151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3" name="Rectangle 1252"/>
            <p:cNvSpPr/>
            <p:nvPr/>
          </p:nvSpPr>
          <p:spPr>
            <a:xfrm>
              <a:off x="844151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4" name="Rectangle 1253"/>
            <p:cNvSpPr/>
            <p:nvPr/>
          </p:nvSpPr>
          <p:spPr>
            <a:xfrm>
              <a:off x="844151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5" name="Rectangle 1254"/>
            <p:cNvSpPr/>
            <p:nvPr/>
          </p:nvSpPr>
          <p:spPr>
            <a:xfrm>
              <a:off x="844151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6" name="Rectangle 1255"/>
            <p:cNvSpPr/>
            <p:nvPr/>
          </p:nvSpPr>
          <p:spPr>
            <a:xfrm>
              <a:off x="844151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7" name="Rectangle 1256"/>
            <p:cNvSpPr/>
            <p:nvPr/>
          </p:nvSpPr>
          <p:spPr>
            <a:xfrm>
              <a:off x="844151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8" name="Rectangle 1257"/>
            <p:cNvSpPr/>
            <p:nvPr/>
          </p:nvSpPr>
          <p:spPr>
            <a:xfrm>
              <a:off x="844151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9" name="Rectangle 1258"/>
            <p:cNvSpPr/>
            <p:nvPr/>
          </p:nvSpPr>
          <p:spPr>
            <a:xfrm>
              <a:off x="844151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0" name="Rectangle 1259"/>
            <p:cNvSpPr/>
            <p:nvPr/>
          </p:nvSpPr>
          <p:spPr>
            <a:xfrm>
              <a:off x="844151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1" name="Rectangle 1260"/>
            <p:cNvSpPr/>
            <p:nvPr/>
          </p:nvSpPr>
          <p:spPr>
            <a:xfrm>
              <a:off x="844151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2" name="Rectangle 1261"/>
            <p:cNvSpPr/>
            <p:nvPr/>
          </p:nvSpPr>
          <p:spPr>
            <a:xfrm>
              <a:off x="844151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3" name="Rectangle 1262"/>
            <p:cNvSpPr/>
            <p:nvPr/>
          </p:nvSpPr>
          <p:spPr>
            <a:xfrm>
              <a:off x="844151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4" name="Rectangle 1263"/>
            <p:cNvSpPr/>
            <p:nvPr/>
          </p:nvSpPr>
          <p:spPr>
            <a:xfrm>
              <a:off x="844151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5" name="Rectangle 1264"/>
            <p:cNvSpPr/>
            <p:nvPr/>
          </p:nvSpPr>
          <p:spPr>
            <a:xfrm>
              <a:off x="821918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6" name="Rectangle 1265"/>
            <p:cNvSpPr/>
            <p:nvPr/>
          </p:nvSpPr>
          <p:spPr>
            <a:xfrm>
              <a:off x="821918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7" name="Rectangle 1266"/>
            <p:cNvSpPr/>
            <p:nvPr/>
          </p:nvSpPr>
          <p:spPr>
            <a:xfrm>
              <a:off x="821918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8" name="Rectangle 1267"/>
            <p:cNvSpPr/>
            <p:nvPr/>
          </p:nvSpPr>
          <p:spPr>
            <a:xfrm>
              <a:off x="821918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9" name="Rectangle 1268"/>
            <p:cNvSpPr/>
            <p:nvPr/>
          </p:nvSpPr>
          <p:spPr>
            <a:xfrm>
              <a:off x="821918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0" name="Rectangle 1269"/>
            <p:cNvSpPr/>
            <p:nvPr/>
          </p:nvSpPr>
          <p:spPr>
            <a:xfrm>
              <a:off x="821918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1" name="Rectangle 1270"/>
            <p:cNvSpPr/>
            <p:nvPr/>
          </p:nvSpPr>
          <p:spPr>
            <a:xfrm>
              <a:off x="821918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2" name="Rectangle 1271"/>
            <p:cNvSpPr/>
            <p:nvPr/>
          </p:nvSpPr>
          <p:spPr>
            <a:xfrm>
              <a:off x="821918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3" name="Rectangle 1272"/>
            <p:cNvSpPr/>
            <p:nvPr/>
          </p:nvSpPr>
          <p:spPr>
            <a:xfrm>
              <a:off x="821918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4" name="Rectangle 1273"/>
            <p:cNvSpPr/>
            <p:nvPr/>
          </p:nvSpPr>
          <p:spPr>
            <a:xfrm>
              <a:off x="821918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5" name="Rectangle 1274"/>
            <p:cNvSpPr/>
            <p:nvPr/>
          </p:nvSpPr>
          <p:spPr>
            <a:xfrm>
              <a:off x="821918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6" name="Rectangle 1275"/>
            <p:cNvSpPr/>
            <p:nvPr/>
          </p:nvSpPr>
          <p:spPr>
            <a:xfrm>
              <a:off x="821918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7" name="Rectangle 1276"/>
            <p:cNvSpPr/>
            <p:nvPr/>
          </p:nvSpPr>
          <p:spPr>
            <a:xfrm>
              <a:off x="821918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8" name="Rectangle 1277"/>
            <p:cNvSpPr/>
            <p:nvPr/>
          </p:nvSpPr>
          <p:spPr>
            <a:xfrm>
              <a:off x="821918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9" name="Rectangle 1278"/>
            <p:cNvSpPr/>
            <p:nvPr/>
          </p:nvSpPr>
          <p:spPr>
            <a:xfrm>
              <a:off x="821918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0" name="Rectangle 1279"/>
            <p:cNvSpPr/>
            <p:nvPr/>
          </p:nvSpPr>
          <p:spPr>
            <a:xfrm>
              <a:off x="821918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1" name="Rectangle 1280"/>
            <p:cNvSpPr/>
            <p:nvPr/>
          </p:nvSpPr>
          <p:spPr>
            <a:xfrm>
              <a:off x="821918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2" name="Rectangle 1281"/>
            <p:cNvSpPr/>
            <p:nvPr/>
          </p:nvSpPr>
          <p:spPr>
            <a:xfrm>
              <a:off x="821918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3" name="Rectangle 1282"/>
            <p:cNvSpPr/>
            <p:nvPr/>
          </p:nvSpPr>
          <p:spPr>
            <a:xfrm>
              <a:off x="821918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4" name="Rectangle 1283"/>
            <p:cNvSpPr/>
            <p:nvPr/>
          </p:nvSpPr>
          <p:spPr>
            <a:xfrm>
              <a:off x="821918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5" name="Rectangle 1284"/>
            <p:cNvSpPr/>
            <p:nvPr/>
          </p:nvSpPr>
          <p:spPr>
            <a:xfrm>
              <a:off x="821918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6" name="Rectangle 1285"/>
            <p:cNvSpPr/>
            <p:nvPr/>
          </p:nvSpPr>
          <p:spPr>
            <a:xfrm>
              <a:off x="821918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7" name="Rectangle 1286"/>
            <p:cNvSpPr/>
            <p:nvPr/>
          </p:nvSpPr>
          <p:spPr>
            <a:xfrm>
              <a:off x="821918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8" name="Rectangle 1287"/>
            <p:cNvSpPr/>
            <p:nvPr/>
          </p:nvSpPr>
          <p:spPr>
            <a:xfrm>
              <a:off x="821918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9" name="Rectangle 1288"/>
            <p:cNvSpPr/>
            <p:nvPr/>
          </p:nvSpPr>
          <p:spPr>
            <a:xfrm>
              <a:off x="799684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0" name="Rectangle 1289"/>
            <p:cNvSpPr/>
            <p:nvPr/>
          </p:nvSpPr>
          <p:spPr>
            <a:xfrm>
              <a:off x="799684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1" name="Rectangle 1290"/>
            <p:cNvSpPr/>
            <p:nvPr/>
          </p:nvSpPr>
          <p:spPr>
            <a:xfrm>
              <a:off x="799684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2" name="Rectangle 1291"/>
            <p:cNvSpPr/>
            <p:nvPr/>
          </p:nvSpPr>
          <p:spPr>
            <a:xfrm>
              <a:off x="799684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3" name="Rectangle 1292"/>
            <p:cNvSpPr/>
            <p:nvPr/>
          </p:nvSpPr>
          <p:spPr>
            <a:xfrm>
              <a:off x="799684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4" name="Rectangle 1293"/>
            <p:cNvSpPr/>
            <p:nvPr/>
          </p:nvSpPr>
          <p:spPr>
            <a:xfrm>
              <a:off x="799684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5" name="Rectangle 1294"/>
            <p:cNvSpPr/>
            <p:nvPr/>
          </p:nvSpPr>
          <p:spPr>
            <a:xfrm>
              <a:off x="799684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6" name="Rectangle 1295"/>
            <p:cNvSpPr/>
            <p:nvPr/>
          </p:nvSpPr>
          <p:spPr>
            <a:xfrm>
              <a:off x="799684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7" name="Rectangle 1296"/>
            <p:cNvSpPr/>
            <p:nvPr/>
          </p:nvSpPr>
          <p:spPr>
            <a:xfrm>
              <a:off x="799684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8" name="Rectangle 1297"/>
            <p:cNvSpPr/>
            <p:nvPr/>
          </p:nvSpPr>
          <p:spPr>
            <a:xfrm>
              <a:off x="799684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9" name="Rectangle 1298"/>
            <p:cNvSpPr/>
            <p:nvPr/>
          </p:nvSpPr>
          <p:spPr>
            <a:xfrm>
              <a:off x="799684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0" name="Rectangle 1299"/>
            <p:cNvSpPr/>
            <p:nvPr/>
          </p:nvSpPr>
          <p:spPr>
            <a:xfrm>
              <a:off x="799684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1" name="Rectangle 1300"/>
            <p:cNvSpPr/>
            <p:nvPr/>
          </p:nvSpPr>
          <p:spPr>
            <a:xfrm>
              <a:off x="799684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2" name="Rectangle 1301"/>
            <p:cNvSpPr/>
            <p:nvPr/>
          </p:nvSpPr>
          <p:spPr>
            <a:xfrm>
              <a:off x="799684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3" name="Rectangle 1302"/>
            <p:cNvSpPr/>
            <p:nvPr/>
          </p:nvSpPr>
          <p:spPr>
            <a:xfrm>
              <a:off x="799684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4" name="Rectangle 1303"/>
            <p:cNvSpPr/>
            <p:nvPr/>
          </p:nvSpPr>
          <p:spPr>
            <a:xfrm>
              <a:off x="799684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5" name="Rectangle 1304"/>
            <p:cNvSpPr/>
            <p:nvPr/>
          </p:nvSpPr>
          <p:spPr>
            <a:xfrm>
              <a:off x="799684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6" name="Rectangle 1305"/>
            <p:cNvSpPr/>
            <p:nvPr/>
          </p:nvSpPr>
          <p:spPr>
            <a:xfrm>
              <a:off x="799684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7" name="Rectangle 1306"/>
            <p:cNvSpPr/>
            <p:nvPr/>
          </p:nvSpPr>
          <p:spPr>
            <a:xfrm>
              <a:off x="799684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8" name="Rectangle 1307"/>
            <p:cNvSpPr/>
            <p:nvPr/>
          </p:nvSpPr>
          <p:spPr>
            <a:xfrm>
              <a:off x="799684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9" name="Rectangle 1308"/>
            <p:cNvSpPr/>
            <p:nvPr/>
          </p:nvSpPr>
          <p:spPr>
            <a:xfrm>
              <a:off x="799684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0" name="Rectangle 1309"/>
            <p:cNvSpPr/>
            <p:nvPr/>
          </p:nvSpPr>
          <p:spPr>
            <a:xfrm>
              <a:off x="799684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1" name="Rectangle 1310"/>
            <p:cNvSpPr/>
            <p:nvPr/>
          </p:nvSpPr>
          <p:spPr>
            <a:xfrm>
              <a:off x="799684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2" name="Rectangle 1311"/>
            <p:cNvSpPr/>
            <p:nvPr/>
          </p:nvSpPr>
          <p:spPr>
            <a:xfrm>
              <a:off x="799684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3" name="Rectangle 1312"/>
            <p:cNvSpPr/>
            <p:nvPr/>
          </p:nvSpPr>
          <p:spPr>
            <a:xfrm>
              <a:off x="777451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4" name="Rectangle 1313"/>
            <p:cNvSpPr/>
            <p:nvPr/>
          </p:nvSpPr>
          <p:spPr>
            <a:xfrm>
              <a:off x="777451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5" name="Rectangle 1314"/>
            <p:cNvSpPr/>
            <p:nvPr/>
          </p:nvSpPr>
          <p:spPr>
            <a:xfrm>
              <a:off x="777451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6" name="Rectangle 1315"/>
            <p:cNvSpPr/>
            <p:nvPr/>
          </p:nvSpPr>
          <p:spPr>
            <a:xfrm>
              <a:off x="777451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7" name="Rectangle 1316"/>
            <p:cNvSpPr/>
            <p:nvPr/>
          </p:nvSpPr>
          <p:spPr>
            <a:xfrm>
              <a:off x="777451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8" name="Rectangle 1317"/>
            <p:cNvSpPr/>
            <p:nvPr/>
          </p:nvSpPr>
          <p:spPr>
            <a:xfrm>
              <a:off x="777451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9" name="Rectangle 1318"/>
            <p:cNvSpPr/>
            <p:nvPr/>
          </p:nvSpPr>
          <p:spPr>
            <a:xfrm>
              <a:off x="777451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0" name="Rectangle 1319"/>
            <p:cNvSpPr/>
            <p:nvPr/>
          </p:nvSpPr>
          <p:spPr>
            <a:xfrm>
              <a:off x="777451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1" name="Rectangle 1320"/>
            <p:cNvSpPr/>
            <p:nvPr/>
          </p:nvSpPr>
          <p:spPr>
            <a:xfrm>
              <a:off x="777451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2" name="Rectangle 1321"/>
            <p:cNvSpPr/>
            <p:nvPr/>
          </p:nvSpPr>
          <p:spPr>
            <a:xfrm>
              <a:off x="777451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3" name="Rectangle 1322"/>
            <p:cNvSpPr/>
            <p:nvPr/>
          </p:nvSpPr>
          <p:spPr>
            <a:xfrm>
              <a:off x="777451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4" name="Rectangle 1323"/>
            <p:cNvSpPr/>
            <p:nvPr/>
          </p:nvSpPr>
          <p:spPr>
            <a:xfrm>
              <a:off x="777451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5" name="Rectangle 1324"/>
            <p:cNvSpPr/>
            <p:nvPr/>
          </p:nvSpPr>
          <p:spPr>
            <a:xfrm>
              <a:off x="777451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6" name="Rectangle 1325"/>
            <p:cNvSpPr/>
            <p:nvPr/>
          </p:nvSpPr>
          <p:spPr>
            <a:xfrm>
              <a:off x="777451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7" name="Rectangle 1326"/>
            <p:cNvSpPr/>
            <p:nvPr/>
          </p:nvSpPr>
          <p:spPr>
            <a:xfrm>
              <a:off x="777451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8" name="Rectangle 1327"/>
            <p:cNvSpPr/>
            <p:nvPr/>
          </p:nvSpPr>
          <p:spPr>
            <a:xfrm>
              <a:off x="777451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9" name="Rectangle 1328"/>
            <p:cNvSpPr/>
            <p:nvPr/>
          </p:nvSpPr>
          <p:spPr>
            <a:xfrm>
              <a:off x="777451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0" name="Rectangle 1329"/>
            <p:cNvSpPr/>
            <p:nvPr/>
          </p:nvSpPr>
          <p:spPr>
            <a:xfrm>
              <a:off x="777451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1" name="Rectangle 1330"/>
            <p:cNvSpPr/>
            <p:nvPr/>
          </p:nvSpPr>
          <p:spPr>
            <a:xfrm>
              <a:off x="777451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2" name="Rectangle 1331"/>
            <p:cNvSpPr/>
            <p:nvPr/>
          </p:nvSpPr>
          <p:spPr>
            <a:xfrm>
              <a:off x="777451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3" name="Rectangle 1332"/>
            <p:cNvSpPr/>
            <p:nvPr/>
          </p:nvSpPr>
          <p:spPr>
            <a:xfrm>
              <a:off x="777451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4" name="Rectangle 1333"/>
            <p:cNvSpPr/>
            <p:nvPr/>
          </p:nvSpPr>
          <p:spPr>
            <a:xfrm>
              <a:off x="777451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5" name="Rectangle 1334"/>
            <p:cNvSpPr/>
            <p:nvPr/>
          </p:nvSpPr>
          <p:spPr>
            <a:xfrm>
              <a:off x="777451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6" name="Rectangle 1335"/>
            <p:cNvSpPr/>
            <p:nvPr/>
          </p:nvSpPr>
          <p:spPr>
            <a:xfrm>
              <a:off x="777451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7" name="Rectangle 1336"/>
            <p:cNvSpPr/>
            <p:nvPr/>
          </p:nvSpPr>
          <p:spPr>
            <a:xfrm>
              <a:off x="755217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8" name="Rectangle 1337"/>
            <p:cNvSpPr/>
            <p:nvPr/>
          </p:nvSpPr>
          <p:spPr>
            <a:xfrm>
              <a:off x="755217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9" name="Rectangle 1338"/>
            <p:cNvSpPr/>
            <p:nvPr/>
          </p:nvSpPr>
          <p:spPr>
            <a:xfrm>
              <a:off x="755217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0" name="Rectangle 1339"/>
            <p:cNvSpPr/>
            <p:nvPr/>
          </p:nvSpPr>
          <p:spPr>
            <a:xfrm>
              <a:off x="755217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1" name="Rectangle 1340"/>
            <p:cNvSpPr/>
            <p:nvPr/>
          </p:nvSpPr>
          <p:spPr>
            <a:xfrm>
              <a:off x="755217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2" name="Rectangle 1341"/>
            <p:cNvSpPr/>
            <p:nvPr/>
          </p:nvSpPr>
          <p:spPr>
            <a:xfrm>
              <a:off x="755217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3" name="Rectangle 1342"/>
            <p:cNvSpPr/>
            <p:nvPr/>
          </p:nvSpPr>
          <p:spPr>
            <a:xfrm>
              <a:off x="755217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4" name="Rectangle 1343"/>
            <p:cNvSpPr/>
            <p:nvPr/>
          </p:nvSpPr>
          <p:spPr>
            <a:xfrm>
              <a:off x="755217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5" name="Rectangle 1344"/>
            <p:cNvSpPr/>
            <p:nvPr/>
          </p:nvSpPr>
          <p:spPr>
            <a:xfrm>
              <a:off x="755217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6" name="Rectangle 1345"/>
            <p:cNvSpPr/>
            <p:nvPr/>
          </p:nvSpPr>
          <p:spPr>
            <a:xfrm>
              <a:off x="755217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7" name="Rectangle 1346"/>
            <p:cNvSpPr/>
            <p:nvPr/>
          </p:nvSpPr>
          <p:spPr>
            <a:xfrm>
              <a:off x="755217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8" name="Rectangle 1347"/>
            <p:cNvSpPr/>
            <p:nvPr/>
          </p:nvSpPr>
          <p:spPr>
            <a:xfrm>
              <a:off x="755217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9" name="Rectangle 1348"/>
            <p:cNvSpPr/>
            <p:nvPr/>
          </p:nvSpPr>
          <p:spPr>
            <a:xfrm>
              <a:off x="755217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0" name="Rectangle 1349"/>
            <p:cNvSpPr/>
            <p:nvPr/>
          </p:nvSpPr>
          <p:spPr>
            <a:xfrm>
              <a:off x="755217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1" name="Rectangle 1350"/>
            <p:cNvSpPr/>
            <p:nvPr/>
          </p:nvSpPr>
          <p:spPr>
            <a:xfrm>
              <a:off x="755217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2" name="Rectangle 1351"/>
            <p:cNvSpPr/>
            <p:nvPr/>
          </p:nvSpPr>
          <p:spPr>
            <a:xfrm>
              <a:off x="755217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3" name="Rectangle 1352"/>
            <p:cNvSpPr/>
            <p:nvPr/>
          </p:nvSpPr>
          <p:spPr>
            <a:xfrm>
              <a:off x="755217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4" name="Rectangle 1353"/>
            <p:cNvSpPr/>
            <p:nvPr/>
          </p:nvSpPr>
          <p:spPr>
            <a:xfrm>
              <a:off x="755217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5" name="Rectangle 1354"/>
            <p:cNvSpPr/>
            <p:nvPr/>
          </p:nvSpPr>
          <p:spPr>
            <a:xfrm>
              <a:off x="755217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6" name="Rectangle 1355"/>
            <p:cNvSpPr/>
            <p:nvPr/>
          </p:nvSpPr>
          <p:spPr>
            <a:xfrm>
              <a:off x="755217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7" name="Rectangle 1356"/>
            <p:cNvSpPr/>
            <p:nvPr/>
          </p:nvSpPr>
          <p:spPr>
            <a:xfrm>
              <a:off x="755217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8" name="Rectangle 1357"/>
            <p:cNvSpPr/>
            <p:nvPr/>
          </p:nvSpPr>
          <p:spPr>
            <a:xfrm>
              <a:off x="755217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9" name="Rectangle 1358"/>
            <p:cNvSpPr/>
            <p:nvPr/>
          </p:nvSpPr>
          <p:spPr>
            <a:xfrm>
              <a:off x="755217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0" name="Rectangle 1359"/>
            <p:cNvSpPr/>
            <p:nvPr/>
          </p:nvSpPr>
          <p:spPr>
            <a:xfrm>
              <a:off x="755217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1" name="Rectangle 1360"/>
            <p:cNvSpPr/>
            <p:nvPr/>
          </p:nvSpPr>
          <p:spPr>
            <a:xfrm>
              <a:off x="732984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2" name="Rectangle 1361"/>
            <p:cNvSpPr/>
            <p:nvPr/>
          </p:nvSpPr>
          <p:spPr>
            <a:xfrm>
              <a:off x="732984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3" name="Rectangle 1362"/>
            <p:cNvSpPr/>
            <p:nvPr/>
          </p:nvSpPr>
          <p:spPr>
            <a:xfrm>
              <a:off x="732984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4" name="Rectangle 1363"/>
            <p:cNvSpPr/>
            <p:nvPr/>
          </p:nvSpPr>
          <p:spPr>
            <a:xfrm>
              <a:off x="732984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5" name="Rectangle 1364"/>
            <p:cNvSpPr/>
            <p:nvPr/>
          </p:nvSpPr>
          <p:spPr>
            <a:xfrm>
              <a:off x="732984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6" name="Rectangle 1365"/>
            <p:cNvSpPr/>
            <p:nvPr/>
          </p:nvSpPr>
          <p:spPr>
            <a:xfrm>
              <a:off x="732984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7" name="Rectangle 1366"/>
            <p:cNvSpPr/>
            <p:nvPr/>
          </p:nvSpPr>
          <p:spPr>
            <a:xfrm>
              <a:off x="732984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8" name="Rectangle 1367"/>
            <p:cNvSpPr/>
            <p:nvPr/>
          </p:nvSpPr>
          <p:spPr>
            <a:xfrm>
              <a:off x="732984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9" name="Rectangle 1368"/>
            <p:cNvSpPr/>
            <p:nvPr/>
          </p:nvSpPr>
          <p:spPr>
            <a:xfrm>
              <a:off x="732984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0" name="Rectangle 1369"/>
            <p:cNvSpPr/>
            <p:nvPr/>
          </p:nvSpPr>
          <p:spPr>
            <a:xfrm>
              <a:off x="732984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1" name="Rectangle 1370"/>
            <p:cNvSpPr/>
            <p:nvPr/>
          </p:nvSpPr>
          <p:spPr>
            <a:xfrm>
              <a:off x="732984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2" name="Rectangle 1371"/>
            <p:cNvSpPr/>
            <p:nvPr/>
          </p:nvSpPr>
          <p:spPr>
            <a:xfrm>
              <a:off x="732984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3" name="Rectangle 1372"/>
            <p:cNvSpPr/>
            <p:nvPr/>
          </p:nvSpPr>
          <p:spPr>
            <a:xfrm>
              <a:off x="732984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4" name="Rectangle 1373"/>
            <p:cNvSpPr/>
            <p:nvPr/>
          </p:nvSpPr>
          <p:spPr>
            <a:xfrm>
              <a:off x="732984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5" name="Rectangle 1374"/>
            <p:cNvSpPr/>
            <p:nvPr/>
          </p:nvSpPr>
          <p:spPr>
            <a:xfrm>
              <a:off x="732984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6" name="Rectangle 1375"/>
            <p:cNvSpPr/>
            <p:nvPr/>
          </p:nvSpPr>
          <p:spPr>
            <a:xfrm>
              <a:off x="732984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7" name="Rectangle 1376"/>
            <p:cNvSpPr/>
            <p:nvPr/>
          </p:nvSpPr>
          <p:spPr>
            <a:xfrm>
              <a:off x="732984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8" name="Rectangle 1377"/>
            <p:cNvSpPr/>
            <p:nvPr/>
          </p:nvSpPr>
          <p:spPr>
            <a:xfrm>
              <a:off x="732984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9" name="Rectangle 1378"/>
            <p:cNvSpPr/>
            <p:nvPr/>
          </p:nvSpPr>
          <p:spPr>
            <a:xfrm>
              <a:off x="732984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0" name="Rectangle 1379"/>
            <p:cNvSpPr/>
            <p:nvPr/>
          </p:nvSpPr>
          <p:spPr>
            <a:xfrm>
              <a:off x="732984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1" name="Rectangle 1380"/>
            <p:cNvSpPr/>
            <p:nvPr/>
          </p:nvSpPr>
          <p:spPr>
            <a:xfrm>
              <a:off x="732984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2" name="Rectangle 1381"/>
            <p:cNvSpPr/>
            <p:nvPr/>
          </p:nvSpPr>
          <p:spPr>
            <a:xfrm>
              <a:off x="732984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3" name="Rectangle 1382"/>
            <p:cNvSpPr/>
            <p:nvPr/>
          </p:nvSpPr>
          <p:spPr>
            <a:xfrm>
              <a:off x="732984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4" name="Rectangle 1383"/>
            <p:cNvSpPr/>
            <p:nvPr/>
          </p:nvSpPr>
          <p:spPr>
            <a:xfrm>
              <a:off x="732984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5" name="Rectangle 1384"/>
            <p:cNvSpPr/>
            <p:nvPr/>
          </p:nvSpPr>
          <p:spPr>
            <a:xfrm>
              <a:off x="710750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6" name="Rectangle 1385"/>
            <p:cNvSpPr/>
            <p:nvPr/>
          </p:nvSpPr>
          <p:spPr>
            <a:xfrm>
              <a:off x="710750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7" name="Rectangle 1386"/>
            <p:cNvSpPr/>
            <p:nvPr/>
          </p:nvSpPr>
          <p:spPr>
            <a:xfrm>
              <a:off x="710750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8" name="Rectangle 1387"/>
            <p:cNvSpPr/>
            <p:nvPr/>
          </p:nvSpPr>
          <p:spPr>
            <a:xfrm>
              <a:off x="710750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9" name="Rectangle 1388"/>
            <p:cNvSpPr/>
            <p:nvPr/>
          </p:nvSpPr>
          <p:spPr>
            <a:xfrm>
              <a:off x="710750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0" name="Rectangle 1389"/>
            <p:cNvSpPr/>
            <p:nvPr/>
          </p:nvSpPr>
          <p:spPr>
            <a:xfrm>
              <a:off x="710750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1" name="Rectangle 1390"/>
            <p:cNvSpPr/>
            <p:nvPr/>
          </p:nvSpPr>
          <p:spPr>
            <a:xfrm>
              <a:off x="710750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2" name="Rectangle 1391"/>
            <p:cNvSpPr/>
            <p:nvPr/>
          </p:nvSpPr>
          <p:spPr>
            <a:xfrm>
              <a:off x="710750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3" name="Rectangle 1392"/>
            <p:cNvSpPr/>
            <p:nvPr/>
          </p:nvSpPr>
          <p:spPr>
            <a:xfrm>
              <a:off x="710750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4" name="Rectangle 1393"/>
            <p:cNvSpPr/>
            <p:nvPr/>
          </p:nvSpPr>
          <p:spPr>
            <a:xfrm>
              <a:off x="710750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5" name="Rectangle 1394"/>
            <p:cNvSpPr/>
            <p:nvPr/>
          </p:nvSpPr>
          <p:spPr>
            <a:xfrm>
              <a:off x="710750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6" name="Rectangle 1395"/>
            <p:cNvSpPr/>
            <p:nvPr/>
          </p:nvSpPr>
          <p:spPr>
            <a:xfrm>
              <a:off x="710750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7" name="Rectangle 1396"/>
            <p:cNvSpPr/>
            <p:nvPr/>
          </p:nvSpPr>
          <p:spPr>
            <a:xfrm>
              <a:off x="710750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8" name="Rectangle 1397"/>
            <p:cNvSpPr/>
            <p:nvPr/>
          </p:nvSpPr>
          <p:spPr>
            <a:xfrm>
              <a:off x="710750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9" name="Rectangle 1398"/>
            <p:cNvSpPr/>
            <p:nvPr/>
          </p:nvSpPr>
          <p:spPr>
            <a:xfrm>
              <a:off x="710750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0" name="Rectangle 1399"/>
            <p:cNvSpPr/>
            <p:nvPr/>
          </p:nvSpPr>
          <p:spPr>
            <a:xfrm>
              <a:off x="710750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1" name="Rectangle 1400"/>
            <p:cNvSpPr/>
            <p:nvPr/>
          </p:nvSpPr>
          <p:spPr>
            <a:xfrm>
              <a:off x="710750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2" name="Rectangle 1401"/>
            <p:cNvSpPr/>
            <p:nvPr/>
          </p:nvSpPr>
          <p:spPr>
            <a:xfrm>
              <a:off x="710750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3" name="Rectangle 1402"/>
            <p:cNvSpPr/>
            <p:nvPr/>
          </p:nvSpPr>
          <p:spPr>
            <a:xfrm>
              <a:off x="710750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4" name="Rectangle 1403"/>
            <p:cNvSpPr/>
            <p:nvPr/>
          </p:nvSpPr>
          <p:spPr>
            <a:xfrm>
              <a:off x="710750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5" name="Rectangle 1404"/>
            <p:cNvSpPr/>
            <p:nvPr/>
          </p:nvSpPr>
          <p:spPr>
            <a:xfrm>
              <a:off x="710750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6" name="Rectangle 1405"/>
            <p:cNvSpPr/>
            <p:nvPr/>
          </p:nvSpPr>
          <p:spPr>
            <a:xfrm>
              <a:off x="710750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7" name="Rectangle 1406"/>
            <p:cNvSpPr/>
            <p:nvPr/>
          </p:nvSpPr>
          <p:spPr>
            <a:xfrm>
              <a:off x="710750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8" name="Rectangle 1407"/>
            <p:cNvSpPr/>
            <p:nvPr/>
          </p:nvSpPr>
          <p:spPr>
            <a:xfrm>
              <a:off x="710750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9" name="Rectangle 1408"/>
            <p:cNvSpPr/>
            <p:nvPr/>
          </p:nvSpPr>
          <p:spPr>
            <a:xfrm>
              <a:off x="688517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0" name="Rectangle 1409"/>
            <p:cNvSpPr/>
            <p:nvPr/>
          </p:nvSpPr>
          <p:spPr>
            <a:xfrm>
              <a:off x="688517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1" name="Rectangle 1410"/>
            <p:cNvSpPr/>
            <p:nvPr/>
          </p:nvSpPr>
          <p:spPr>
            <a:xfrm>
              <a:off x="688517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2" name="Rectangle 1411"/>
            <p:cNvSpPr/>
            <p:nvPr/>
          </p:nvSpPr>
          <p:spPr>
            <a:xfrm>
              <a:off x="688517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3" name="Rectangle 1412"/>
            <p:cNvSpPr/>
            <p:nvPr/>
          </p:nvSpPr>
          <p:spPr>
            <a:xfrm>
              <a:off x="688517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4" name="Rectangle 1413"/>
            <p:cNvSpPr/>
            <p:nvPr/>
          </p:nvSpPr>
          <p:spPr>
            <a:xfrm>
              <a:off x="688517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5" name="Rectangle 1414"/>
            <p:cNvSpPr/>
            <p:nvPr/>
          </p:nvSpPr>
          <p:spPr>
            <a:xfrm>
              <a:off x="688517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6" name="Rectangle 1415"/>
            <p:cNvSpPr/>
            <p:nvPr/>
          </p:nvSpPr>
          <p:spPr>
            <a:xfrm>
              <a:off x="688517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7" name="Rectangle 1416"/>
            <p:cNvSpPr/>
            <p:nvPr/>
          </p:nvSpPr>
          <p:spPr>
            <a:xfrm>
              <a:off x="688517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8" name="Rectangle 1417"/>
            <p:cNvSpPr/>
            <p:nvPr/>
          </p:nvSpPr>
          <p:spPr>
            <a:xfrm>
              <a:off x="688517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9" name="Rectangle 1418"/>
            <p:cNvSpPr/>
            <p:nvPr/>
          </p:nvSpPr>
          <p:spPr>
            <a:xfrm>
              <a:off x="688517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0" name="Rectangle 1419"/>
            <p:cNvSpPr/>
            <p:nvPr/>
          </p:nvSpPr>
          <p:spPr>
            <a:xfrm>
              <a:off x="688517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1" name="Rectangle 1420"/>
            <p:cNvSpPr/>
            <p:nvPr/>
          </p:nvSpPr>
          <p:spPr>
            <a:xfrm>
              <a:off x="688517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2" name="Rectangle 1421"/>
            <p:cNvSpPr/>
            <p:nvPr/>
          </p:nvSpPr>
          <p:spPr>
            <a:xfrm>
              <a:off x="688517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3" name="Rectangle 1422"/>
            <p:cNvSpPr/>
            <p:nvPr/>
          </p:nvSpPr>
          <p:spPr>
            <a:xfrm>
              <a:off x="688517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4" name="Rectangle 1423"/>
            <p:cNvSpPr/>
            <p:nvPr/>
          </p:nvSpPr>
          <p:spPr>
            <a:xfrm>
              <a:off x="688517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5" name="Rectangle 1424"/>
            <p:cNvSpPr/>
            <p:nvPr/>
          </p:nvSpPr>
          <p:spPr>
            <a:xfrm>
              <a:off x="688517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6" name="Rectangle 1425"/>
            <p:cNvSpPr/>
            <p:nvPr/>
          </p:nvSpPr>
          <p:spPr>
            <a:xfrm>
              <a:off x="688517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7" name="Rectangle 1426"/>
            <p:cNvSpPr/>
            <p:nvPr/>
          </p:nvSpPr>
          <p:spPr>
            <a:xfrm>
              <a:off x="688517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8" name="Rectangle 1427"/>
            <p:cNvSpPr/>
            <p:nvPr/>
          </p:nvSpPr>
          <p:spPr>
            <a:xfrm>
              <a:off x="688517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9" name="Rectangle 1428"/>
            <p:cNvSpPr/>
            <p:nvPr/>
          </p:nvSpPr>
          <p:spPr>
            <a:xfrm>
              <a:off x="688517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30" name="Rectangle 1429"/>
            <p:cNvSpPr/>
            <p:nvPr/>
          </p:nvSpPr>
          <p:spPr>
            <a:xfrm>
              <a:off x="688517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31" name="Rectangle 1430"/>
            <p:cNvSpPr/>
            <p:nvPr/>
          </p:nvSpPr>
          <p:spPr>
            <a:xfrm>
              <a:off x="688517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32" name="Rectangle 1431"/>
            <p:cNvSpPr/>
            <p:nvPr/>
          </p:nvSpPr>
          <p:spPr>
            <a:xfrm>
              <a:off x="688517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1440" name="TextBox 836"/>
          <p:cNvSpPr txBox="1"/>
          <p:nvPr/>
        </p:nvSpPr>
        <p:spPr>
          <a:xfrm>
            <a:off x="8254573" y="105758"/>
            <a:ext cx="21343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L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u</a:t>
            </a:r>
            <a:r>
              <a:rPr lang="en-IL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</a:t>
            </a:r>
            <a:r>
              <a:rPr lang="en-IL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 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DNA </a:t>
            </a:r>
            <a:r>
              <a:rPr lang="en-IL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r>
              <a:rPr lang="en-US" sz="24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equences</a:t>
            </a:r>
            <a:endParaRPr lang="en-US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D79C9014-FC1B-4641-B3BC-1B7B891CFA6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62" y="1798635"/>
            <a:ext cx="3527740" cy="761172"/>
          </a:xfrm>
          <a:prstGeom prst="rect">
            <a:avLst/>
          </a:prstGeom>
        </p:spPr>
      </p:pic>
      <p:sp>
        <p:nvSpPr>
          <p:cNvPr id="418" name="Slide Number Placeholder 2">
            <a:extLst>
              <a:ext uri="{FF2B5EF4-FFF2-40B4-BE49-F238E27FC236}">
                <a16:creationId xmlns:a16="http://schemas.microsoft.com/office/drawing/2014/main" id="{32171457-29E7-4738-B2EE-9BE4BF664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71891" y="6439221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98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78806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7" name="Group 1046"/>
          <p:cNvGrpSpPr/>
          <p:nvPr/>
        </p:nvGrpSpPr>
        <p:grpSpPr>
          <a:xfrm>
            <a:off x="3529602" y="274830"/>
            <a:ext cx="7550251" cy="6390510"/>
            <a:chOff x="2899612" y="212847"/>
            <a:chExt cx="7550251" cy="6390510"/>
          </a:xfrm>
        </p:grpSpPr>
        <p:sp>
          <p:nvSpPr>
            <p:cNvPr id="1049" name="Rectangle 1048"/>
            <p:cNvSpPr/>
            <p:nvPr/>
          </p:nvSpPr>
          <p:spPr>
            <a:xfrm>
              <a:off x="1022019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0" name="Rectangle 1049"/>
            <p:cNvSpPr/>
            <p:nvPr/>
          </p:nvSpPr>
          <p:spPr>
            <a:xfrm>
              <a:off x="1022019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1" name="Rectangle 1050"/>
            <p:cNvSpPr/>
            <p:nvPr/>
          </p:nvSpPr>
          <p:spPr>
            <a:xfrm>
              <a:off x="1022019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2" name="Rectangle 1051"/>
            <p:cNvSpPr/>
            <p:nvPr/>
          </p:nvSpPr>
          <p:spPr>
            <a:xfrm>
              <a:off x="1022019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3" name="Rectangle 1052"/>
            <p:cNvSpPr/>
            <p:nvPr/>
          </p:nvSpPr>
          <p:spPr>
            <a:xfrm>
              <a:off x="1022019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4" name="Rectangle 1053"/>
            <p:cNvSpPr/>
            <p:nvPr/>
          </p:nvSpPr>
          <p:spPr>
            <a:xfrm>
              <a:off x="1022019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5" name="Rectangle 1054"/>
            <p:cNvSpPr/>
            <p:nvPr/>
          </p:nvSpPr>
          <p:spPr>
            <a:xfrm>
              <a:off x="1022019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6" name="Rectangle 1055"/>
            <p:cNvSpPr/>
            <p:nvPr/>
          </p:nvSpPr>
          <p:spPr>
            <a:xfrm>
              <a:off x="1022019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7" name="Rectangle 1056"/>
            <p:cNvSpPr/>
            <p:nvPr/>
          </p:nvSpPr>
          <p:spPr>
            <a:xfrm>
              <a:off x="1022019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8" name="Rectangle 1057"/>
            <p:cNvSpPr/>
            <p:nvPr/>
          </p:nvSpPr>
          <p:spPr>
            <a:xfrm>
              <a:off x="1022019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9" name="Rectangle 1058"/>
            <p:cNvSpPr/>
            <p:nvPr/>
          </p:nvSpPr>
          <p:spPr>
            <a:xfrm>
              <a:off x="1022019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0" name="Rectangle 1059"/>
            <p:cNvSpPr/>
            <p:nvPr/>
          </p:nvSpPr>
          <p:spPr>
            <a:xfrm>
              <a:off x="1022019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1" name="Rectangle 1060"/>
            <p:cNvSpPr/>
            <p:nvPr/>
          </p:nvSpPr>
          <p:spPr>
            <a:xfrm>
              <a:off x="1022019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2" name="Rectangle 1061"/>
            <p:cNvSpPr/>
            <p:nvPr/>
          </p:nvSpPr>
          <p:spPr>
            <a:xfrm>
              <a:off x="1022019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3" name="Rectangle 1062"/>
            <p:cNvSpPr/>
            <p:nvPr/>
          </p:nvSpPr>
          <p:spPr>
            <a:xfrm>
              <a:off x="1022019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4" name="Rectangle 1063"/>
            <p:cNvSpPr/>
            <p:nvPr/>
          </p:nvSpPr>
          <p:spPr>
            <a:xfrm>
              <a:off x="1022019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5" name="Rectangle 1064"/>
            <p:cNvSpPr/>
            <p:nvPr/>
          </p:nvSpPr>
          <p:spPr>
            <a:xfrm>
              <a:off x="1022019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6" name="Rectangle 1065"/>
            <p:cNvSpPr/>
            <p:nvPr/>
          </p:nvSpPr>
          <p:spPr>
            <a:xfrm>
              <a:off x="1022019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7" name="Rectangle 1066"/>
            <p:cNvSpPr/>
            <p:nvPr/>
          </p:nvSpPr>
          <p:spPr>
            <a:xfrm>
              <a:off x="1022019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8" name="Rectangle 1067"/>
            <p:cNvSpPr/>
            <p:nvPr/>
          </p:nvSpPr>
          <p:spPr>
            <a:xfrm>
              <a:off x="1022019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9" name="Rectangle 1068"/>
            <p:cNvSpPr/>
            <p:nvPr/>
          </p:nvSpPr>
          <p:spPr>
            <a:xfrm>
              <a:off x="1022019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0" name="Rectangle 1069"/>
            <p:cNvSpPr/>
            <p:nvPr/>
          </p:nvSpPr>
          <p:spPr>
            <a:xfrm>
              <a:off x="1022019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1" name="Rectangle 1070"/>
            <p:cNvSpPr/>
            <p:nvPr/>
          </p:nvSpPr>
          <p:spPr>
            <a:xfrm>
              <a:off x="1022019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2" name="Rectangle 1071"/>
            <p:cNvSpPr/>
            <p:nvPr/>
          </p:nvSpPr>
          <p:spPr>
            <a:xfrm>
              <a:off x="1022019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3" name="Rectangle 1072"/>
            <p:cNvSpPr/>
            <p:nvPr/>
          </p:nvSpPr>
          <p:spPr>
            <a:xfrm>
              <a:off x="999786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4" name="Rectangle 1073"/>
            <p:cNvSpPr/>
            <p:nvPr/>
          </p:nvSpPr>
          <p:spPr>
            <a:xfrm>
              <a:off x="999786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5" name="Rectangle 1074"/>
            <p:cNvSpPr/>
            <p:nvPr/>
          </p:nvSpPr>
          <p:spPr>
            <a:xfrm>
              <a:off x="999786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6" name="Rectangle 1075"/>
            <p:cNvSpPr/>
            <p:nvPr/>
          </p:nvSpPr>
          <p:spPr>
            <a:xfrm>
              <a:off x="999786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7" name="Rectangle 1076"/>
            <p:cNvSpPr/>
            <p:nvPr/>
          </p:nvSpPr>
          <p:spPr>
            <a:xfrm>
              <a:off x="999786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8" name="Rectangle 1077"/>
            <p:cNvSpPr/>
            <p:nvPr/>
          </p:nvSpPr>
          <p:spPr>
            <a:xfrm>
              <a:off x="999786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9" name="Rectangle 1078"/>
            <p:cNvSpPr/>
            <p:nvPr/>
          </p:nvSpPr>
          <p:spPr>
            <a:xfrm>
              <a:off x="999786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0" name="Rectangle 1079"/>
            <p:cNvSpPr/>
            <p:nvPr/>
          </p:nvSpPr>
          <p:spPr>
            <a:xfrm>
              <a:off x="999786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1" name="Rectangle 1080"/>
            <p:cNvSpPr/>
            <p:nvPr/>
          </p:nvSpPr>
          <p:spPr>
            <a:xfrm>
              <a:off x="999786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2" name="Rectangle 1081"/>
            <p:cNvSpPr/>
            <p:nvPr/>
          </p:nvSpPr>
          <p:spPr>
            <a:xfrm>
              <a:off x="999786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3" name="Rectangle 1082"/>
            <p:cNvSpPr/>
            <p:nvPr/>
          </p:nvSpPr>
          <p:spPr>
            <a:xfrm>
              <a:off x="999786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4" name="Rectangle 1083"/>
            <p:cNvSpPr/>
            <p:nvPr/>
          </p:nvSpPr>
          <p:spPr>
            <a:xfrm>
              <a:off x="999786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5" name="Rectangle 1084"/>
            <p:cNvSpPr/>
            <p:nvPr/>
          </p:nvSpPr>
          <p:spPr>
            <a:xfrm>
              <a:off x="999786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6" name="Rectangle 1085"/>
            <p:cNvSpPr/>
            <p:nvPr/>
          </p:nvSpPr>
          <p:spPr>
            <a:xfrm>
              <a:off x="999786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7" name="Rectangle 1086"/>
            <p:cNvSpPr/>
            <p:nvPr/>
          </p:nvSpPr>
          <p:spPr>
            <a:xfrm>
              <a:off x="999786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8" name="Rectangle 1087"/>
            <p:cNvSpPr/>
            <p:nvPr/>
          </p:nvSpPr>
          <p:spPr>
            <a:xfrm>
              <a:off x="999786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9" name="Rectangle 1088"/>
            <p:cNvSpPr/>
            <p:nvPr/>
          </p:nvSpPr>
          <p:spPr>
            <a:xfrm>
              <a:off x="999786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0" name="Rectangle 1089"/>
            <p:cNvSpPr/>
            <p:nvPr/>
          </p:nvSpPr>
          <p:spPr>
            <a:xfrm>
              <a:off x="999786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1" name="Rectangle 1090"/>
            <p:cNvSpPr/>
            <p:nvPr/>
          </p:nvSpPr>
          <p:spPr>
            <a:xfrm>
              <a:off x="999786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2" name="Rectangle 1091"/>
            <p:cNvSpPr/>
            <p:nvPr/>
          </p:nvSpPr>
          <p:spPr>
            <a:xfrm>
              <a:off x="999786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3" name="Rectangle 1092"/>
            <p:cNvSpPr/>
            <p:nvPr/>
          </p:nvSpPr>
          <p:spPr>
            <a:xfrm>
              <a:off x="999786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4" name="Rectangle 1093"/>
            <p:cNvSpPr/>
            <p:nvPr/>
          </p:nvSpPr>
          <p:spPr>
            <a:xfrm>
              <a:off x="999786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5" name="Rectangle 1094"/>
            <p:cNvSpPr/>
            <p:nvPr/>
          </p:nvSpPr>
          <p:spPr>
            <a:xfrm>
              <a:off x="999786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6" name="Rectangle 1095"/>
            <p:cNvSpPr/>
            <p:nvPr/>
          </p:nvSpPr>
          <p:spPr>
            <a:xfrm>
              <a:off x="999786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7" name="Rectangle 1096"/>
            <p:cNvSpPr/>
            <p:nvPr/>
          </p:nvSpPr>
          <p:spPr>
            <a:xfrm>
              <a:off x="977552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8" name="Rectangle 1097"/>
            <p:cNvSpPr/>
            <p:nvPr/>
          </p:nvSpPr>
          <p:spPr>
            <a:xfrm>
              <a:off x="977552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9" name="Rectangle 1098"/>
            <p:cNvSpPr/>
            <p:nvPr/>
          </p:nvSpPr>
          <p:spPr>
            <a:xfrm>
              <a:off x="977552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0" name="Rectangle 1099"/>
            <p:cNvSpPr/>
            <p:nvPr/>
          </p:nvSpPr>
          <p:spPr>
            <a:xfrm>
              <a:off x="977552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1" name="Rectangle 1100"/>
            <p:cNvSpPr/>
            <p:nvPr/>
          </p:nvSpPr>
          <p:spPr>
            <a:xfrm>
              <a:off x="977552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2" name="Rectangle 1101"/>
            <p:cNvSpPr/>
            <p:nvPr/>
          </p:nvSpPr>
          <p:spPr>
            <a:xfrm>
              <a:off x="977552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3" name="Rectangle 1102"/>
            <p:cNvSpPr/>
            <p:nvPr/>
          </p:nvSpPr>
          <p:spPr>
            <a:xfrm>
              <a:off x="977552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4" name="Rectangle 1103"/>
            <p:cNvSpPr/>
            <p:nvPr/>
          </p:nvSpPr>
          <p:spPr>
            <a:xfrm>
              <a:off x="977552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5" name="Rectangle 1104"/>
            <p:cNvSpPr/>
            <p:nvPr/>
          </p:nvSpPr>
          <p:spPr>
            <a:xfrm>
              <a:off x="977552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6" name="Rectangle 1105"/>
            <p:cNvSpPr/>
            <p:nvPr/>
          </p:nvSpPr>
          <p:spPr>
            <a:xfrm>
              <a:off x="977552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7" name="Rectangle 1106"/>
            <p:cNvSpPr/>
            <p:nvPr/>
          </p:nvSpPr>
          <p:spPr>
            <a:xfrm>
              <a:off x="977552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8" name="Rectangle 1107"/>
            <p:cNvSpPr/>
            <p:nvPr/>
          </p:nvSpPr>
          <p:spPr>
            <a:xfrm>
              <a:off x="977552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9" name="Rectangle 1108"/>
            <p:cNvSpPr/>
            <p:nvPr/>
          </p:nvSpPr>
          <p:spPr>
            <a:xfrm>
              <a:off x="977552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0" name="Rectangle 1109"/>
            <p:cNvSpPr/>
            <p:nvPr/>
          </p:nvSpPr>
          <p:spPr>
            <a:xfrm>
              <a:off x="977552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1" name="Rectangle 1110"/>
            <p:cNvSpPr/>
            <p:nvPr/>
          </p:nvSpPr>
          <p:spPr>
            <a:xfrm>
              <a:off x="977552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2" name="Rectangle 1111"/>
            <p:cNvSpPr/>
            <p:nvPr/>
          </p:nvSpPr>
          <p:spPr>
            <a:xfrm>
              <a:off x="977552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3" name="Rectangle 1112"/>
            <p:cNvSpPr/>
            <p:nvPr/>
          </p:nvSpPr>
          <p:spPr>
            <a:xfrm>
              <a:off x="977552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4" name="Rectangle 1113"/>
            <p:cNvSpPr/>
            <p:nvPr/>
          </p:nvSpPr>
          <p:spPr>
            <a:xfrm>
              <a:off x="977552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5" name="Rectangle 1114"/>
            <p:cNvSpPr/>
            <p:nvPr/>
          </p:nvSpPr>
          <p:spPr>
            <a:xfrm>
              <a:off x="977552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6" name="Rectangle 1115"/>
            <p:cNvSpPr/>
            <p:nvPr/>
          </p:nvSpPr>
          <p:spPr>
            <a:xfrm>
              <a:off x="977552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7" name="Rectangle 1116"/>
            <p:cNvSpPr/>
            <p:nvPr/>
          </p:nvSpPr>
          <p:spPr>
            <a:xfrm>
              <a:off x="977552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8" name="Rectangle 1117"/>
            <p:cNvSpPr/>
            <p:nvPr/>
          </p:nvSpPr>
          <p:spPr>
            <a:xfrm>
              <a:off x="977552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9" name="Rectangle 1118"/>
            <p:cNvSpPr/>
            <p:nvPr/>
          </p:nvSpPr>
          <p:spPr>
            <a:xfrm>
              <a:off x="977552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0" name="Rectangle 1119"/>
            <p:cNvSpPr/>
            <p:nvPr/>
          </p:nvSpPr>
          <p:spPr>
            <a:xfrm>
              <a:off x="977552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1" name="Rectangle 1120"/>
            <p:cNvSpPr/>
            <p:nvPr/>
          </p:nvSpPr>
          <p:spPr>
            <a:xfrm>
              <a:off x="955319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2" name="Rectangle 1121"/>
            <p:cNvSpPr/>
            <p:nvPr/>
          </p:nvSpPr>
          <p:spPr>
            <a:xfrm>
              <a:off x="955319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3" name="Rectangle 1122"/>
            <p:cNvSpPr/>
            <p:nvPr/>
          </p:nvSpPr>
          <p:spPr>
            <a:xfrm>
              <a:off x="955319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4" name="Rectangle 1123"/>
            <p:cNvSpPr/>
            <p:nvPr/>
          </p:nvSpPr>
          <p:spPr>
            <a:xfrm>
              <a:off x="955319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5" name="Rectangle 1124"/>
            <p:cNvSpPr/>
            <p:nvPr/>
          </p:nvSpPr>
          <p:spPr>
            <a:xfrm>
              <a:off x="955319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6" name="Rectangle 1125"/>
            <p:cNvSpPr/>
            <p:nvPr/>
          </p:nvSpPr>
          <p:spPr>
            <a:xfrm>
              <a:off x="955319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7" name="Rectangle 1126"/>
            <p:cNvSpPr/>
            <p:nvPr/>
          </p:nvSpPr>
          <p:spPr>
            <a:xfrm>
              <a:off x="955319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8" name="Rectangle 1127"/>
            <p:cNvSpPr/>
            <p:nvPr/>
          </p:nvSpPr>
          <p:spPr>
            <a:xfrm>
              <a:off x="955319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29" name="Rectangle 1128"/>
            <p:cNvSpPr/>
            <p:nvPr/>
          </p:nvSpPr>
          <p:spPr>
            <a:xfrm>
              <a:off x="955319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0" name="Rectangle 1129"/>
            <p:cNvSpPr/>
            <p:nvPr/>
          </p:nvSpPr>
          <p:spPr>
            <a:xfrm>
              <a:off x="955319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1" name="Rectangle 1130"/>
            <p:cNvSpPr/>
            <p:nvPr/>
          </p:nvSpPr>
          <p:spPr>
            <a:xfrm>
              <a:off x="955319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2" name="Rectangle 1131"/>
            <p:cNvSpPr/>
            <p:nvPr/>
          </p:nvSpPr>
          <p:spPr>
            <a:xfrm>
              <a:off x="955319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3" name="Rectangle 1132"/>
            <p:cNvSpPr/>
            <p:nvPr/>
          </p:nvSpPr>
          <p:spPr>
            <a:xfrm>
              <a:off x="955319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4" name="Rectangle 1133"/>
            <p:cNvSpPr/>
            <p:nvPr/>
          </p:nvSpPr>
          <p:spPr>
            <a:xfrm>
              <a:off x="955319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5" name="Rectangle 1134"/>
            <p:cNvSpPr/>
            <p:nvPr/>
          </p:nvSpPr>
          <p:spPr>
            <a:xfrm>
              <a:off x="955319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6" name="Rectangle 1135"/>
            <p:cNvSpPr/>
            <p:nvPr/>
          </p:nvSpPr>
          <p:spPr>
            <a:xfrm>
              <a:off x="955319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7" name="Rectangle 1136"/>
            <p:cNvSpPr/>
            <p:nvPr/>
          </p:nvSpPr>
          <p:spPr>
            <a:xfrm>
              <a:off x="955319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8" name="Rectangle 1137"/>
            <p:cNvSpPr/>
            <p:nvPr/>
          </p:nvSpPr>
          <p:spPr>
            <a:xfrm>
              <a:off x="955319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39" name="Rectangle 1138"/>
            <p:cNvSpPr/>
            <p:nvPr/>
          </p:nvSpPr>
          <p:spPr>
            <a:xfrm>
              <a:off x="955319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0" name="Rectangle 1139"/>
            <p:cNvSpPr/>
            <p:nvPr/>
          </p:nvSpPr>
          <p:spPr>
            <a:xfrm>
              <a:off x="955319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1" name="Rectangle 1140"/>
            <p:cNvSpPr/>
            <p:nvPr/>
          </p:nvSpPr>
          <p:spPr>
            <a:xfrm>
              <a:off x="955319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2" name="Rectangle 1141"/>
            <p:cNvSpPr/>
            <p:nvPr/>
          </p:nvSpPr>
          <p:spPr>
            <a:xfrm>
              <a:off x="955319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3" name="Rectangle 1142"/>
            <p:cNvSpPr/>
            <p:nvPr/>
          </p:nvSpPr>
          <p:spPr>
            <a:xfrm>
              <a:off x="955319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4" name="Rectangle 1143"/>
            <p:cNvSpPr/>
            <p:nvPr/>
          </p:nvSpPr>
          <p:spPr>
            <a:xfrm>
              <a:off x="955319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5" name="Rectangle 1144"/>
            <p:cNvSpPr/>
            <p:nvPr/>
          </p:nvSpPr>
          <p:spPr>
            <a:xfrm>
              <a:off x="933085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6" name="Rectangle 1145"/>
            <p:cNvSpPr/>
            <p:nvPr/>
          </p:nvSpPr>
          <p:spPr>
            <a:xfrm>
              <a:off x="933085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7" name="Rectangle 1146"/>
            <p:cNvSpPr/>
            <p:nvPr/>
          </p:nvSpPr>
          <p:spPr>
            <a:xfrm>
              <a:off x="933085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8" name="Rectangle 1147"/>
            <p:cNvSpPr/>
            <p:nvPr/>
          </p:nvSpPr>
          <p:spPr>
            <a:xfrm>
              <a:off x="933085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49" name="Rectangle 1148"/>
            <p:cNvSpPr/>
            <p:nvPr/>
          </p:nvSpPr>
          <p:spPr>
            <a:xfrm>
              <a:off x="933085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0" name="Rectangle 1149"/>
            <p:cNvSpPr/>
            <p:nvPr/>
          </p:nvSpPr>
          <p:spPr>
            <a:xfrm>
              <a:off x="933085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1" name="Rectangle 1150"/>
            <p:cNvSpPr/>
            <p:nvPr/>
          </p:nvSpPr>
          <p:spPr>
            <a:xfrm>
              <a:off x="933085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2" name="Rectangle 1151"/>
            <p:cNvSpPr/>
            <p:nvPr/>
          </p:nvSpPr>
          <p:spPr>
            <a:xfrm>
              <a:off x="933085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3" name="Rectangle 1152"/>
            <p:cNvSpPr/>
            <p:nvPr/>
          </p:nvSpPr>
          <p:spPr>
            <a:xfrm>
              <a:off x="933085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4" name="Rectangle 1153"/>
            <p:cNvSpPr/>
            <p:nvPr/>
          </p:nvSpPr>
          <p:spPr>
            <a:xfrm>
              <a:off x="933085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5" name="Rectangle 1154"/>
            <p:cNvSpPr/>
            <p:nvPr/>
          </p:nvSpPr>
          <p:spPr>
            <a:xfrm>
              <a:off x="933085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6" name="Rectangle 1155"/>
            <p:cNvSpPr/>
            <p:nvPr/>
          </p:nvSpPr>
          <p:spPr>
            <a:xfrm>
              <a:off x="933085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7" name="Rectangle 1156"/>
            <p:cNvSpPr/>
            <p:nvPr/>
          </p:nvSpPr>
          <p:spPr>
            <a:xfrm>
              <a:off x="933085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8" name="Rectangle 1157"/>
            <p:cNvSpPr/>
            <p:nvPr/>
          </p:nvSpPr>
          <p:spPr>
            <a:xfrm>
              <a:off x="933085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59" name="Rectangle 1158"/>
            <p:cNvSpPr/>
            <p:nvPr/>
          </p:nvSpPr>
          <p:spPr>
            <a:xfrm>
              <a:off x="933085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0" name="Rectangle 1159"/>
            <p:cNvSpPr/>
            <p:nvPr/>
          </p:nvSpPr>
          <p:spPr>
            <a:xfrm>
              <a:off x="933085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1" name="Rectangle 1160"/>
            <p:cNvSpPr/>
            <p:nvPr/>
          </p:nvSpPr>
          <p:spPr>
            <a:xfrm>
              <a:off x="933085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2" name="Rectangle 1161"/>
            <p:cNvSpPr/>
            <p:nvPr/>
          </p:nvSpPr>
          <p:spPr>
            <a:xfrm>
              <a:off x="933085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3" name="Rectangle 1162"/>
            <p:cNvSpPr/>
            <p:nvPr/>
          </p:nvSpPr>
          <p:spPr>
            <a:xfrm>
              <a:off x="933085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4" name="Rectangle 1163"/>
            <p:cNvSpPr/>
            <p:nvPr/>
          </p:nvSpPr>
          <p:spPr>
            <a:xfrm>
              <a:off x="933085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5" name="Rectangle 1164"/>
            <p:cNvSpPr/>
            <p:nvPr/>
          </p:nvSpPr>
          <p:spPr>
            <a:xfrm>
              <a:off x="933085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6" name="Rectangle 1165"/>
            <p:cNvSpPr/>
            <p:nvPr/>
          </p:nvSpPr>
          <p:spPr>
            <a:xfrm>
              <a:off x="933085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7" name="Rectangle 1166"/>
            <p:cNvSpPr/>
            <p:nvPr/>
          </p:nvSpPr>
          <p:spPr>
            <a:xfrm>
              <a:off x="933085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8" name="Rectangle 1167"/>
            <p:cNvSpPr/>
            <p:nvPr/>
          </p:nvSpPr>
          <p:spPr>
            <a:xfrm>
              <a:off x="933085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69" name="Rectangle 1168"/>
            <p:cNvSpPr/>
            <p:nvPr/>
          </p:nvSpPr>
          <p:spPr>
            <a:xfrm>
              <a:off x="910852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0" name="Rectangle 1169"/>
            <p:cNvSpPr/>
            <p:nvPr/>
          </p:nvSpPr>
          <p:spPr>
            <a:xfrm>
              <a:off x="910852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1" name="Rectangle 1170"/>
            <p:cNvSpPr/>
            <p:nvPr/>
          </p:nvSpPr>
          <p:spPr>
            <a:xfrm>
              <a:off x="910852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2" name="Rectangle 1171"/>
            <p:cNvSpPr/>
            <p:nvPr/>
          </p:nvSpPr>
          <p:spPr>
            <a:xfrm>
              <a:off x="910852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3" name="Rectangle 1172"/>
            <p:cNvSpPr/>
            <p:nvPr/>
          </p:nvSpPr>
          <p:spPr>
            <a:xfrm>
              <a:off x="910852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4" name="Rectangle 1173"/>
            <p:cNvSpPr/>
            <p:nvPr/>
          </p:nvSpPr>
          <p:spPr>
            <a:xfrm>
              <a:off x="910852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5" name="Rectangle 1174"/>
            <p:cNvSpPr/>
            <p:nvPr/>
          </p:nvSpPr>
          <p:spPr>
            <a:xfrm>
              <a:off x="910852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6" name="Rectangle 1175"/>
            <p:cNvSpPr/>
            <p:nvPr/>
          </p:nvSpPr>
          <p:spPr>
            <a:xfrm>
              <a:off x="910852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7" name="Rectangle 1176"/>
            <p:cNvSpPr/>
            <p:nvPr/>
          </p:nvSpPr>
          <p:spPr>
            <a:xfrm>
              <a:off x="910852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8" name="Rectangle 1177"/>
            <p:cNvSpPr/>
            <p:nvPr/>
          </p:nvSpPr>
          <p:spPr>
            <a:xfrm>
              <a:off x="910852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79" name="Rectangle 1178"/>
            <p:cNvSpPr/>
            <p:nvPr/>
          </p:nvSpPr>
          <p:spPr>
            <a:xfrm>
              <a:off x="910852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0" name="Rectangle 1179"/>
            <p:cNvSpPr/>
            <p:nvPr/>
          </p:nvSpPr>
          <p:spPr>
            <a:xfrm>
              <a:off x="910852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1" name="Rectangle 1180"/>
            <p:cNvSpPr/>
            <p:nvPr/>
          </p:nvSpPr>
          <p:spPr>
            <a:xfrm>
              <a:off x="910852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2" name="Rectangle 1181"/>
            <p:cNvSpPr/>
            <p:nvPr/>
          </p:nvSpPr>
          <p:spPr>
            <a:xfrm>
              <a:off x="910852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3" name="Rectangle 1182"/>
            <p:cNvSpPr/>
            <p:nvPr/>
          </p:nvSpPr>
          <p:spPr>
            <a:xfrm>
              <a:off x="910852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4" name="Rectangle 1183"/>
            <p:cNvSpPr/>
            <p:nvPr/>
          </p:nvSpPr>
          <p:spPr>
            <a:xfrm>
              <a:off x="910852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5" name="Rectangle 1184"/>
            <p:cNvSpPr/>
            <p:nvPr/>
          </p:nvSpPr>
          <p:spPr>
            <a:xfrm>
              <a:off x="910852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6" name="Rectangle 1185"/>
            <p:cNvSpPr/>
            <p:nvPr/>
          </p:nvSpPr>
          <p:spPr>
            <a:xfrm>
              <a:off x="910852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7" name="Rectangle 1186"/>
            <p:cNvSpPr/>
            <p:nvPr/>
          </p:nvSpPr>
          <p:spPr>
            <a:xfrm>
              <a:off x="910852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8" name="Rectangle 1187"/>
            <p:cNvSpPr/>
            <p:nvPr/>
          </p:nvSpPr>
          <p:spPr>
            <a:xfrm>
              <a:off x="910852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89" name="Rectangle 1188"/>
            <p:cNvSpPr/>
            <p:nvPr/>
          </p:nvSpPr>
          <p:spPr>
            <a:xfrm>
              <a:off x="910852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0" name="Rectangle 1189"/>
            <p:cNvSpPr/>
            <p:nvPr/>
          </p:nvSpPr>
          <p:spPr>
            <a:xfrm>
              <a:off x="910852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1" name="Rectangle 1190"/>
            <p:cNvSpPr/>
            <p:nvPr/>
          </p:nvSpPr>
          <p:spPr>
            <a:xfrm>
              <a:off x="910852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2" name="Rectangle 1191"/>
            <p:cNvSpPr/>
            <p:nvPr/>
          </p:nvSpPr>
          <p:spPr>
            <a:xfrm>
              <a:off x="910852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3" name="Rectangle 1192"/>
            <p:cNvSpPr/>
            <p:nvPr/>
          </p:nvSpPr>
          <p:spPr>
            <a:xfrm>
              <a:off x="888618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4" name="Rectangle 1193"/>
            <p:cNvSpPr/>
            <p:nvPr/>
          </p:nvSpPr>
          <p:spPr>
            <a:xfrm>
              <a:off x="888618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5" name="Rectangle 1194"/>
            <p:cNvSpPr/>
            <p:nvPr/>
          </p:nvSpPr>
          <p:spPr>
            <a:xfrm>
              <a:off x="888618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6" name="Rectangle 1195"/>
            <p:cNvSpPr/>
            <p:nvPr/>
          </p:nvSpPr>
          <p:spPr>
            <a:xfrm>
              <a:off x="888618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7" name="Rectangle 1196"/>
            <p:cNvSpPr/>
            <p:nvPr/>
          </p:nvSpPr>
          <p:spPr>
            <a:xfrm>
              <a:off x="888618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8" name="Rectangle 1197"/>
            <p:cNvSpPr/>
            <p:nvPr/>
          </p:nvSpPr>
          <p:spPr>
            <a:xfrm>
              <a:off x="888618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99" name="Rectangle 1198"/>
            <p:cNvSpPr/>
            <p:nvPr/>
          </p:nvSpPr>
          <p:spPr>
            <a:xfrm>
              <a:off x="888618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0" name="Rectangle 1199"/>
            <p:cNvSpPr/>
            <p:nvPr/>
          </p:nvSpPr>
          <p:spPr>
            <a:xfrm>
              <a:off x="888618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1" name="Rectangle 1200"/>
            <p:cNvSpPr/>
            <p:nvPr/>
          </p:nvSpPr>
          <p:spPr>
            <a:xfrm>
              <a:off x="888618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2" name="Rectangle 1201"/>
            <p:cNvSpPr/>
            <p:nvPr/>
          </p:nvSpPr>
          <p:spPr>
            <a:xfrm>
              <a:off x="888618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3" name="Rectangle 1202"/>
            <p:cNvSpPr/>
            <p:nvPr/>
          </p:nvSpPr>
          <p:spPr>
            <a:xfrm>
              <a:off x="888618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4" name="Rectangle 1203"/>
            <p:cNvSpPr/>
            <p:nvPr/>
          </p:nvSpPr>
          <p:spPr>
            <a:xfrm>
              <a:off x="888618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5" name="Rectangle 1204"/>
            <p:cNvSpPr/>
            <p:nvPr/>
          </p:nvSpPr>
          <p:spPr>
            <a:xfrm>
              <a:off x="888618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6" name="Rectangle 1205"/>
            <p:cNvSpPr/>
            <p:nvPr/>
          </p:nvSpPr>
          <p:spPr>
            <a:xfrm>
              <a:off x="888618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7" name="Rectangle 1206"/>
            <p:cNvSpPr/>
            <p:nvPr/>
          </p:nvSpPr>
          <p:spPr>
            <a:xfrm>
              <a:off x="888618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8" name="Rectangle 1207"/>
            <p:cNvSpPr/>
            <p:nvPr/>
          </p:nvSpPr>
          <p:spPr>
            <a:xfrm>
              <a:off x="888618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09" name="Rectangle 1208"/>
            <p:cNvSpPr/>
            <p:nvPr/>
          </p:nvSpPr>
          <p:spPr>
            <a:xfrm>
              <a:off x="888618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0" name="Rectangle 1209"/>
            <p:cNvSpPr/>
            <p:nvPr/>
          </p:nvSpPr>
          <p:spPr>
            <a:xfrm>
              <a:off x="888618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1" name="Rectangle 1210"/>
            <p:cNvSpPr/>
            <p:nvPr/>
          </p:nvSpPr>
          <p:spPr>
            <a:xfrm>
              <a:off x="888618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2" name="Rectangle 1211"/>
            <p:cNvSpPr/>
            <p:nvPr/>
          </p:nvSpPr>
          <p:spPr>
            <a:xfrm>
              <a:off x="888618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3" name="Rectangle 1212"/>
            <p:cNvSpPr/>
            <p:nvPr/>
          </p:nvSpPr>
          <p:spPr>
            <a:xfrm>
              <a:off x="888618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4" name="Rectangle 1213"/>
            <p:cNvSpPr/>
            <p:nvPr/>
          </p:nvSpPr>
          <p:spPr>
            <a:xfrm>
              <a:off x="888618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5" name="Rectangle 1214"/>
            <p:cNvSpPr/>
            <p:nvPr/>
          </p:nvSpPr>
          <p:spPr>
            <a:xfrm>
              <a:off x="888618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6" name="Rectangle 1215"/>
            <p:cNvSpPr/>
            <p:nvPr/>
          </p:nvSpPr>
          <p:spPr>
            <a:xfrm>
              <a:off x="888618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7" name="Rectangle 1216"/>
            <p:cNvSpPr/>
            <p:nvPr/>
          </p:nvSpPr>
          <p:spPr>
            <a:xfrm>
              <a:off x="866385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8" name="Rectangle 1217"/>
            <p:cNvSpPr/>
            <p:nvPr/>
          </p:nvSpPr>
          <p:spPr>
            <a:xfrm>
              <a:off x="866385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19" name="Rectangle 1218"/>
            <p:cNvSpPr/>
            <p:nvPr/>
          </p:nvSpPr>
          <p:spPr>
            <a:xfrm>
              <a:off x="866385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0" name="Rectangle 1219"/>
            <p:cNvSpPr/>
            <p:nvPr/>
          </p:nvSpPr>
          <p:spPr>
            <a:xfrm>
              <a:off x="866385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1" name="Rectangle 1220"/>
            <p:cNvSpPr/>
            <p:nvPr/>
          </p:nvSpPr>
          <p:spPr>
            <a:xfrm>
              <a:off x="866385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2" name="Rectangle 1221"/>
            <p:cNvSpPr/>
            <p:nvPr/>
          </p:nvSpPr>
          <p:spPr>
            <a:xfrm>
              <a:off x="866385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3" name="Rectangle 1222"/>
            <p:cNvSpPr/>
            <p:nvPr/>
          </p:nvSpPr>
          <p:spPr>
            <a:xfrm>
              <a:off x="866385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4" name="Rectangle 1223"/>
            <p:cNvSpPr/>
            <p:nvPr/>
          </p:nvSpPr>
          <p:spPr>
            <a:xfrm>
              <a:off x="866385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5" name="Rectangle 1224"/>
            <p:cNvSpPr/>
            <p:nvPr/>
          </p:nvSpPr>
          <p:spPr>
            <a:xfrm>
              <a:off x="866385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6" name="Rectangle 1225"/>
            <p:cNvSpPr/>
            <p:nvPr/>
          </p:nvSpPr>
          <p:spPr>
            <a:xfrm>
              <a:off x="866385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7" name="Rectangle 1226"/>
            <p:cNvSpPr/>
            <p:nvPr/>
          </p:nvSpPr>
          <p:spPr>
            <a:xfrm>
              <a:off x="866385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8" name="Rectangle 1227"/>
            <p:cNvSpPr/>
            <p:nvPr/>
          </p:nvSpPr>
          <p:spPr>
            <a:xfrm>
              <a:off x="866385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29" name="Rectangle 1228"/>
            <p:cNvSpPr/>
            <p:nvPr/>
          </p:nvSpPr>
          <p:spPr>
            <a:xfrm>
              <a:off x="866385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0" name="Rectangle 1229"/>
            <p:cNvSpPr/>
            <p:nvPr/>
          </p:nvSpPr>
          <p:spPr>
            <a:xfrm>
              <a:off x="866385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1" name="Rectangle 1230"/>
            <p:cNvSpPr/>
            <p:nvPr/>
          </p:nvSpPr>
          <p:spPr>
            <a:xfrm>
              <a:off x="866385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2" name="Rectangle 1231"/>
            <p:cNvSpPr/>
            <p:nvPr/>
          </p:nvSpPr>
          <p:spPr>
            <a:xfrm>
              <a:off x="866385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3" name="Rectangle 1232"/>
            <p:cNvSpPr/>
            <p:nvPr/>
          </p:nvSpPr>
          <p:spPr>
            <a:xfrm>
              <a:off x="866385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4" name="Rectangle 1233"/>
            <p:cNvSpPr/>
            <p:nvPr/>
          </p:nvSpPr>
          <p:spPr>
            <a:xfrm>
              <a:off x="866385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5" name="Rectangle 1234"/>
            <p:cNvSpPr/>
            <p:nvPr/>
          </p:nvSpPr>
          <p:spPr>
            <a:xfrm>
              <a:off x="866385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6" name="Rectangle 1235"/>
            <p:cNvSpPr/>
            <p:nvPr/>
          </p:nvSpPr>
          <p:spPr>
            <a:xfrm>
              <a:off x="866385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7" name="Rectangle 1236"/>
            <p:cNvSpPr/>
            <p:nvPr/>
          </p:nvSpPr>
          <p:spPr>
            <a:xfrm>
              <a:off x="866385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8" name="Rectangle 1237"/>
            <p:cNvSpPr/>
            <p:nvPr/>
          </p:nvSpPr>
          <p:spPr>
            <a:xfrm>
              <a:off x="866385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39" name="Rectangle 1238"/>
            <p:cNvSpPr/>
            <p:nvPr/>
          </p:nvSpPr>
          <p:spPr>
            <a:xfrm>
              <a:off x="866385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0" name="Rectangle 1239"/>
            <p:cNvSpPr/>
            <p:nvPr/>
          </p:nvSpPr>
          <p:spPr>
            <a:xfrm>
              <a:off x="866385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1" name="Rectangle 1240"/>
            <p:cNvSpPr/>
            <p:nvPr/>
          </p:nvSpPr>
          <p:spPr>
            <a:xfrm>
              <a:off x="844151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2" name="Rectangle 1241"/>
            <p:cNvSpPr/>
            <p:nvPr/>
          </p:nvSpPr>
          <p:spPr>
            <a:xfrm>
              <a:off x="844151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3" name="Rectangle 1242"/>
            <p:cNvSpPr/>
            <p:nvPr/>
          </p:nvSpPr>
          <p:spPr>
            <a:xfrm>
              <a:off x="844151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4" name="Rectangle 1243"/>
            <p:cNvSpPr/>
            <p:nvPr/>
          </p:nvSpPr>
          <p:spPr>
            <a:xfrm>
              <a:off x="844151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5" name="Rectangle 1244"/>
            <p:cNvSpPr/>
            <p:nvPr/>
          </p:nvSpPr>
          <p:spPr>
            <a:xfrm>
              <a:off x="844151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6" name="Rectangle 1245"/>
            <p:cNvSpPr/>
            <p:nvPr/>
          </p:nvSpPr>
          <p:spPr>
            <a:xfrm>
              <a:off x="844151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7" name="Rectangle 1246"/>
            <p:cNvSpPr/>
            <p:nvPr/>
          </p:nvSpPr>
          <p:spPr>
            <a:xfrm>
              <a:off x="844151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8" name="Rectangle 1247"/>
            <p:cNvSpPr/>
            <p:nvPr/>
          </p:nvSpPr>
          <p:spPr>
            <a:xfrm>
              <a:off x="844151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49" name="Rectangle 1248"/>
            <p:cNvSpPr/>
            <p:nvPr/>
          </p:nvSpPr>
          <p:spPr>
            <a:xfrm>
              <a:off x="844151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0" name="Rectangle 1249"/>
            <p:cNvSpPr/>
            <p:nvPr/>
          </p:nvSpPr>
          <p:spPr>
            <a:xfrm>
              <a:off x="844151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1" name="Rectangle 1250"/>
            <p:cNvSpPr/>
            <p:nvPr/>
          </p:nvSpPr>
          <p:spPr>
            <a:xfrm>
              <a:off x="844151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2" name="Rectangle 1251"/>
            <p:cNvSpPr/>
            <p:nvPr/>
          </p:nvSpPr>
          <p:spPr>
            <a:xfrm>
              <a:off x="844151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3" name="Rectangle 1252"/>
            <p:cNvSpPr/>
            <p:nvPr/>
          </p:nvSpPr>
          <p:spPr>
            <a:xfrm>
              <a:off x="844151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4" name="Rectangle 1253"/>
            <p:cNvSpPr/>
            <p:nvPr/>
          </p:nvSpPr>
          <p:spPr>
            <a:xfrm>
              <a:off x="844151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5" name="Rectangle 1254"/>
            <p:cNvSpPr/>
            <p:nvPr/>
          </p:nvSpPr>
          <p:spPr>
            <a:xfrm>
              <a:off x="844151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6" name="Rectangle 1255"/>
            <p:cNvSpPr/>
            <p:nvPr/>
          </p:nvSpPr>
          <p:spPr>
            <a:xfrm>
              <a:off x="844151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7" name="Rectangle 1256"/>
            <p:cNvSpPr/>
            <p:nvPr/>
          </p:nvSpPr>
          <p:spPr>
            <a:xfrm>
              <a:off x="844151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8" name="Rectangle 1257"/>
            <p:cNvSpPr/>
            <p:nvPr/>
          </p:nvSpPr>
          <p:spPr>
            <a:xfrm>
              <a:off x="844151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59" name="Rectangle 1258"/>
            <p:cNvSpPr/>
            <p:nvPr/>
          </p:nvSpPr>
          <p:spPr>
            <a:xfrm>
              <a:off x="844151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0" name="Rectangle 1259"/>
            <p:cNvSpPr/>
            <p:nvPr/>
          </p:nvSpPr>
          <p:spPr>
            <a:xfrm>
              <a:off x="844151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1" name="Rectangle 1260"/>
            <p:cNvSpPr/>
            <p:nvPr/>
          </p:nvSpPr>
          <p:spPr>
            <a:xfrm>
              <a:off x="844151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2" name="Rectangle 1261"/>
            <p:cNvSpPr/>
            <p:nvPr/>
          </p:nvSpPr>
          <p:spPr>
            <a:xfrm>
              <a:off x="844151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3" name="Rectangle 1262"/>
            <p:cNvSpPr/>
            <p:nvPr/>
          </p:nvSpPr>
          <p:spPr>
            <a:xfrm>
              <a:off x="844151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4" name="Rectangle 1263"/>
            <p:cNvSpPr/>
            <p:nvPr/>
          </p:nvSpPr>
          <p:spPr>
            <a:xfrm>
              <a:off x="844151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5" name="Rectangle 1264"/>
            <p:cNvSpPr/>
            <p:nvPr/>
          </p:nvSpPr>
          <p:spPr>
            <a:xfrm>
              <a:off x="821918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6" name="Rectangle 1265"/>
            <p:cNvSpPr/>
            <p:nvPr/>
          </p:nvSpPr>
          <p:spPr>
            <a:xfrm>
              <a:off x="821918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7" name="Rectangle 1266"/>
            <p:cNvSpPr/>
            <p:nvPr/>
          </p:nvSpPr>
          <p:spPr>
            <a:xfrm>
              <a:off x="821918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8" name="Rectangle 1267"/>
            <p:cNvSpPr/>
            <p:nvPr/>
          </p:nvSpPr>
          <p:spPr>
            <a:xfrm>
              <a:off x="821918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69" name="Rectangle 1268"/>
            <p:cNvSpPr/>
            <p:nvPr/>
          </p:nvSpPr>
          <p:spPr>
            <a:xfrm>
              <a:off x="821918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0" name="Rectangle 1269"/>
            <p:cNvSpPr/>
            <p:nvPr/>
          </p:nvSpPr>
          <p:spPr>
            <a:xfrm>
              <a:off x="821918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1" name="Rectangle 1270"/>
            <p:cNvSpPr/>
            <p:nvPr/>
          </p:nvSpPr>
          <p:spPr>
            <a:xfrm>
              <a:off x="821918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2" name="Rectangle 1271"/>
            <p:cNvSpPr/>
            <p:nvPr/>
          </p:nvSpPr>
          <p:spPr>
            <a:xfrm>
              <a:off x="821918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3" name="Rectangle 1272"/>
            <p:cNvSpPr/>
            <p:nvPr/>
          </p:nvSpPr>
          <p:spPr>
            <a:xfrm>
              <a:off x="821918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4" name="Rectangle 1273"/>
            <p:cNvSpPr/>
            <p:nvPr/>
          </p:nvSpPr>
          <p:spPr>
            <a:xfrm>
              <a:off x="821918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5" name="Rectangle 1274"/>
            <p:cNvSpPr/>
            <p:nvPr/>
          </p:nvSpPr>
          <p:spPr>
            <a:xfrm>
              <a:off x="821918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6" name="Rectangle 1275"/>
            <p:cNvSpPr/>
            <p:nvPr/>
          </p:nvSpPr>
          <p:spPr>
            <a:xfrm>
              <a:off x="821918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7" name="Rectangle 1276"/>
            <p:cNvSpPr/>
            <p:nvPr/>
          </p:nvSpPr>
          <p:spPr>
            <a:xfrm>
              <a:off x="821918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8" name="Rectangle 1277"/>
            <p:cNvSpPr/>
            <p:nvPr/>
          </p:nvSpPr>
          <p:spPr>
            <a:xfrm>
              <a:off x="821918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79" name="Rectangle 1278"/>
            <p:cNvSpPr/>
            <p:nvPr/>
          </p:nvSpPr>
          <p:spPr>
            <a:xfrm>
              <a:off x="821918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0" name="Rectangle 1279"/>
            <p:cNvSpPr/>
            <p:nvPr/>
          </p:nvSpPr>
          <p:spPr>
            <a:xfrm>
              <a:off x="821918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1" name="Rectangle 1280"/>
            <p:cNvSpPr/>
            <p:nvPr/>
          </p:nvSpPr>
          <p:spPr>
            <a:xfrm>
              <a:off x="821918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2" name="Rectangle 1281"/>
            <p:cNvSpPr/>
            <p:nvPr/>
          </p:nvSpPr>
          <p:spPr>
            <a:xfrm>
              <a:off x="821918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3" name="Rectangle 1282"/>
            <p:cNvSpPr/>
            <p:nvPr/>
          </p:nvSpPr>
          <p:spPr>
            <a:xfrm>
              <a:off x="821918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4" name="Rectangle 1283"/>
            <p:cNvSpPr/>
            <p:nvPr/>
          </p:nvSpPr>
          <p:spPr>
            <a:xfrm>
              <a:off x="821918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5" name="Rectangle 1284"/>
            <p:cNvSpPr/>
            <p:nvPr/>
          </p:nvSpPr>
          <p:spPr>
            <a:xfrm>
              <a:off x="821918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6" name="Rectangle 1285"/>
            <p:cNvSpPr/>
            <p:nvPr/>
          </p:nvSpPr>
          <p:spPr>
            <a:xfrm>
              <a:off x="821918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7" name="Rectangle 1286"/>
            <p:cNvSpPr/>
            <p:nvPr/>
          </p:nvSpPr>
          <p:spPr>
            <a:xfrm>
              <a:off x="821918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8" name="Rectangle 1287"/>
            <p:cNvSpPr/>
            <p:nvPr/>
          </p:nvSpPr>
          <p:spPr>
            <a:xfrm>
              <a:off x="821918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89" name="Rectangle 1288"/>
            <p:cNvSpPr/>
            <p:nvPr/>
          </p:nvSpPr>
          <p:spPr>
            <a:xfrm>
              <a:off x="799684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0" name="Rectangle 1289"/>
            <p:cNvSpPr/>
            <p:nvPr/>
          </p:nvSpPr>
          <p:spPr>
            <a:xfrm>
              <a:off x="799684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1" name="Rectangle 1290"/>
            <p:cNvSpPr/>
            <p:nvPr/>
          </p:nvSpPr>
          <p:spPr>
            <a:xfrm>
              <a:off x="799684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2" name="Rectangle 1291"/>
            <p:cNvSpPr/>
            <p:nvPr/>
          </p:nvSpPr>
          <p:spPr>
            <a:xfrm>
              <a:off x="799684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3" name="Rectangle 1292"/>
            <p:cNvSpPr/>
            <p:nvPr/>
          </p:nvSpPr>
          <p:spPr>
            <a:xfrm>
              <a:off x="799684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4" name="Rectangle 1293"/>
            <p:cNvSpPr/>
            <p:nvPr/>
          </p:nvSpPr>
          <p:spPr>
            <a:xfrm>
              <a:off x="799684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5" name="Rectangle 1294"/>
            <p:cNvSpPr/>
            <p:nvPr/>
          </p:nvSpPr>
          <p:spPr>
            <a:xfrm>
              <a:off x="799684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6" name="Rectangle 1295"/>
            <p:cNvSpPr/>
            <p:nvPr/>
          </p:nvSpPr>
          <p:spPr>
            <a:xfrm>
              <a:off x="799684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7" name="Rectangle 1296"/>
            <p:cNvSpPr/>
            <p:nvPr/>
          </p:nvSpPr>
          <p:spPr>
            <a:xfrm>
              <a:off x="799684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8" name="Rectangle 1297"/>
            <p:cNvSpPr/>
            <p:nvPr/>
          </p:nvSpPr>
          <p:spPr>
            <a:xfrm>
              <a:off x="799684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99" name="Rectangle 1298"/>
            <p:cNvSpPr/>
            <p:nvPr/>
          </p:nvSpPr>
          <p:spPr>
            <a:xfrm>
              <a:off x="799684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0" name="Rectangle 1299"/>
            <p:cNvSpPr/>
            <p:nvPr/>
          </p:nvSpPr>
          <p:spPr>
            <a:xfrm>
              <a:off x="799684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1" name="Rectangle 1300"/>
            <p:cNvSpPr/>
            <p:nvPr/>
          </p:nvSpPr>
          <p:spPr>
            <a:xfrm>
              <a:off x="799684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2" name="Rectangle 1301"/>
            <p:cNvSpPr/>
            <p:nvPr/>
          </p:nvSpPr>
          <p:spPr>
            <a:xfrm>
              <a:off x="799684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3" name="Rectangle 1302"/>
            <p:cNvSpPr/>
            <p:nvPr/>
          </p:nvSpPr>
          <p:spPr>
            <a:xfrm>
              <a:off x="799684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4" name="Rectangle 1303"/>
            <p:cNvSpPr/>
            <p:nvPr/>
          </p:nvSpPr>
          <p:spPr>
            <a:xfrm>
              <a:off x="799684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5" name="Rectangle 1304"/>
            <p:cNvSpPr/>
            <p:nvPr/>
          </p:nvSpPr>
          <p:spPr>
            <a:xfrm>
              <a:off x="799684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6" name="Rectangle 1305"/>
            <p:cNvSpPr/>
            <p:nvPr/>
          </p:nvSpPr>
          <p:spPr>
            <a:xfrm>
              <a:off x="799684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7" name="Rectangle 1306"/>
            <p:cNvSpPr/>
            <p:nvPr/>
          </p:nvSpPr>
          <p:spPr>
            <a:xfrm>
              <a:off x="799684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8" name="Rectangle 1307"/>
            <p:cNvSpPr/>
            <p:nvPr/>
          </p:nvSpPr>
          <p:spPr>
            <a:xfrm>
              <a:off x="799684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09" name="Rectangle 1308"/>
            <p:cNvSpPr/>
            <p:nvPr/>
          </p:nvSpPr>
          <p:spPr>
            <a:xfrm>
              <a:off x="799684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0" name="Rectangle 1309"/>
            <p:cNvSpPr/>
            <p:nvPr/>
          </p:nvSpPr>
          <p:spPr>
            <a:xfrm>
              <a:off x="799684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1" name="Rectangle 1310"/>
            <p:cNvSpPr/>
            <p:nvPr/>
          </p:nvSpPr>
          <p:spPr>
            <a:xfrm>
              <a:off x="799684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2" name="Rectangle 1311"/>
            <p:cNvSpPr/>
            <p:nvPr/>
          </p:nvSpPr>
          <p:spPr>
            <a:xfrm>
              <a:off x="799684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3" name="Rectangle 1312"/>
            <p:cNvSpPr/>
            <p:nvPr/>
          </p:nvSpPr>
          <p:spPr>
            <a:xfrm>
              <a:off x="777451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4" name="Rectangle 1313"/>
            <p:cNvSpPr/>
            <p:nvPr/>
          </p:nvSpPr>
          <p:spPr>
            <a:xfrm>
              <a:off x="777451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5" name="Rectangle 1314"/>
            <p:cNvSpPr/>
            <p:nvPr/>
          </p:nvSpPr>
          <p:spPr>
            <a:xfrm>
              <a:off x="777451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6" name="Rectangle 1315"/>
            <p:cNvSpPr/>
            <p:nvPr/>
          </p:nvSpPr>
          <p:spPr>
            <a:xfrm>
              <a:off x="777451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7" name="Rectangle 1316"/>
            <p:cNvSpPr/>
            <p:nvPr/>
          </p:nvSpPr>
          <p:spPr>
            <a:xfrm>
              <a:off x="777451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8" name="Rectangle 1317"/>
            <p:cNvSpPr/>
            <p:nvPr/>
          </p:nvSpPr>
          <p:spPr>
            <a:xfrm>
              <a:off x="777451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19" name="Rectangle 1318"/>
            <p:cNvSpPr/>
            <p:nvPr/>
          </p:nvSpPr>
          <p:spPr>
            <a:xfrm>
              <a:off x="777451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0" name="Rectangle 1319"/>
            <p:cNvSpPr/>
            <p:nvPr/>
          </p:nvSpPr>
          <p:spPr>
            <a:xfrm>
              <a:off x="777451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1" name="Rectangle 1320"/>
            <p:cNvSpPr/>
            <p:nvPr/>
          </p:nvSpPr>
          <p:spPr>
            <a:xfrm>
              <a:off x="777451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2" name="Rectangle 1321"/>
            <p:cNvSpPr/>
            <p:nvPr/>
          </p:nvSpPr>
          <p:spPr>
            <a:xfrm>
              <a:off x="777451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3" name="Rectangle 1322"/>
            <p:cNvSpPr/>
            <p:nvPr/>
          </p:nvSpPr>
          <p:spPr>
            <a:xfrm>
              <a:off x="777451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4" name="Rectangle 1323"/>
            <p:cNvSpPr/>
            <p:nvPr/>
          </p:nvSpPr>
          <p:spPr>
            <a:xfrm>
              <a:off x="777451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5" name="Rectangle 1324"/>
            <p:cNvSpPr/>
            <p:nvPr/>
          </p:nvSpPr>
          <p:spPr>
            <a:xfrm>
              <a:off x="777451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6" name="Rectangle 1325"/>
            <p:cNvSpPr/>
            <p:nvPr/>
          </p:nvSpPr>
          <p:spPr>
            <a:xfrm>
              <a:off x="777451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7" name="Rectangle 1326"/>
            <p:cNvSpPr/>
            <p:nvPr/>
          </p:nvSpPr>
          <p:spPr>
            <a:xfrm>
              <a:off x="777451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8" name="Rectangle 1327"/>
            <p:cNvSpPr/>
            <p:nvPr/>
          </p:nvSpPr>
          <p:spPr>
            <a:xfrm>
              <a:off x="777451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29" name="Rectangle 1328"/>
            <p:cNvSpPr/>
            <p:nvPr/>
          </p:nvSpPr>
          <p:spPr>
            <a:xfrm>
              <a:off x="777451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0" name="Rectangle 1329"/>
            <p:cNvSpPr/>
            <p:nvPr/>
          </p:nvSpPr>
          <p:spPr>
            <a:xfrm>
              <a:off x="777451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1" name="Rectangle 1330"/>
            <p:cNvSpPr/>
            <p:nvPr/>
          </p:nvSpPr>
          <p:spPr>
            <a:xfrm>
              <a:off x="777451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2" name="Rectangle 1331"/>
            <p:cNvSpPr/>
            <p:nvPr/>
          </p:nvSpPr>
          <p:spPr>
            <a:xfrm>
              <a:off x="777451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3" name="Rectangle 1332"/>
            <p:cNvSpPr/>
            <p:nvPr/>
          </p:nvSpPr>
          <p:spPr>
            <a:xfrm>
              <a:off x="777451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4" name="Rectangle 1333"/>
            <p:cNvSpPr/>
            <p:nvPr/>
          </p:nvSpPr>
          <p:spPr>
            <a:xfrm>
              <a:off x="777451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5" name="Rectangle 1334"/>
            <p:cNvSpPr/>
            <p:nvPr/>
          </p:nvSpPr>
          <p:spPr>
            <a:xfrm>
              <a:off x="777451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6" name="Rectangle 1335"/>
            <p:cNvSpPr/>
            <p:nvPr/>
          </p:nvSpPr>
          <p:spPr>
            <a:xfrm>
              <a:off x="777451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7" name="Rectangle 1336"/>
            <p:cNvSpPr/>
            <p:nvPr/>
          </p:nvSpPr>
          <p:spPr>
            <a:xfrm>
              <a:off x="755217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8" name="Rectangle 1337"/>
            <p:cNvSpPr/>
            <p:nvPr/>
          </p:nvSpPr>
          <p:spPr>
            <a:xfrm>
              <a:off x="755217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39" name="Rectangle 1338"/>
            <p:cNvSpPr/>
            <p:nvPr/>
          </p:nvSpPr>
          <p:spPr>
            <a:xfrm>
              <a:off x="755217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0" name="Rectangle 1339"/>
            <p:cNvSpPr/>
            <p:nvPr/>
          </p:nvSpPr>
          <p:spPr>
            <a:xfrm>
              <a:off x="755217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1" name="Rectangle 1340"/>
            <p:cNvSpPr/>
            <p:nvPr/>
          </p:nvSpPr>
          <p:spPr>
            <a:xfrm>
              <a:off x="755217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2" name="Rectangle 1341"/>
            <p:cNvSpPr/>
            <p:nvPr/>
          </p:nvSpPr>
          <p:spPr>
            <a:xfrm>
              <a:off x="755217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3" name="Rectangle 1342"/>
            <p:cNvSpPr/>
            <p:nvPr/>
          </p:nvSpPr>
          <p:spPr>
            <a:xfrm>
              <a:off x="755217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4" name="Rectangle 1343"/>
            <p:cNvSpPr/>
            <p:nvPr/>
          </p:nvSpPr>
          <p:spPr>
            <a:xfrm>
              <a:off x="755217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5" name="Rectangle 1344"/>
            <p:cNvSpPr/>
            <p:nvPr/>
          </p:nvSpPr>
          <p:spPr>
            <a:xfrm>
              <a:off x="755217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6" name="Rectangle 1345"/>
            <p:cNvSpPr/>
            <p:nvPr/>
          </p:nvSpPr>
          <p:spPr>
            <a:xfrm>
              <a:off x="755217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7" name="Rectangle 1346"/>
            <p:cNvSpPr/>
            <p:nvPr/>
          </p:nvSpPr>
          <p:spPr>
            <a:xfrm>
              <a:off x="755217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8" name="Rectangle 1347"/>
            <p:cNvSpPr/>
            <p:nvPr/>
          </p:nvSpPr>
          <p:spPr>
            <a:xfrm>
              <a:off x="755217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49" name="Rectangle 1348"/>
            <p:cNvSpPr/>
            <p:nvPr/>
          </p:nvSpPr>
          <p:spPr>
            <a:xfrm>
              <a:off x="755217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0" name="Rectangle 1349"/>
            <p:cNvSpPr/>
            <p:nvPr/>
          </p:nvSpPr>
          <p:spPr>
            <a:xfrm>
              <a:off x="755217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1" name="Rectangle 1350"/>
            <p:cNvSpPr/>
            <p:nvPr/>
          </p:nvSpPr>
          <p:spPr>
            <a:xfrm>
              <a:off x="755217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2" name="Rectangle 1351"/>
            <p:cNvSpPr/>
            <p:nvPr/>
          </p:nvSpPr>
          <p:spPr>
            <a:xfrm>
              <a:off x="755217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3" name="Rectangle 1352"/>
            <p:cNvSpPr/>
            <p:nvPr/>
          </p:nvSpPr>
          <p:spPr>
            <a:xfrm>
              <a:off x="755217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4" name="Rectangle 1353"/>
            <p:cNvSpPr/>
            <p:nvPr/>
          </p:nvSpPr>
          <p:spPr>
            <a:xfrm>
              <a:off x="755217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5" name="Rectangle 1354"/>
            <p:cNvSpPr/>
            <p:nvPr/>
          </p:nvSpPr>
          <p:spPr>
            <a:xfrm>
              <a:off x="755217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6" name="Rectangle 1355"/>
            <p:cNvSpPr/>
            <p:nvPr/>
          </p:nvSpPr>
          <p:spPr>
            <a:xfrm>
              <a:off x="755217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7" name="Rectangle 1356"/>
            <p:cNvSpPr/>
            <p:nvPr/>
          </p:nvSpPr>
          <p:spPr>
            <a:xfrm>
              <a:off x="755217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8" name="Rectangle 1357"/>
            <p:cNvSpPr/>
            <p:nvPr/>
          </p:nvSpPr>
          <p:spPr>
            <a:xfrm>
              <a:off x="755217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59" name="Rectangle 1358"/>
            <p:cNvSpPr/>
            <p:nvPr/>
          </p:nvSpPr>
          <p:spPr>
            <a:xfrm>
              <a:off x="755217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0" name="Rectangle 1359"/>
            <p:cNvSpPr/>
            <p:nvPr/>
          </p:nvSpPr>
          <p:spPr>
            <a:xfrm>
              <a:off x="755217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1" name="Rectangle 1360"/>
            <p:cNvSpPr/>
            <p:nvPr/>
          </p:nvSpPr>
          <p:spPr>
            <a:xfrm>
              <a:off x="732984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2" name="Rectangle 1361"/>
            <p:cNvSpPr/>
            <p:nvPr/>
          </p:nvSpPr>
          <p:spPr>
            <a:xfrm>
              <a:off x="732984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3" name="Rectangle 1362"/>
            <p:cNvSpPr/>
            <p:nvPr/>
          </p:nvSpPr>
          <p:spPr>
            <a:xfrm>
              <a:off x="732984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4" name="Rectangle 1363"/>
            <p:cNvSpPr/>
            <p:nvPr/>
          </p:nvSpPr>
          <p:spPr>
            <a:xfrm>
              <a:off x="732984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5" name="Rectangle 1364"/>
            <p:cNvSpPr/>
            <p:nvPr/>
          </p:nvSpPr>
          <p:spPr>
            <a:xfrm>
              <a:off x="732984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6" name="Rectangle 1365"/>
            <p:cNvSpPr/>
            <p:nvPr/>
          </p:nvSpPr>
          <p:spPr>
            <a:xfrm>
              <a:off x="732984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7" name="Rectangle 1366"/>
            <p:cNvSpPr/>
            <p:nvPr/>
          </p:nvSpPr>
          <p:spPr>
            <a:xfrm>
              <a:off x="732984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8" name="Rectangle 1367"/>
            <p:cNvSpPr/>
            <p:nvPr/>
          </p:nvSpPr>
          <p:spPr>
            <a:xfrm>
              <a:off x="732984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69" name="Rectangle 1368"/>
            <p:cNvSpPr/>
            <p:nvPr/>
          </p:nvSpPr>
          <p:spPr>
            <a:xfrm>
              <a:off x="732984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0" name="Rectangle 1369"/>
            <p:cNvSpPr/>
            <p:nvPr/>
          </p:nvSpPr>
          <p:spPr>
            <a:xfrm>
              <a:off x="732984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1" name="Rectangle 1370"/>
            <p:cNvSpPr/>
            <p:nvPr/>
          </p:nvSpPr>
          <p:spPr>
            <a:xfrm>
              <a:off x="732984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2" name="Rectangle 1371"/>
            <p:cNvSpPr/>
            <p:nvPr/>
          </p:nvSpPr>
          <p:spPr>
            <a:xfrm>
              <a:off x="732984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3" name="Rectangle 1372"/>
            <p:cNvSpPr/>
            <p:nvPr/>
          </p:nvSpPr>
          <p:spPr>
            <a:xfrm>
              <a:off x="732984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4" name="Rectangle 1373"/>
            <p:cNvSpPr/>
            <p:nvPr/>
          </p:nvSpPr>
          <p:spPr>
            <a:xfrm>
              <a:off x="732984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5" name="Rectangle 1374"/>
            <p:cNvSpPr/>
            <p:nvPr/>
          </p:nvSpPr>
          <p:spPr>
            <a:xfrm>
              <a:off x="732984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6" name="Rectangle 1375"/>
            <p:cNvSpPr/>
            <p:nvPr/>
          </p:nvSpPr>
          <p:spPr>
            <a:xfrm>
              <a:off x="732984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7" name="Rectangle 1376"/>
            <p:cNvSpPr/>
            <p:nvPr/>
          </p:nvSpPr>
          <p:spPr>
            <a:xfrm>
              <a:off x="732984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8" name="Rectangle 1377"/>
            <p:cNvSpPr/>
            <p:nvPr/>
          </p:nvSpPr>
          <p:spPr>
            <a:xfrm>
              <a:off x="732984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79" name="Rectangle 1378"/>
            <p:cNvSpPr/>
            <p:nvPr/>
          </p:nvSpPr>
          <p:spPr>
            <a:xfrm>
              <a:off x="732984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0" name="Rectangle 1379"/>
            <p:cNvSpPr/>
            <p:nvPr/>
          </p:nvSpPr>
          <p:spPr>
            <a:xfrm>
              <a:off x="732984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1" name="Rectangle 1380"/>
            <p:cNvSpPr/>
            <p:nvPr/>
          </p:nvSpPr>
          <p:spPr>
            <a:xfrm>
              <a:off x="732984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2" name="Rectangle 1381"/>
            <p:cNvSpPr/>
            <p:nvPr/>
          </p:nvSpPr>
          <p:spPr>
            <a:xfrm>
              <a:off x="732984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3" name="Rectangle 1382"/>
            <p:cNvSpPr/>
            <p:nvPr/>
          </p:nvSpPr>
          <p:spPr>
            <a:xfrm>
              <a:off x="732984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4" name="Rectangle 1383"/>
            <p:cNvSpPr/>
            <p:nvPr/>
          </p:nvSpPr>
          <p:spPr>
            <a:xfrm>
              <a:off x="732984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5" name="Rectangle 1384"/>
            <p:cNvSpPr/>
            <p:nvPr/>
          </p:nvSpPr>
          <p:spPr>
            <a:xfrm>
              <a:off x="7107507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6" name="Rectangle 1385"/>
            <p:cNvSpPr/>
            <p:nvPr/>
          </p:nvSpPr>
          <p:spPr>
            <a:xfrm>
              <a:off x="7107507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7" name="Rectangle 1386"/>
            <p:cNvSpPr/>
            <p:nvPr/>
          </p:nvSpPr>
          <p:spPr>
            <a:xfrm>
              <a:off x="7107507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8" name="Rectangle 1387"/>
            <p:cNvSpPr/>
            <p:nvPr/>
          </p:nvSpPr>
          <p:spPr>
            <a:xfrm>
              <a:off x="7107507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89" name="Rectangle 1388"/>
            <p:cNvSpPr/>
            <p:nvPr/>
          </p:nvSpPr>
          <p:spPr>
            <a:xfrm>
              <a:off x="7107507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0" name="Rectangle 1389"/>
            <p:cNvSpPr/>
            <p:nvPr/>
          </p:nvSpPr>
          <p:spPr>
            <a:xfrm>
              <a:off x="7107507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1" name="Rectangle 1390"/>
            <p:cNvSpPr/>
            <p:nvPr/>
          </p:nvSpPr>
          <p:spPr>
            <a:xfrm>
              <a:off x="7107507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2" name="Rectangle 1391"/>
            <p:cNvSpPr/>
            <p:nvPr/>
          </p:nvSpPr>
          <p:spPr>
            <a:xfrm>
              <a:off x="7107507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3" name="Rectangle 1392"/>
            <p:cNvSpPr/>
            <p:nvPr/>
          </p:nvSpPr>
          <p:spPr>
            <a:xfrm>
              <a:off x="7107507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4" name="Rectangle 1393"/>
            <p:cNvSpPr/>
            <p:nvPr/>
          </p:nvSpPr>
          <p:spPr>
            <a:xfrm>
              <a:off x="7107507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5" name="Rectangle 1394"/>
            <p:cNvSpPr/>
            <p:nvPr/>
          </p:nvSpPr>
          <p:spPr>
            <a:xfrm>
              <a:off x="7107507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6" name="Rectangle 1395"/>
            <p:cNvSpPr/>
            <p:nvPr/>
          </p:nvSpPr>
          <p:spPr>
            <a:xfrm>
              <a:off x="7107507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7" name="Rectangle 1396"/>
            <p:cNvSpPr/>
            <p:nvPr/>
          </p:nvSpPr>
          <p:spPr>
            <a:xfrm>
              <a:off x="7107507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8" name="Rectangle 1397"/>
            <p:cNvSpPr/>
            <p:nvPr/>
          </p:nvSpPr>
          <p:spPr>
            <a:xfrm>
              <a:off x="7107507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99" name="Rectangle 1398"/>
            <p:cNvSpPr/>
            <p:nvPr/>
          </p:nvSpPr>
          <p:spPr>
            <a:xfrm>
              <a:off x="7107507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0" name="Rectangle 1399"/>
            <p:cNvSpPr/>
            <p:nvPr/>
          </p:nvSpPr>
          <p:spPr>
            <a:xfrm>
              <a:off x="7107507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1" name="Rectangle 1400"/>
            <p:cNvSpPr/>
            <p:nvPr/>
          </p:nvSpPr>
          <p:spPr>
            <a:xfrm>
              <a:off x="7107507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2" name="Rectangle 1401"/>
            <p:cNvSpPr/>
            <p:nvPr/>
          </p:nvSpPr>
          <p:spPr>
            <a:xfrm>
              <a:off x="7107507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3" name="Rectangle 1402"/>
            <p:cNvSpPr/>
            <p:nvPr/>
          </p:nvSpPr>
          <p:spPr>
            <a:xfrm>
              <a:off x="7107507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4" name="Rectangle 1403"/>
            <p:cNvSpPr/>
            <p:nvPr/>
          </p:nvSpPr>
          <p:spPr>
            <a:xfrm>
              <a:off x="7107507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5" name="Rectangle 1404"/>
            <p:cNvSpPr/>
            <p:nvPr/>
          </p:nvSpPr>
          <p:spPr>
            <a:xfrm>
              <a:off x="7107507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6" name="Rectangle 1405"/>
            <p:cNvSpPr/>
            <p:nvPr/>
          </p:nvSpPr>
          <p:spPr>
            <a:xfrm>
              <a:off x="7107507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7" name="Rectangle 1406"/>
            <p:cNvSpPr/>
            <p:nvPr/>
          </p:nvSpPr>
          <p:spPr>
            <a:xfrm>
              <a:off x="7107507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8" name="Rectangle 1407"/>
            <p:cNvSpPr/>
            <p:nvPr/>
          </p:nvSpPr>
          <p:spPr>
            <a:xfrm>
              <a:off x="7107507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09" name="Rectangle 1408"/>
            <p:cNvSpPr/>
            <p:nvPr/>
          </p:nvSpPr>
          <p:spPr>
            <a:xfrm>
              <a:off x="6885172" y="967096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0" name="Rectangle 1409"/>
            <p:cNvSpPr/>
            <p:nvPr/>
          </p:nvSpPr>
          <p:spPr>
            <a:xfrm>
              <a:off x="6885172" y="120356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1" name="Rectangle 1410"/>
            <p:cNvSpPr/>
            <p:nvPr/>
          </p:nvSpPr>
          <p:spPr>
            <a:xfrm>
              <a:off x="6885172" y="1437035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2" name="Rectangle 1411"/>
            <p:cNvSpPr/>
            <p:nvPr/>
          </p:nvSpPr>
          <p:spPr>
            <a:xfrm>
              <a:off x="6885172" y="1673508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3" name="Rectangle 1412"/>
            <p:cNvSpPr/>
            <p:nvPr/>
          </p:nvSpPr>
          <p:spPr>
            <a:xfrm>
              <a:off x="6885172" y="1906974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4" name="Rectangle 1413"/>
            <p:cNvSpPr/>
            <p:nvPr/>
          </p:nvSpPr>
          <p:spPr>
            <a:xfrm>
              <a:off x="6885172" y="2143447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5" name="Rectangle 1414"/>
            <p:cNvSpPr/>
            <p:nvPr/>
          </p:nvSpPr>
          <p:spPr>
            <a:xfrm>
              <a:off x="6885172" y="2376913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6" name="Rectangle 1415"/>
            <p:cNvSpPr/>
            <p:nvPr/>
          </p:nvSpPr>
          <p:spPr>
            <a:xfrm>
              <a:off x="6885172" y="2610379"/>
              <a:ext cx="222335" cy="236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7" name="Rectangle 1416"/>
            <p:cNvSpPr/>
            <p:nvPr/>
          </p:nvSpPr>
          <p:spPr>
            <a:xfrm>
              <a:off x="6885172" y="284384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8" name="Rectangle 1417"/>
            <p:cNvSpPr/>
            <p:nvPr/>
          </p:nvSpPr>
          <p:spPr>
            <a:xfrm>
              <a:off x="6885172" y="3080318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19" name="Rectangle 1418"/>
            <p:cNvSpPr/>
            <p:nvPr/>
          </p:nvSpPr>
          <p:spPr>
            <a:xfrm>
              <a:off x="6885172" y="3313784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0" name="Rectangle 1419"/>
            <p:cNvSpPr/>
            <p:nvPr/>
          </p:nvSpPr>
          <p:spPr>
            <a:xfrm>
              <a:off x="6885172" y="3550257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1" name="Rectangle 1420"/>
            <p:cNvSpPr/>
            <p:nvPr/>
          </p:nvSpPr>
          <p:spPr>
            <a:xfrm>
              <a:off x="6885172" y="3783723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2" name="Rectangle 1421"/>
            <p:cNvSpPr/>
            <p:nvPr/>
          </p:nvSpPr>
          <p:spPr>
            <a:xfrm>
              <a:off x="6885172" y="4020196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3" name="Rectangle 1422"/>
            <p:cNvSpPr/>
            <p:nvPr/>
          </p:nvSpPr>
          <p:spPr>
            <a:xfrm>
              <a:off x="6885172" y="4253662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4" name="Rectangle 1423"/>
            <p:cNvSpPr/>
            <p:nvPr/>
          </p:nvSpPr>
          <p:spPr>
            <a:xfrm>
              <a:off x="6885172" y="4490135"/>
              <a:ext cx="222335" cy="2364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5" name="Rectangle 1424"/>
            <p:cNvSpPr/>
            <p:nvPr/>
          </p:nvSpPr>
          <p:spPr>
            <a:xfrm>
              <a:off x="6885172" y="4723601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6" name="Rectangle 1425"/>
            <p:cNvSpPr/>
            <p:nvPr/>
          </p:nvSpPr>
          <p:spPr>
            <a:xfrm>
              <a:off x="6885172" y="496007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7" name="Rectangle 1426"/>
            <p:cNvSpPr/>
            <p:nvPr/>
          </p:nvSpPr>
          <p:spPr>
            <a:xfrm>
              <a:off x="6885172" y="5193540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8" name="Rectangle 1427"/>
            <p:cNvSpPr/>
            <p:nvPr/>
          </p:nvSpPr>
          <p:spPr>
            <a:xfrm>
              <a:off x="6885172" y="5430013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29" name="Rectangle 1428"/>
            <p:cNvSpPr/>
            <p:nvPr/>
          </p:nvSpPr>
          <p:spPr>
            <a:xfrm>
              <a:off x="6885172" y="5663479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30" name="Rectangle 1429"/>
            <p:cNvSpPr/>
            <p:nvPr/>
          </p:nvSpPr>
          <p:spPr>
            <a:xfrm>
              <a:off x="6885172" y="5899952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31" name="Rectangle 1430"/>
            <p:cNvSpPr/>
            <p:nvPr/>
          </p:nvSpPr>
          <p:spPr>
            <a:xfrm>
              <a:off x="6885172" y="6133418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32" name="Rectangle 1431"/>
            <p:cNvSpPr/>
            <p:nvPr/>
          </p:nvSpPr>
          <p:spPr>
            <a:xfrm>
              <a:off x="6885172" y="6366884"/>
              <a:ext cx="222335" cy="2364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33" name="Left Brace 1432"/>
            <p:cNvSpPr/>
            <p:nvPr/>
          </p:nvSpPr>
          <p:spPr>
            <a:xfrm>
              <a:off x="6534000" y="1005619"/>
              <a:ext cx="257458" cy="1802709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4" name="Left Brace 1433"/>
            <p:cNvSpPr/>
            <p:nvPr/>
          </p:nvSpPr>
          <p:spPr>
            <a:xfrm rot="5400000">
              <a:off x="8558250" y="-985460"/>
              <a:ext cx="218535" cy="3564691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5" name="Left Brace 1434"/>
            <p:cNvSpPr/>
            <p:nvPr/>
          </p:nvSpPr>
          <p:spPr>
            <a:xfrm>
              <a:off x="6534000" y="2882368"/>
              <a:ext cx="257458" cy="1802709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6" name="Left Brace 1435"/>
            <p:cNvSpPr/>
            <p:nvPr/>
          </p:nvSpPr>
          <p:spPr>
            <a:xfrm>
              <a:off x="6534000" y="4759117"/>
              <a:ext cx="257458" cy="1802709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7" name="TextBox 594"/>
            <p:cNvSpPr txBox="1"/>
            <p:nvPr/>
          </p:nvSpPr>
          <p:spPr>
            <a:xfrm>
              <a:off x="2899612" y="1652757"/>
              <a:ext cx="3634454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1000 Tissue I Enhancers</a:t>
              </a:r>
            </a:p>
          </p:txBody>
        </p:sp>
        <p:sp>
          <p:nvSpPr>
            <p:cNvPr id="1438" name="TextBox 594"/>
            <p:cNvSpPr txBox="1"/>
            <p:nvPr/>
          </p:nvSpPr>
          <p:spPr>
            <a:xfrm>
              <a:off x="3019926" y="3552889"/>
              <a:ext cx="351413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1000 Tissue II Enhancers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39" name="TextBox 594"/>
                <p:cNvSpPr txBox="1"/>
                <p:nvPr/>
              </p:nvSpPr>
              <p:spPr>
                <a:xfrm>
                  <a:off x="3902400" y="5429638"/>
                  <a:ext cx="2631665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14:m>
                    <m:oMath xmlns:m="http://schemas.openxmlformats.org/officeDocument/2006/math"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1000</m:t>
                      </m:r>
                    </m:oMath>
                  </a14:m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 Background</a:t>
                  </a:r>
                </a:p>
              </p:txBody>
            </p:sp>
          </mc:Choice>
          <mc:Fallback xmlns="">
            <p:sp>
              <p:nvSpPr>
                <p:cNvPr id="1439" name="TextBox 59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02400" y="5429638"/>
                  <a:ext cx="2631665" cy="46166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t="-10526" r="-3712" b="-2894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48" name="TextBox 594"/>
                <p:cNvSpPr txBox="1"/>
                <p:nvPr/>
              </p:nvSpPr>
              <p:spPr>
                <a:xfrm>
                  <a:off x="8046340" y="212847"/>
                  <a:ext cx="1227691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5000</m:t>
                        </m:r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bp</m:t>
                        </m:r>
                      </m:oMath>
                    </m:oMathPara>
                  </a14:m>
                  <a:endPara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048" name="TextBox 59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46340" y="212847"/>
                  <a:ext cx="1227691" cy="461665"/>
                </a:xfrm>
                <a:prstGeom prst="rect">
                  <a:avLst/>
                </a:prstGeom>
                <a:blipFill>
                  <a:blip r:embed="rId4"/>
                  <a:stretch>
                    <a:fillRect l="-5446" r="-2970" b="-19737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96" name="Slide Number Placeholder 2">
            <a:extLst>
              <a:ext uri="{FF2B5EF4-FFF2-40B4-BE49-F238E27FC236}">
                <a16:creationId xmlns:a16="http://schemas.microsoft.com/office/drawing/2014/main" id="{CAC88556-F592-4F7B-87C5-E746A59E5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71891" y="6439221"/>
            <a:ext cx="2743200" cy="365125"/>
          </a:xfrm>
        </p:spPr>
        <p:txBody>
          <a:bodyPr/>
          <a:lstStyle/>
          <a:p>
            <a:fld id="{0B7C485A-32F9-4A42-910E-DDCFEC420086}" type="slidenum">
              <a:rPr lang="en-US" smtClean="0"/>
              <a:t>99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559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7565</TotalTime>
  <Words>6790</Words>
  <Application>Microsoft Office PowerPoint</Application>
  <PresentationFormat>Widescreen</PresentationFormat>
  <Paragraphs>2938</Paragraphs>
  <Slides>106</Slides>
  <Notes>79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14" baseType="lpstr">
      <vt:lpstr>Arial</vt:lpstr>
      <vt:lpstr>Arial Narrow</vt:lpstr>
      <vt:lpstr>Calibri</vt:lpstr>
      <vt:lpstr>Calibri Light</vt:lpstr>
      <vt:lpstr>Cambria Math</vt:lpstr>
      <vt:lpstr>Courier New</vt:lpstr>
      <vt:lpstr>Wingdings</vt:lpstr>
      <vt:lpstr>Office Theme</vt:lpstr>
      <vt:lpstr>Classification of Regulatory Sequences in the Human Genome Using High-Order Generalized Hidden Markov Models (HOP-HMM)</vt:lpstr>
      <vt:lpstr>Outlines</vt:lpstr>
      <vt:lpstr>What’s in Our Genome?</vt:lpstr>
      <vt:lpstr>What’s in Our Genome?</vt:lpstr>
      <vt:lpstr>What’s in Our Genome?</vt:lpstr>
      <vt:lpstr>What’s in Our Genome?</vt:lpstr>
      <vt:lpstr>What’s in Our Genome?</vt:lpstr>
      <vt:lpstr>What’s in Our Genome?</vt:lpstr>
      <vt:lpstr>Importance of Genes</vt:lpstr>
      <vt:lpstr>Importance of Genes Regulation</vt:lpstr>
      <vt:lpstr>What Enhancers Do?</vt:lpstr>
      <vt:lpstr>What Enhancers Do?</vt:lpstr>
      <vt:lpstr>What Enhancers Do?</vt:lpstr>
      <vt:lpstr>What Enhancers Do?</vt:lpstr>
      <vt:lpstr>What Enhancers Do?</vt:lpstr>
      <vt:lpstr>What Enhancers Do?</vt:lpstr>
      <vt:lpstr>What Enhancers Do?</vt:lpstr>
      <vt:lpstr>How Enhancers Regulate?</vt:lpstr>
      <vt:lpstr>How Enhancers Regulate?</vt:lpstr>
      <vt:lpstr>How Enhancers Regulate?</vt:lpstr>
      <vt:lpstr>How Enhancers Regulate?</vt:lpstr>
      <vt:lpstr>How Enhancers Regulate?</vt:lpstr>
      <vt:lpstr>How Enhancers Regulate?</vt:lpstr>
      <vt:lpstr>How Enhancers Regulate?</vt:lpstr>
      <vt:lpstr>How Enhancers Regulate?</vt:lpstr>
      <vt:lpstr>How Enhancers Regulate?</vt:lpstr>
      <vt:lpstr>Binding Sites</vt:lpstr>
      <vt:lpstr>Binding Sites</vt:lpstr>
      <vt:lpstr>Binding Sites</vt:lpstr>
      <vt:lpstr>Enhancer Structure</vt:lpstr>
      <vt:lpstr>So Far…</vt:lpstr>
      <vt:lpstr>So Far…</vt:lpstr>
      <vt:lpstr>Outlines</vt:lpstr>
      <vt:lpstr>Finding Enhancers: Biological Way</vt:lpstr>
      <vt:lpstr>Finding Enhancers: Biological Way</vt:lpstr>
      <vt:lpstr>Finding Enhancers: Biological Way</vt:lpstr>
      <vt:lpstr>Finding Enhancers: Biological Way</vt:lpstr>
      <vt:lpstr>Finding Enhancers: Biological Way</vt:lpstr>
      <vt:lpstr>PowerPoint Presentation</vt:lpstr>
      <vt:lpstr>PowerPoint Presentation</vt:lpstr>
      <vt:lpstr>DeepSEA </vt:lpstr>
      <vt:lpstr>kmer-SVM</vt:lpstr>
      <vt:lpstr>PowerPoint Presentation</vt:lpstr>
      <vt:lpstr>PowerPoint Presentation</vt:lpstr>
      <vt:lpstr>Hidden Markov Model</vt:lpstr>
      <vt:lpstr>Hidden Markov Model</vt:lpstr>
      <vt:lpstr>Hidden Markov Model</vt:lpstr>
      <vt:lpstr>Hidden Markov Model</vt:lpstr>
      <vt:lpstr>Hidden Markov Model</vt:lpstr>
      <vt:lpstr>Hidden Markov Model</vt:lpstr>
      <vt:lpstr>So far…</vt:lpstr>
      <vt:lpstr>So far…</vt:lpstr>
      <vt:lpstr>Enhancer Structure Insights</vt:lpstr>
      <vt:lpstr>Enhancer Structure Insights</vt:lpstr>
      <vt:lpstr>Enhancer Structure Insights</vt:lpstr>
      <vt:lpstr>Reminder: Binding Site</vt:lpstr>
      <vt:lpstr>PowerPoint Presentation</vt:lpstr>
      <vt:lpstr>Hidden Markov Model + TF States</vt:lpstr>
      <vt:lpstr>Hidden Markov Model + TF States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Enhancer Structure Insights</vt:lpstr>
      <vt:lpstr>Enhancer Structure</vt:lpstr>
      <vt:lpstr>Enhancer Structure</vt:lpstr>
      <vt:lpstr>Expressibility</vt:lpstr>
      <vt:lpstr>Expressibility</vt:lpstr>
      <vt:lpstr>Outlines</vt:lpstr>
      <vt:lpstr>Parameters Estimation</vt:lpstr>
      <vt:lpstr>Parameters Estimation</vt:lpstr>
      <vt:lpstr>Parameters Estimation</vt:lpstr>
      <vt:lpstr>Parameters Estimation</vt:lpstr>
      <vt:lpstr>Parameters Estimation</vt:lpstr>
      <vt:lpstr>Parameters Estimation</vt:lpstr>
      <vt:lpstr>Parameters Estimation</vt:lpstr>
      <vt:lpstr>Expectation Maximization</vt:lpstr>
      <vt:lpstr>Expectation Maximization</vt:lpstr>
      <vt:lpstr>Expectation Maximization</vt:lpstr>
      <vt:lpstr>Annotation</vt:lpstr>
      <vt:lpstr>Annotation</vt:lpstr>
      <vt:lpstr>Annotation</vt:lpstr>
      <vt:lpstr>Annotation</vt:lpstr>
      <vt:lpstr>Annotation</vt:lpstr>
      <vt:lpstr>Outlines</vt:lpstr>
      <vt:lpstr>Synthetic Evaluation Strategy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Convergence of θ</vt:lpstr>
      <vt:lpstr>Real Human Experiment Strategy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HOP-HMM</dc:title>
  <dc:creator>Admin</dc:creator>
  <cp:lastModifiedBy>David</cp:lastModifiedBy>
  <cp:revision>54</cp:revision>
  <dcterms:modified xsi:type="dcterms:W3CDTF">2020-07-10T11:49:33Z</dcterms:modified>
</cp:coreProperties>
</file>